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Dmnd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dirty="0">
                <a:solidFill>
                  <a:schemeClr val="accent3">
                    <a:lumMod val="75000"/>
                  </a:schemeClr>
                </a:solidFill>
                <a:latin typeface="Arial Black" pitchFamily="34" charset="0"/>
              </a:rPr>
              <a:t>Автор работы: Соколова Елена, ученица 5В класса МБОУ «СОШ №9» г. Новочебоксарск</a:t>
            </a:r>
            <a:br>
              <a:rPr lang="ru-RU" sz="1600" dirty="0">
                <a:solidFill>
                  <a:schemeClr val="accent3">
                    <a:lumMod val="75000"/>
                  </a:schemeClr>
                </a:solidFill>
                <a:latin typeface="Arial Black" pitchFamily="34" charset="0"/>
              </a:rPr>
            </a:br>
            <a:r>
              <a:rPr lang="ru-RU" sz="1600" dirty="0">
                <a:solidFill>
                  <a:schemeClr val="accent3">
                    <a:lumMod val="75000"/>
                  </a:schemeClr>
                </a:solidFill>
                <a:latin typeface="Arial Black" pitchFamily="34" charset="0"/>
              </a:rPr>
              <a:t> </a:t>
            </a:r>
            <a:br>
              <a:rPr lang="ru-RU" sz="1600" dirty="0">
                <a:solidFill>
                  <a:schemeClr val="accent3">
                    <a:lumMod val="75000"/>
                  </a:schemeClr>
                </a:solidFill>
                <a:latin typeface="Arial Black" pitchFamily="34" charset="0"/>
              </a:rPr>
            </a:br>
            <a:r>
              <a:rPr lang="ru-RU" sz="1600" dirty="0">
                <a:solidFill>
                  <a:schemeClr val="accent3">
                    <a:lumMod val="75000"/>
                  </a:schemeClr>
                </a:solidFill>
                <a:latin typeface="Arial Black" pitchFamily="34" charset="0"/>
              </a:rPr>
              <a:t>Руководитель: Федорова Ю.В., учитель химии и биологии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"/>
            <a:ext cx="9143999" cy="44069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Arial Narrow" pitchFamily="34" charset="0"/>
              </a:rPr>
              <a:t>Исследовательская работа</a:t>
            </a:r>
          </a:p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Arial Narrow" pitchFamily="34" charset="0"/>
              </a:rPr>
              <a:t>Фенологическое наблюдение за деревьями осенью.</a:t>
            </a:r>
          </a:p>
          <a:p>
            <a:endParaRPr lang="ru-RU" sz="3200" b="1" dirty="0">
              <a:solidFill>
                <a:schemeClr val="accent2">
                  <a:lumMod val="75000"/>
                </a:schemeClr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0015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0728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ru-RU" sz="2800" dirty="0" smtClean="0"/>
              <a:t>Фенологические наблюдения за растениями в осенний период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6093296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Цели проекта:</a:t>
            </a:r>
          </a:p>
          <a:p>
            <a:r>
              <a:rPr lang="ru-RU" sz="2000" dirty="0" smtClean="0"/>
              <a:t>наблюдение наступления различных сезонных изменений растений, происходящих в природе;</a:t>
            </a:r>
          </a:p>
          <a:p>
            <a:r>
              <a:rPr lang="ru-RU" sz="2000" dirty="0" smtClean="0"/>
              <a:t>овладение начальными  умениями проводить наблюдения, описывать их результаты, формулировать выводы.</a:t>
            </a:r>
          </a:p>
          <a:p>
            <a:r>
              <a:rPr lang="ru-RU" sz="2000" b="1" dirty="0" smtClean="0"/>
              <a:t>Задачи </a:t>
            </a:r>
            <a:r>
              <a:rPr lang="ru-RU" sz="2000" b="1" dirty="0"/>
              <a:t>проекта:</a:t>
            </a:r>
          </a:p>
          <a:p>
            <a:r>
              <a:rPr lang="ru-RU" sz="2000" dirty="0"/>
              <a:t>- изучить литературу по теме «Фенологическое наблюдение за растениями в осенний период»;</a:t>
            </a:r>
          </a:p>
          <a:p>
            <a:r>
              <a:rPr lang="ru-RU" sz="2000" dirty="0"/>
              <a:t>- выяснить особенности осеннего периода наблюдения;</a:t>
            </a:r>
          </a:p>
          <a:p>
            <a:r>
              <a:rPr lang="ru-RU" sz="2000" dirty="0"/>
              <a:t>- выбрать объекты своего наблюдения;</a:t>
            </a:r>
          </a:p>
          <a:p>
            <a:r>
              <a:rPr lang="ru-RU" sz="2000" dirty="0"/>
              <a:t>- собрать листву выбранных деревьев и кустарников;</a:t>
            </a:r>
          </a:p>
          <a:p>
            <a:r>
              <a:rPr lang="ru-RU" sz="2000" dirty="0"/>
              <a:t>- провести анализ своего наблюдения;</a:t>
            </a:r>
          </a:p>
          <a:p>
            <a:r>
              <a:rPr lang="ru-RU" sz="2000" dirty="0"/>
              <a:t>- сделать вывод;</a:t>
            </a:r>
          </a:p>
          <a:p>
            <a:endParaRPr lang="ru-RU" sz="2000" dirty="0"/>
          </a:p>
          <a:p>
            <a:pPr>
              <a:buNone/>
            </a:pPr>
            <a:r>
              <a:rPr lang="ru-RU" sz="2000" b="0" dirty="0" smtClean="0"/>
              <a:t/>
            </a:r>
            <a:br>
              <a:rPr lang="ru-RU" sz="2000" b="0" dirty="0" smtClean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7764360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3568" y="0"/>
            <a:ext cx="8783960" cy="6858000"/>
          </a:xfrm>
          <a:solidFill>
            <a:srgbClr val="FFFF99"/>
          </a:solidFill>
          <a:effectLst>
            <a:softEdge rad="635000"/>
          </a:effectLst>
          <a:scene3d>
            <a:camera prst="perspectiveRight"/>
            <a:lightRig rig="threePt" dir="t"/>
          </a:scene3d>
        </p:spPr>
        <p:txBody>
          <a:bodyPr>
            <a:noAutofit/>
          </a:bodyPr>
          <a:lstStyle/>
          <a:p>
            <a:r>
              <a:rPr lang="ru-RU" sz="2400" b="1" dirty="0" smtClean="0"/>
              <a:t>          </a:t>
            </a:r>
          </a:p>
          <a:p>
            <a:endParaRPr lang="ru-RU" sz="2400" b="1" dirty="0"/>
          </a:p>
          <a:p>
            <a:endParaRPr lang="ru-RU" sz="2400" b="1" dirty="0" smtClean="0"/>
          </a:p>
          <a:p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Объекты  исследования</a:t>
            </a: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>: вишня, клен и черноплодная рябина.</a:t>
            </a:r>
          </a:p>
          <a:p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Предмет исследования:  </a:t>
            </a: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>сезонное наблюдение за листопадом деревьев  и кустарников.</a:t>
            </a:r>
          </a:p>
          <a:p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>        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Методы исследования:</a:t>
            </a:r>
          </a:p>
          <a:p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>- изучение литературы по теме исследования;</a:t>
            </a:r>
          </a:p>
          <a:p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>- практическое исследование;</a:t>
            </a:r>
          </a:p>
          <a:p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>- сравнение и обобщение полученных результатов.</a:t>
            </a:r>
          </a:p>
          <a:p>
            <a:endParaRPr lang="ru-RU" sz="32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955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69497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152</Words>
  <Application>Microsoft Office PowerPoint</Application>
  <PresentationFormat>Экран (4:3)</PresentationFormat>
  <Paragraphs>25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Автор работы: Соколова Елена, ученица 5В класса МБОУ «СОШ №9» г. Новочебоксарск   Руководитель: Федорова Ю.В., учитель химии и биологии</vt:lpstr>
      <vt:lpstr>Фенологические наблюдения за растениями в осенний период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Автор работы: Соколова Елена, ученица 5В класса МБОУ «СОШ №9» г. Новочебоксарск   Руководитель: Федорова Ю.В., учитель химии и биологии</dc:title>
  <dc:creator>1</dc:creator>
  <cp:lastModifiedBy>1</cp:lastModifiedBy>
  <cp:revision>2</cp:revision>
  <dcterms:created xsi:type="dcterms:W3CDTF">2021-02-02T21:49:24Z</dcterms:created>
  <dcterms:modified xsi:type="dcterms:W3CDTF">2021-02-02T22:07:20Z</dcterms:modified>
</cp:coreProperties>
</file>