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7" r:id="rId5"/>
    <p:sldId id="258" r:id="rId6"/>
    <p:sldId id="259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39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87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57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30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412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580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93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780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74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072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241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72AB0-EFD4-4C44-A255-A932087D4FE9}" type="datetimeFigureOut">
              <a:rPr lang="ru-RU" smtClean="0"/>
              <a:t>29.09.2022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97E39-7FC5-446A-8BAD-E8872E04E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65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 гости к осени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02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0"/>
            <a:ext cx="12287250" cy="69115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62401" y="1899630"/>
            <a:ext cx="4838700" cy="3785652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j-lt"/>
              </a:rPr>
              <a:t>С</a:t>
            </a:r>
            <a:r>
              <a:rPr lang="ru-RU" sz="8000" b="1" dirty="0" smtClean="0">
                <a:latin typeface="+mj-lt"/>
              </a:rPr>
              <a:t>ЕНТЯБРЬ</a:t>
            </a:r>
          </a:p>
          <a:p>
            <a:r>
              <a:rPr lang="ru-RU" sz="8000" b="1" dirty="0" smtClean="0">
                <a:solidFill>
                  <a:srgbClr val="FF0000"/>
                </a:solidFill>
                <a:latin typeface="+mj-lt"/>
              </a:rPr>
              <a:t>О</a:t>
            </a:r>
            <a:r>
              <a:rPr lang="ru-RU" sz="8000" b="1" dirty="0" smtClean="0">
                <a:latin typeface="+mj-lt"/>
              </a:rPr>
              <a:t>КТЯБРЬ</a:t>
            </a:r>
          </a:p>
          <a:p>
            <a:r>
              <a:rPr lang="ru-RU" sz="8000" b="1" dirty="0" smtClean="0">
                <a:solidFill>
                  <a:srgbClr val="FF0000"/>
                </a:solidFill>
                <a:latin typeface="+mj-lt"/>
              </a:rPr>
              <a:t>Н</a:t>
            </a:r>
            <a:r>
              <a:rPr lang="ru-RU" sz="8000" b="1" dirty="0" smtClean="0">
                <a:latin typeface="+mj-lt"/>
              </a:rPr>
              <a:t>ОЯБРЬ</a:t>
            </a:r>
            <a:endParaRPr lang="ru-RU" sz="8000" b="1" dirty="0">
              <a:latin typeface="+mj-lt"/>
            </a:endParaRPr>
          </a:p>
        </p:txBody>
      </p:sp>
      <p:sp>
        <p:nvSpPr>
          <p:cNvPr id="3" name="AutoShape 2" descr="https://img.desktopwallpapers.ru/nature/pics/wide/1920x1080/8a3e8869fe66012cf71b5bb9c2227f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2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segda-pomnim.com/uploads/posts/2022-04/1649124017_3-vsegda-pomnim-com-p-nachalo-sentyabrya-priroda-foto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86"/>
          <a:stretch/>
        </p:blipFill>
        <p:spPr bwMode="auto">
          <a:xfrm>
            <a:off x="305206" y="232757"/>
            <a:ext cx="3293127" cy="624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torage.fabulae.ru/images/authors/11858/foto_13998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9966"/>
          <a:stretch/>
        </p:blipFill>
        <p:spPr bwMode="auto">
          <a:xfrm>
            <a:off x="4217265" y="232757"/>
            <a:ext cx="3335001" cy="624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hotocentra.ru/images/main94/944792_mai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3" r="15183"/>
          <a:stretch/>
        </p:blipFill>
        <p:spPr bwMode="auto">
          <a:xfrm>
            <a:off x="8111065" y="232757"/>
            <a:ext cx="3716868" cy="624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66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661" y="136646"/>
            <a:ext cx="4664118" cy="3119128"/>
          </a:xfrm>
          <a:prstGeom prst="rect">
            <a:avLst/>
          </a:prstGeom>
        </p:spPr>
      </p:pic>
      <p:pic>
        <p:nvPicPr>
          <p:cNvPr id="1026" name="Picture 2" descr="https://adonius.club/uploads/posts/2022-07/thumbs/1656963933_47-adonius-club-p-zayats-belyak-letom-priroda-krasivo-foto-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02" y="160338"/>
            <a:ext cx="4642436" cy="307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Белка зим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00" y="3358224"/>
            <a:ext cx="4617038" cy="3347853"/>
          </a:xfrm>
          <a:prstGeom prst="rect">
            <a:avLst/>
          </a:prstGeom>
        </p:spPr>
      </p:pic>
      <p:pic>
        <p:nvPicPr>
          <p:cNvPr id="1030" name="Picture 6" descr="https://grandgames.net/puzzle/f1200/belka_i_gribi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17661" y="3465909"/>
            <a:ext cx="4804326" cy="324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711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kratkoe.com/wp-content/uploads/2016/12/lisa-185x1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lookw.ru/1/179/1380317099-lisi-ch3--4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6" r="5834"/>
          <a:stretch/>
        </p:blipFill>
        <p:spPr bwMode="auto">
          <a:xfrm>
            <a:off x="1512509" y="160338"/>
            <a:ext cx="4197927" cy="311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9909" t="19376" r="21864" b="13283"/>
          <a:stretch/>
        </p:blipFill>
        <p:spPr>
          <a:xfrm>
            <a:off x="6957753" y="160339"/>
            <a:ext cx="3999714" cy="3006810"/>
          </a:xfrm>
          <a:prstGeom prst="rect">
            <a:avLst/>
          </a:prstGeom>
        </p:spPr>
      </p:pic>
      <p:pic>
        <p:nvPicPr>
          <p:cNvPr id="2054" name="Picture 6" descr="Волки невероятно прагматичный народ. Чтобы зимой не было худо, волчья стая активно занимается созданием схованок близ логова.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31" y="3681192"/>
            <a:ext cx="4295685" cy="2863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vsegda-pomnim.com/uploads/posts/2022-04/1648948948_37-vsegda-pomnim-com-p-volk-v-lesu-letom-foto-4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7" t="6921" r="30025" b="16585"/>
          <a:stretch/>
        </p:blipFill>
        <p:spPr bwMode="auto">
          <a:xfrm>
            <a:off x="6885032" y="3597928"/>
            <a:ext cx="4072435" cy="29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06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alendata.ru/wp-content/uploads/2021/06/10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415636"/>
            <a:ext cx="6137649" cy="4091766"/>
          </a:xfrm>
          <a:prstGeom prst="rect">
            <a:avLst/>
          </a:prstGeom>
        </p:spPr>
      </p:pic>
      <p:pic>
        <p:nvPicPr>
          <p:cNvPr id="3076" name="Picture 4" descr="https://wallbox.ru/wallpapers/main2/201726/14989700015958779148d369.664337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964" y="2903805"/>
            <a:ext cx="5948463" cy="371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18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0"/>
            <a:ext cx="12287250" cy="691157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43000" y="1047750"/>
            <a:ext cx="9972675" cy="452431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Сегодня на уроке</a:t>
            </a:r>
          </a:p>
          <a:p>
            <a:r>
              <a:rPr lang="ru-RU" sz="4800" dirty="0" smtClean="0"/>
              <a:t>Я узнал…</a:t>
            </a:r>
          </a:p>
          <a:p>
            <a:r>
              <a:rPr lang="ru-RU" sz="4800" dirty="0" smtClean="0"/>
              <a:t>Меня удивило…</a:t>
            </a:r>
          </a:p>
          <a:p>
            <a:r>
              <a:rPr lang="ru-RU" sz="4800" dirty="0" smtClean="0"/>
              <a:t>Мне понравилось…</a:t>
            </a:r>
          </a:p>
          <a:p>
            <a:r>
              <a:rPr lang="ru-RU" sz="4800" dirty="0" smtClean="0"/>
              <a:t>Мне захотелось…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5186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22</Words>
  <Application>Microsoft Office PowerPoint</Application>
  <PresentationFormat>Широкоэкранный</PresentationFormat>
  <Paragraphs>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В гости к осени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7</cp:revision>
  <dcterms:created xsi:type="dcterms:W3CDTF">2022-09-29T20:34:02Z</dcterms:created>
  <dcterms:modified xsi:type="dcterms:W3CDTF">2022-09-29T22:26:57Z</dcterms:modified>
</cp:coreProperties>
</file>