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6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296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055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908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527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432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968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46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992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315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052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364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579AE-C128-4CB6-B344-EBE43774EFD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C6229-054D-477D-A29D-77951A2D9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177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Картина- пейзаж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37855"/>
            <a:ext cx="10515599" cy="287620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dirty="0"/>
              <a:t>у</a:t>
            </a:r>
            <a:r>
              <a:rPr lang="ru-RU" dirty="0" smtClean="0"/>
              <a:t>рок изобразительного искусства </a:t>
            </a:r>
          </a:p>
          <a:p>
            <a:pPr marL="0" indent="0" algn="ctr">
              <a:buNone/>
            </a:pPr>
            <a:r>
              <a:rPr lang="ru-RU" dirty="0" smtClean="0"/>
              <a:t>в 3 классе по учебнику Н.А. Горяевой, Л.А. </a:t>
            </a:r>
            <a:r>
              <a:rPr lang="ru-RU" dirty="0" err="1" smtClean="0"/>
              <a:t>Неменской</a:t>
            </a:r>
            <a:r>
              <a:rPr lang="ru-RU" dirty="0" smtClean="0"/>
              <a:t> и др.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741622" y="4962698"/>
            <a:ext cx="4997334" cy="159988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/>
          </a:p>
          <a:p>
            <a:pPr marL="0" indent="0">
              <a:buNone/>
            </a:pPr>
            <a:r>
              <a:rPr lang="ru-RU" sz="1600" dirty="0" smtClean="0"/>
              <a:t>составила учитель начальных классов </a:t>
            </a:r>
          </a:p>
          <a:p>
            <a:pPr marL="0" indent="0">
              <a:buNone/>
            </a:pPr>
            <a:r>
              <a:rPr lang="ru-RU" sz="1600" dirty="0" smtClean="0"/>
              <a:t>МОУ «Начальная школа № 18» г. Шуя Ивановской области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1600" dirty="0" smtClean="0"/>
              <a:t>Сушина М.Ю.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5027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24062" cy="132556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Посмотри, определи, какая картина «лишняя» и ты поймёшь, о чём мы будем сегодня говорить.</a:t>
            </a:r>
            <a:br>
              <a:rPr lang="ru-RU" sz="2000" dirty="0" smtClean="0"/>
            </a:br>
            <a:r>
              <a:rPr lang="ru-RU" sz="2000" dirty="0" smtClean="0"/>
              <a:t>(посмотри, кто или что изображено на картине).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7359" y="1486362"/>
            <a:ext cx="3345243" cy="37643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7860" y="1379913"/>
            <a:ext cx="3211753" cy="48868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251" y="1512916"/>
            <a:ext cx="3709960" cy="523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30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8530" y="282633"/>
            <a:ext cx="5433752" cy="1014008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Картина- пейзаж</a:t>
            </a:r>
            <a:endParaRPr lang="ru-RU" sz="4000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53149" y="282633"/>
            <a:ext cx="6467301" cy="6234545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sz="2800" u="sng" dirty="0" smtClean="0"/>
              <a:t>Пейзаж </a:t>
            </a:r>
            <a:r>
              <a:rPr lang="ru-RU" sz="2800" dirty="0" smtClean="0"/>
              <a:t>– это картина, на которой изображена природа. Художники пишут пейзажи потому, что, как и все, любят природу.</a:t>
            </a:r>
          </a:p>
          <a:p>
            <a:pPr algn="just"/>
            <a:r>
              <a:rPr lang="ru-RU" sz="2800" dirty="0" smtClean="0"/>
              <a:t>      Однако мало нарисовать холмы, перелески… Настоящий художник умеет чувствовать и понимать </a:t>
            </a:r>
            <a:r>
              <a:rPr lang="ru-RU" sz="2800" b="1" dirty="0" smtClean="0">
                <a:solidFill>
                  <a:srgbClr val="FF0000"/>
                </a:solidFill>
              </a:rPr>
              <a:t>настроение природы</a:t>
            </a:r>
            <a:r>
              <a:rPr lang="ru-RU" sz="2800" dirty="0" smtClean="0"/>
              <a:t>, старается это настроение передать и в картине.</a:t>
            </a:r>
          </a:p>
          <a:p>
            <a:pPr algn="just"/>
            <a:r>
              <a:rPr lang="ru-RU" sz="2800" dirty="0" smtClean="0"/>
              <a:t>     Картина А. </a:t>
            </a:r>
            <a:r>
              <a:rPr lang="ru-RU" sz="2800" dirty="0" err="1" smtClean="0"/>
              <a:t>Саврасова</a:t>
            </a:r>
            <a:r>
              <a:rPr lang="ru-RU" sz="2800" dirty="0" smtClean="0"/>
              <a:t> – о чуде весеннего пробуждения природы от зимнего сна. Это поэтический образ нашей весны с берёзами, ширью полей, и, кажется, всюду слышится гомон грачей.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518" y="1192611"/>
            <a:ext cx="3101543" cy="43696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45518" y="5777346"/>
            <a:ext cx="3244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А. Саврасов «Грачи прилетели»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24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388" y="252070"/>
            <a:ext cx="5597149" cy="39874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57" y="252069"/>
            <a:ext cx="5683630" cy="39874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1800" y="4713316"/>
            <a:ext cx="1153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Перед тобой два пейзажа художника </a:t>
            </a:r>
            <a:r>
              <a:rPr lang="ru-RU" dirty="0" smtClean="0">
                <a:solidFill>
                  <a:srgbClr val="FF0000"/>
                </a:solidFill>
              </a:rPr>
              <a:t>Исаака Ильича Левитана</a:t>
            </a:r>
            <a:r>
              <a:rPr lang="ru-RU" dirty="0" smtClean="0"/>
              <a:t>. Одна из его любимых стихий – это вода. Две картины, в которых царствует вода. А настроение - разное.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Торжественная, величественная картина «Озеро. Русь.» - «лебединая песнь» художника. Яркая, ликующая по краскам картина является гимном жизни.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Совсем другое настроение в картине «Над вечным покоем». Образ русской природы, лишённой ярких красок и контрастов, торжественен, суров и непостижим.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928553" y="4189612"/>
            <a:ext cx="1570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«Озеро. Русь»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212975" y="4209197"/>
            <a:ext cx="2416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«Над вечным покоем»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69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388" y="252070"/>
            <a:ext cx="5597149" cy="39874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57" y="252069"/>
            <a:ext cx="5683630" cy="39874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1800" y="4713316"/>
            <a:ext cx="1153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Ответь на вопрос: как художнику удалось в двух похожих сюжетах передать разное настроение?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Настроение в картине выражает прежде всего </a:t>
            </a:r>
            <a:r>
              <a:rPr lang="ru-RU" b="1" dirty="0" smtClean="0">
                <a:solidFill>
                  <a:srgbClr val="FF0000"/>
                </a:solidFill>
              </a:rPr>
              <a:t>цвет</a:t>
            </a:r>
            <a:r>
              <a:rPr lang="ru-RU" dirty="0" smtClean="0"/>
              <a:t>. Оттенки чувств – </a:t>
            </a:r>
            <a:r>
              <a:rPr lang="ru-RU" b="1" dirty="0" smtClean="0">
                <a:solidFill>
                  <a:srgbClr val="FF0000"/>
                </a:solidFill>
              </a:rPr>
              <a:t>оттенки цвета</a:t>
            </a:r>
            <a:r>
              <a:rPr lang="ru-RU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Вспомни о холодных и тёплых, о тихих и звонких цветах. Они помогут тебе создать пейзажи с разными настроениями. Продумай композицию. Не бойся смешивать краски прямо на поверхности листа, пусть будут видны смелые мазки.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u="sng" dirty="0" smtClean="0"/>
              <a:t>Задание. </a:t>
            </a:r>
            <a:r>
              <a:rPr lang="ru-RU" dirty="0" smtClean="0"/>
              <a:t>Изобрази пейзаж радостный и праздничный или спокойный и певучий (на выбор).</a:t>
            </a:r>
          </a:p>
          <a:p>
            <a:r>
              <a:rPr lang="ru-RU" dirty="0" smtClean="0"/>
              <a:t>     Тебе потребуется гуашь или пастель.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928553" y="4189612"/>
            <a:ext cx="1570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«Озеро. Русь»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212975" y="4209197"/>
            <a:ext cx="2416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«Над вечным покоем»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84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5744" b="23125"/>
          <a:stretch/>
        </p:blipFill>
        <p:spPr>
          <a:xfrm>
            <a:off x="914399" y="1413932"/>
            <a:ext cx="10726260" cy="49360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0333" y="355600"/>
            <a:ext cx="45447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Пример поэтапного выполнения пейзажа:</a:t>
            </a:r>
          </a:p>
          <a:p>
            <a:r>
              <a:rPr lang="ru-RU" dirty="0" smtClean="0"/>
              <a:t> от карандашного рисунка, к работе в цвете;</a:t>
            </a:r>
          </a:p>
          <a:p>
            <a:r>
              <a:rPr lang="ru-RU" smtClean="0"/>
              <a:t>от пятна </a:t>
            </a:r>
            <a:r>
              <a:rPr lang="ru-RU" dirty="0" smtClean="0"/>
              <a:t>к деталям.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525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366</Words>
  <Application>Microsoft Office PowerPoint</Application>
  <PresentationFormat>Широкоэкранный</PresentationFormat>
  <Paragraphs>29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Тема Office</vt:lpstr>
      <vt:lpstr>Картина- пейзаж</vt:lpstr>
      <vt:lpstr>Посмотри, определи, какая картина «лишняя» и ты поймёшь, о чём мы будем сегодня говорить. (посмотри, кто или что изображено на картине).</vt:lpstr>
      <vt:lpstr>Картина- пейзаж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Картина- пейзаж</dc:title>
  <dc:creator>RePack by Diakov</dc:creator>
  <cp:lastModifiedBy>RePack by Diakov</cp:lastModifiedBy>
  <cp:revision>8</cp:revision>
  <dcterms:created xsi:type="dcterms:W3CDTF">2020-04-12T12:26:47Z</dcterms:created>
  <dcterms:modified xsi:type="dcterms:W3CDTF">2022-10-10T21:46:51Z</dcterms:modified>
</cp:coreProperties>
</file>