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77" r:id="rId2"/>
    <p:sldId id="276" r:id="rId3"/>
    <p:sldId id="257" r:id="rId4"/>
    <p:sldId id="275" r:id="rId5"/>
    <p:sldId id="258" r:id="rId6"/>
    <p:sldId id="263" r:id="rId7"/>
    <p:sldId id="264" r:id="rId8"/>
    <p:sldId id="269" r:id="rId9"/>
    <p:sldId id="266" r:id="rId10"/>
    <p:sldId id="270" r:id="rId11"/>
    <p:sldId id="267" r:id="rId12"/>
    <p:sldId id="272" r:id="rId13"/>
    <p:sldId id="265" r:id="rId14"/>
    <p:sldId id="271" r:id="rId15"/>
    <p:sldId id="274" r:id="rId16"/>
    <p:sldId id="278" r:id="rId17"/>
  </p:sldIdLst>
  <p:sldSz cx="9144000" cy="6858000" type="screen4x3"/>
  <p:notesSz cx="6858000" cy="9945688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1762" y="-2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1B4DD-9ED0-453B-ABF6-7F16DAF2942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55738-CCEA-48B4-B347-A976C1C5E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4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1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830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89D68-C015-4F82-B843-DF7F2AA09BAF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499BC-F685-4931-9547-A687FCD7EAF2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ECE7-B17E-4D08-89BF-E1BC0B0A5776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BD3F-FD85-4C9A-BAA1-4D0BCFBF7404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CC2D-B790-427F-A917-700BDF56E983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6079-C97B-4882-9CF0-71F83213A903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EFA47-6701-4A39-B82C-291B67DDFE64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DA1-285D-4CF2-B8FB-32FA4F717957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D8FA9-59E2-420C-871F-ACB9166C47E8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320A-C1C2-4BDB-A7B8-F56029AB9B5F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9C0B-9996-4FF9-947F-3B8F190AC956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0CF1BF90-A50D-41F2-9194-2DCDC27E64D1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717.html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22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miles.33b.ru/smile.98902.html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61236" y="544588"/>
            <a:ext cx="8006317" cy="731319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marL="109728" indent="0" algn="ct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«Детский сад комбинированного вида №20»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954772" y="5355102"/>
            <a:ext cx="3439420" cy="914400"/>
          </a:xfrm>
        </p:spPr>
        <p:txBody>
          <a:bodyPr>
            <a:norm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1500" b="0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r>
              <a:rPr lang="ru-RU" sz="1500" b="0" dirty="0" smtClean="0">
                <a:latin typeface="Times New Roman" pitchFamily="18" charset="0"/>
                <a:cs typeface="Times New Roman" pitchFamily="18" charset="0"/>
              </a:rPr>
              <a:t>Гайдаенко </a:t>
            </a:r>
            <a:r>
              <a:rPr lang="ru-RU" sz="1500" b="0" dirty="0" smtClean="0"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1500" b="0" dirty="0" smtClean="0">
                <a:latin typeface="Times New Roman" pitchFamily="18" charset="0"/>
                <a:cs typeface="Times New Roman" pitchFamily="18" charset="0"/>
              </a:rPr>
              <a:t>Михайловна</a:t>
            </a:r>
            <a:endParaRPr lang="ru-RU" sz="15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WordArt 9"/>
          <p:cNvSpPr>
            <a:spLocks noChangeArrowheads="1" noChangeShapeType="1" noTextEdit="1"/>
          </p:cNvSpPr>
          <p:nvPr/>
        </p:nvSpPr>
        <p:spPr bwMode="auto">
          <a:xfrm>
            <a:off x="2338939" y="2435192"/>
            <a:ext cx="6304548" cy="10010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249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« История письма и почты »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Рисунок 3" descr="0_534ba_94df62ff_XL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500514" y="2509503"/>
            <a:ext cx="1944304" cy="3728883"/>
          </a:xfrm>
          <a:prstGeom prst="rect">
            <a:avLst/>
          </a:prstGeom>
        </p:spPr>
      </p:pic>
      <p:pic>
        <p:nvPicPr>
          <p:cNvPr id="7" name="Picture 10" descr="i1536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017" y="544588"/>
            <a:ext cx="2411412" cy="2139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0085" y="308008"/>
            <a:ext cx="57366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 изобретением телеграфа, телефона, почтовая связь не утратила своей важной роли, и всё также остаётся одним из важных средств связи между людьми. Каждый день миллионы людей отправляют и получают по почте письма, посылки и бандероли, денежные переводы, газеты и журналы.</a:t>
            </a:r>
          </a:p>
        </p:txBody>
      </p:sp>
      <p:pic>
        <p:nvPicPr>
          <p:cNvPr id="4" name="Picture 9" descr="1216388734_telegra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71574" y="2788252"/>
            <a:ext cx="3810000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8" descr="a7634913b9fbe0f9b1118ec6736d7aa3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4856" y="434474"/>
            <a:ext cx="1944688" cy="1668463"/>
          </a:xfrm>
          <a:prstGeom prst="rect">
            <a:avLst/>
          </a:prstGeom>
          <a:noFill/>
        </p:spPr>
      </p:pic>
      <p:pic>
        <p:nvPicPr>
          <p:cNvPr id="6" name="Picture 11" descr="telegraf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0728" y="2565535"/>
            <a:ext cx="3521075" cy="2287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70021" y="4918509"/>
            <a:ext cx="46682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Телеграф – система связи для передачи сообщений при помощи электрических сигналов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04210" y="269508"/>
            <a:ext cx="62228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 наше время, когда у каждого дома есть компьютер, письма и послания можно пересылать с помощью электронной почты.</a:t>
            </a:r>
          </a:p>
          <a:p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 descr="Hacker-schicken-gef-schte-Rechnungen-mit-Malware--f630x378-ffffff-C-fe724004-105985769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4767918" y="2116167"/>
            <a:ext cx="3706762" cy="3308778"/>
          </a:xfrm>
          <a:prstGeom prst="rect">
            <a:avLst/>
          </a:prstGeom>
        </p:spPr>
      </p:pic>
      <p:pic>
        <p:nvPicPr>
          <p:cNvPr id="6" name="Рисунок 5" descr="resursYandex00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371377"/>
            <a:ext cx="2882548" cy="2381451"/>
          </a:xfrm>
          <a:prstGeom prst="rect">
            <a:avLst/>
          </a:prstGeom>
        </p:spPr>
      </p:pic>
      <p:pic>
        <p:nvPicPr>
          <p:cNvPr id="7" name="Рисунок 6" descr="4168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70190" y="3156925"/>
            <a:ext cx="3083951" cy="3139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5149" y="317634"/>
            <a:ext cx="62467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Что можно переслать по почте?</a:t>
            </a:r>
          </a:p>
          <a:p>
            <a:endParaRPr lang="ru-RU" dirty="0"/>
          </a:p>
        </p:txBody>
      </p:sp>
      <p:pic>
        <p:nvPicPr>
          <p:cNvPr id="4" name="Рисунок 3" descr="7933872_question_pop_up_from_box_lg_nwm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56486" y="3552615"/>
            <a:ext cx="2579170" cy="2579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olis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4576" y="746058"/>
            <a:ext cx="2216591" cy="2555407"/>
          </a:xfrm>
          <a:prstGeom prst="rect">
            <a:avLst/>
          </a:prstGeom>
        </p:spPr>
      </p:pic>
      <p:pic>
        <p:nvPicPr>
          <p:cNvPr id="6" name="Рисунок 5" descr="t_1040_131446392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181283" y="1047711"/>
            <a:ext cx="2796006" cy="2013124"/>
          </a:xfrm>
          <a:prstGeom prst="rect">
            <a:avLst/>
          </a:prstGeom>
        </p:spPr>
      </p:pic>
      <p:pic>
        <p:nvPicPr>
          <p:cNvPr id="7" name="Рисунок 6" descr="1366629256_14.jpg"/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641" y="3552615"/>
            <a:ext cx="3103145" cy="2910750"/>
          </a:xfrm>
          <a:prstGeom prst="rect">
            <a:avLst/>
          </a:prstGeom>
        </p:spPr>
      </p:pic>
      <p:pic>
        <p:nvPicPr>
          <p:cNvPr id="8" name="Рисунок 7" descr="32397005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972528" y="3354153"/>
            <a:ext cx="3201702" cy="2392129"/>
          </a:xfrm>
          <a:prstGeom prst="rect">
            <a:avLst/>
          </a:prstGeom>
        </p:spPr>
      </p:pic>
      <p:pic>
        <p:nvPicPr>
          <p:cNvPr id="9" name="Рисунок 8" descr="eeww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305592">
            <a:off x="6221474" y="1231581"/>
            <a:ext cx="2494753" cy="18677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5899" y="211756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Для чего нужны письма?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 rot="2363017">
            <a:off x="4083619" y="3475990"/>
            <a:ext cx="485775" cy="1355725"/>
          </a:xfrm>
          <a:prstGeom prst="downArrow">
            <a:avLst>
              <a:gd name="adj1" fmla="val 50000"/>
              <a:gd name="adj2" fmla="val 6977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 rot="19732996">
            <a:off x="6615060" y="3475990"/>
            <a:ext cx="485775" cy="1355725"/>
          </a:xfrm>
          <a:prstGeom prst="downArrow">
            <a:avLst>
              <a:gd name="adj1" fmla="val 50000"/>
              <a:gd name="adj2" fmla="val 69771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10" descr="i1536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91752" y="2094446"/>
            <a:ext cx="2411412" cy="2139950"/>
          </a:xfrm>
          <a:prstGeom prst="rect">
            <a:avLst/>
          </a:prstGeom>
          <a:noFill/>
        </p:spPr>
      </p:pic>
      <p:pic>
        <p:nvPicPr>
          <p:cNvPr id="12" name="Рисунок 11" descr="t_1040_131446392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997445">
            <a:off x="3121403" y="668983"/>
            <a:ext cx="3959621" cy="28509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626243" y="4849696"/>
            <a:ext cx="190322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Помогают</a:t>
            </a:r>
          </a:p>
          <a:p>
            <a:pPr algn="ctr"/>
            <a:r>
              <a:rPr lang="ru-RU" sz="2000" dirty="0"/>
              <a:t> людям</a:t>
            </a:r>
          </a:p>
          <a:p>
            <a:pPr algn="ctr"/>
            <a:r>
              <a:rPr lang="ru-RU" sz="2000" dirty="0"/>
              <a:t> общаться на</a:t>
            </a:r>
          </a:p>
          <a:p>
            <a:pPr algn="ctr"/>
            <a:r>
              <a:rPr lang="ru-RU" sz="2000" dirty="0"/>
              <a:t> расстоянии</a:t>
            </a: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6482330" y="4791861"/>
            <a:ext cx="18716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/>
              <a:t>Являются</a:t>
            </a:r>
          </a:p>
          <a:p>
            <a:pPr algn="ctr"/>
            <a:r>
              <a:rPr lang="ru-RU" dirty="0"/>
              <a:t> хранителями</a:t>
            </a:r>
          </a:p>
          <a:p>
            <a:pPr algn="ctr"/>
            <a:r>
              <a:rPr lang="ru-RU" dirty="0"/>
              <a:t> истории </a:t>
            </a:r>
          </a:p>
          <a:p>
            <a:pPr algn="ctr"/>
            <a:r>
              <a:rPr lang="ru-RU" dirty="0"/>
              <a:t>человека и </a:t>
            </a:r>
          </a:p>
          <a:p>
            <a:pPr algn="ctr"/>
            <a:r>
              <a:rPr lang="ru-RU" dirty="0"/>
              <a:t>его семьи</a:t>
            </a: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936979">
            <a:off x="5169939" y="1365226"/>
            <a:ext cx="3532121" cy="2359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tter"/>
          <p:cNvSpPr>
            <a:spLocks noEditPoints="1" noChangeArrowheads="1"/>
          </p:cNvSpPr>
          <p:nvPr/>
        </p:nvSpPr>
        <p:spPr bwMode="auto">
          <a:xfrm>
            <a:off x="402155" y="326899"/>
            <a:ext cx="4899260" cy="2772436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57150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1600" i="1" dirty="0"/>
              <a:t>Конверт</a:t>
            </a:r>
            <a:r>
              <a:rPr lang="ru-RU" sz="1600" dirty="0"/>
              <a:t> (по Ушакову) – сложенный с четырех сторон углами пакетик из бумаги, в который вкладывают письмо для отправки.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14" descr="Псков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71484" y="3099335"/>
            <a:ext cx="4543125" cy="3282214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107950" y="4652963"/>
            <a:ext cx="1944688" cy="914400"/>
          </a:xfrm>
          <a:prstGeom prst="roundRect">
            <a:avLst>
              <a:gd name="adj" fmla="val 16667"/>
            </a:avLst>
          </a:prstGeom>
          <a:solidFill>
            <a:srgbClr val="CBE7C7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/>
              <a:t>АДРЕС </a:t>
            </a:r>
          </a:p>
          <a:p>
            <a:pPr algn="ctr"/>
            <a:r>
              <a:rPr lang="ru-RU" dirty="0"/>
              <a:t>ОТПРАВИТЕЛЯ</a:t>
            </a:r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 rot="19517027">
            <a:off x="1946593" y="4061762"/>
            <a:ext cx="2363787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A1FD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16"/>
          <p:cNvSpPr>
            <a:spLocks noChangeArrowheads="1"/>
          </p:cNvSpPr>
          <p:nvPr/>
        </p:nvSpPr>
        <p:spPr bwMode="auto">
          <a:xfrm>
            <a:off x="7199312" y="1862973"/>
            <a:ext cx="1944688" cy="914400"/>
          </a:xfrm>
          <a:prstGeom prst="roundRect">
            <a:avLst>
              <a:gd name="adj" fmla="val 16667"/>
            </a:avLst>
          </a:prstGeom>
          <a:solidFill>
            <a:srgbClr val="CBE7C7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АДРЕС</a:t>
            </a:r>
            <a:br>
              <a:rPr lang="ru-RU"/>
            </a:br>
            <a:r>
              <a:rPr lang="ru-RU"/>
              <a:t>ПОЛУЧАТЕЛЯ</a:t>
            </a: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 rot="7506532">
            <a:off x="6823653" y="3650968"/>
            <a:ext cx="2135168" cy="485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A1FD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 rot="454761">
            <a:off x="2563521" y="5873273"/>
            <a:ext cx="1655763" cy="36492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A1FD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43790" y="5852160"/>
            <a:ext cx="1568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Индекс.</a:t>
            </a:r>
          </a:p>
        </p:txBody>
      </p:sp>
      <p:pic>
        <p:nvPicPr>
          <p:cNvPr id="11" name="Picture 4" descr="i (33)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0047" y="298384"/>
            <a:ext cx="1164657" cy="1164657"/>
          </a:xfrm>
          <a:prstGeom prst="rect">
            <a:avLst/>
          </a:prstGeom>
          <a:noFill/>
        </p:spPr>
      </p:pic>
      <p:pic>
        <p:nvPicPr>
          <p:cNvPr id="12" name="Picture 6" descr="i (39)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345713" y="567890"/>
            <a:ext cx="1408336" cy="1013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x_40b9c34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78132" y="368254"/>
            <a:ext cx="4304360" cy="2871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485" y="3496628"/>
            <a:ext cx="4046007" cy="2718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00" y="3496629"/>
            <a:ext cx="4084800" cy="2718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00" y="368254"/>
            <a:ext cx="4084800" cy="2847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926" y="457200"/>
            <a:ext cx="4899159" cy="5826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526" y="2967335"/>
            <a:ext cx="454010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внимание!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38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ochta_rossii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40631" y="221381"/>
            <a:ext cx="3986031" cy="20079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2526" y="2868329"/>
            <a:ext cx="44853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Кто стучится в дверь ко мне,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 толстой сумкой на ремне?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Это он, это он,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Ну, конечно,  ПОЧТАЛЬОН!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postman.gif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3800" y="1578545"/>
            <a:ext cx="2530970" cy="43987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0"/>
            <a:ext cx="9027042" cy="6858000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92161" y="992891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Рисунок 8" descr="t_1040_131446392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0405522">
            <a:off x="439760" y="611129"/>
            <a:ext cx="3345841" cy="2409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4042611" y="3183570"/>
            <a:ext cx="46490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Письмо – это написанный текст, посылаемый</a:t>
            </a:r>
          </a:p>
          <a:p>
            <a:pPr algn="ctr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для сообщения чего-нибудь </a:t>
            </a:r>
          </a:p>
          <a:p>
            <a:pPr algn="ctr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кому-нибудь.</a:t>
            </a: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4893" y="348338"/>
            <a:ext cx="3238500" cy="2143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5199" y="3977192"/>
            <a:ext cx="3427412" cy="2433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4817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05374" y="548640"/>
            <a:ext cx="47260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Почта – это учреждение, которое занимается пересылкой почтовых отправлений – писем, газет, журналов, денежных  переводов, бандеролей, посылок. Вся пересылка происходит при помощи транспорта.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16"/>
          <a:stretch/>
        </p:blipFill>
        <p:spPr bwMode="auto">
          <a:xfrm>
            <a:off x="4345994" y="2913321"/>
            <a:ext cx="4444764" cy="321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98" b="12185"/>
          <a:stretch/>
        </p:blipFill>
        <p:spPr bwMode="auto">
          <a:xfrm>
            <a:off x="159134" y="267590"/>
            <a:ext cx="3984343" cy="316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8" y="3710383"/>
            <a:ext cx="4137394" cy="275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3" y="0"/>
            <a:ext cx="9037675" cy="6858000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71638" y="558265"/>
            <a:ext cx="8027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Почтальон – это  работник почты, доставляющий корреспонденцию (письма, газеты, журналы, извещения на посылки) по адресам.</a:t>
            </a:r>
          </a:p>
        </p:txBody>
      </p:sp>
      <p:pic>
        <p:nvPicPr>
          <p:cNvPr id="11" name="Рисунок 10" descr="postman.gif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8094" y="1953930"/>
            <a:ext cx="2530970" cy="439874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" y="1677483"/>
            <a:ext cx="3441628" cy="2475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83" y="3651165"/>
            <a:ext cx="3150338" cy="295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360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chwyz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79095" y="3307134"/>
            <a:ext cx="2944771" cy="3287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4560" y="263506"/>
            <a:ext cx="63719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Необходимость разговаривать друг с другом появилась у людей в древности. Но как поговоришь, если нужный тебе человек находится очень далеко? В каменном веке информация 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передавалась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дымом костров,  ударами в сигнальный барабан, звуками труб.  Позже стали посылать гонцов с устными сообщениями. Такой вестник заучивал «письмо» со слов отправителя, а затем пересказывал его адресату. </a:t>
            </a:r>
          </a:p>
          <a:p>
            <a:r>
              <a:rPr lang="ru-RU" dirty="0"/>
              <a:t> </a:t>
            </a:r>
          </a:p>
        </p:txBody>
      </p:sp>
      <p:pic>
        <p:nvPicPr>
          <p:cNvPr id="4" name="Рисунок 3" descr="barbar2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D7D7D7"/>
              </a:clrFrom>
              <a:clrTo>
                <a:srgbClr val="D7D7D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3630" y="428289"/>
            <a:ext cx="2030930" cy="2475048"/>
          </a:xfrm>
          <a:prstGeom prst="rect">
            <a:avLst/>
          </a:prstGeom>
        </p:spPr>
      </p:pic>
      <p:pic>
        <p:nvPicPr>
          <p:cNvPr id="9" name="Picture 5" descr="DSC01910-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12241" y="3307134"/>
            <a:ext cx="3260693" cy="334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7" name="Picture 14" descr="13m6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980682"/>
            <a:ext cx="1484313" cy="1628775"/>
          </a:xfrm>
          <a:prstGeom prst="rect">
            <a:avLst/>
          </a:prstGeom>
          <a:noFill/>
        </p:spPr>
      </p:pic>
      <p:pic>
        <p:nvPicPr>
          <p:cNvPr id="8" name="Picture 14" descr="13m6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03170" y="641166"/>
            <a:ext cx="1484313" cy="1628775"/>
          </a:xfrm>
          <a:prstGeom prst="rect">
            <a:avLst/>
          </a:prstGeom>
          <a:noFill/>
        </p:spPr>
      </p:pic>
      <p:pic>
        <p:nvPicPr>
          <p:cNvPr id="9" name="Picture 12" descr="bird7-16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63798"/>
            <a:ext cx="9144000" cy="12477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85447" y="924375"/>
            <a:ext cx="62490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После того, как люди научились читать и писать, эта проблема исчезла.  Появилась почтовая связь. Сначала почту перевозили на лошадях, почтовых каретах, использовали  даже почтовых голубей.</a:t>
            </a:r>
          </a:p>
        </p:txBody>
      </p:sp>
      <p:pic>
        <p:nvPicPr>
          <p:cNvPr id="10" name="Picture 5" descr="rm_pcoach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69568" y="4206240"/>
            <a:ext cx="3964883" cy="2531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9" descr="85_21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21659" y="2473425"/>
            <a:ext cx="3957331" cy="2637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7" descr="45ad02ff4d039bef5d4b7a258ba62b22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0" y="3884362"/>
            <a:ext cx="1547812" cy="1547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25653 C -0.01164 -0.22091 -0.00382 -0.17094 0.02465 -0.17187 C 0.06597 -0.17187 0.06892 -0.33842 0.11805 -0.33888 C 0.16232 -0.33888 0.13871 -0.19338 0.18125 -0.19385 C 0.22569 -0.19385 0.20121 -0.29956 0.2493 -0.29956 C 0.29201 -0.29956 0.2684 -0.22831 0.30625 -0.22831 C 0.34253 -0.22831 0.32378 -0.28267 0.35711 -0.28267 C 0.37586 -0.28267 0.37708 -0.26787 0.37951 -0.25653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24 -0.25653 C -0.01164 -0.22091 -0.00382 -0.17094 0.02465 -0.17187 C 0.06597 -0.17187 0.06892 -0.33842 0.11805 -0.33888 C 0.16232 -0.33888 0.13871 -0.19338 0.18125 -0.19385 C 0.22569 -0.19385 0.20121 -0.29956 0.2493 -0.29956 C 0.29201 -0.29956 0.2684 -0.22831 0.30625 -0.22831 C 0.34253 -0.22831 0.32378 -0.28267 0.35711 -0.28267 C 0.37586 -0.28267 0.37708 -0.26787 0.37951 -0.25653 " pathEditMode="relative" rAng="0" ptsTypes="ffffffff">
                                      <p:cBhvr>
                                        <p:cTn id="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1318 C -0.03507 0.09067 -0.03264 0.1684 -0.01268 0.19662 C 0.00729 0.22484 0.05069 0.18135 0.08264 0.18251 C 0.11458 0.18366 0.14878 0.20726 0.17899 0.20286 C 0.20902 0.19847 0.23993 0.16007 0.26371 0.15591 C 0.2875 0.15174 0.29409 0.17372 0.32135 0.17788 C 0.34843 0.18205 0.39531 0.19176 0.42725 0.18089 C 0.4592 0.17002 0.44739 0.11172 0.51319 0.11195 C 0.57882 0.11219 0.76909 0.17025 0.82257 0.18251 C 0.87569 0.19477 0.83281 0.18644 0.83316 0.18575 C 0.83333 0.18505 0.82916 0.18135 0.825 0.17788 " pathEditMode="relative" rAng="0" ptsTypes="aaaaaaaaaaA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00" y="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6766" y="211757"/>
            <a:ext cx="78830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Почтовые перевозки осуществлялись и по морю — 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на кораблях. </a:t>
            </a:r>
          </a:p>
        </p:txBody>
      </p:sp>
      <p:pic>
        <p:nvPicPr>
          <p:cNvPr id="4" name="Picture 20" descr="aa8038c69473106fd083906eaee650ce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3308" y="4998218"/>
            <a:ext cx="1370012" cy="1068388"/>
          </a:xfrm>
          <a:prstGeom prst="rect">
            <a:avLst/>
          </a:prstGeom>
          <a:noFill/>
        </p:spPr>
      </p:pic>
      <p:pic>
        <p:nvPicPr>
          <p:cNvPr id="5" name="Picture 20" descr="aa8038c69473106fd083906eaee650ce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29882" y="5352748"/>
            <a:ext cx="1370012" cy="1068388"/>
          </a:xfrm>
          <a:prstGeom prst="rect">
            <a:avLst/>
          </a:prstGeom>
          <a:noFill/>
        </p:spPr>
      </p:pic>
      <p:pic>
        <p:nvPicPr>
          <p:cNvPr id="6" name="Picture 8" descr="skr_1805200908570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2984" y="1335690"/>
            <a:ext cx="3526255" cy="26443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A31-22_1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49052" y="4357357"/>
            <a:ext cx="3535680" cy="2359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23414" y="546973"/>
            <a:ext cx="48899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Затем почту стали перевозить на машинах,  по железной дороге. Позже количество почты увеличилось и ее стали перевозить самолетом. </a:t>
            </a:r>
          </a:p>
        </p:txBody>
      </p:sp>
      <p:pic>
        <p:nvPicPr>
          <p:cNvPr id="4" name="Picture 7" descr="0_3dc68_ec219fb2_L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4004" y="184903"/>
            <a:ext cx="3339967" cy="250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h07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071487"/>
            <a:ext cx="3784501" cy="2565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9" descr="2_648645659_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91032" y="4148490"/>
            <a:ext cx="3822283" cy="2550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47787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493971" y="1870412"/>
            <a:ext cx="3341399" cy="250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e8e136e2a28ac3dd26ee0f94cd6165e57bf6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220</TotalTime>
  <Words>368</Words>
  <Application>Microsoft Office PowerPoint</Application>
  <PresentationFormat>Экран (4:3)</PresentationFormat>
  <Paragraphs>45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USER</cp:lastModifiedBy>
  <cp:revision>28</cp:revision>
  <cp:lastPrinted>2017-09-10T10:16:06Z</cp:lastPrinted>
  <dcterms:created xsi:type="dcterms:W3CDTF">2013-02-13T04:37:02Z</dcterms:created>
  <dcterms:modified xsi:type="dcterms:W3CDTF">2022-10-10T21:55:10Z</dcterms:modified>
</cp:coreProperties>
</file>