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2" r:id="rId4"/>
    <p:sldId id="267" r:id="rId5"/>
    <p:sldId id="260" r:id="rId6"/>
    <p:sldId id="274" r:id="rId7"/>
    <p:sldId id="270" r:id="rId8"/>
    <p:sldId id="275" r:id="rId9"/>
    <p:sldId id="257" r:id="rId10"/>
    <p:sldId id="276" r:id="rId11"/>
    <p:sldId id="273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schkola-nomer3.narod.ru/0f25f3d840719557f8ecb94276159612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000" y="4976832"/>
            <a:ext cx="168768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ages.clipartpanda.com/environment-clipart-eco-earth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614" y="357032"/>
            <a:ext cx="1816106" cy="181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44824"/>
            <a:ext cx="9144000" cy="5013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62000" y="189000"/>
            <a:ext cx="8820000" cy="6480000"/>
          </a:xfrm>
          <a:prstGeom prst="rect">
            <a:avLst/>
          </a:prstGeom>
          <a:noFill/>
          <a:ln w="762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5614" y="264840"/>
            <a:ext cx="8672772" cy="6328320"/>
          </a:xfrm>
          <a:prstGeom prst="rect">
            <a:avLst/>
          </a:prstGeom>
          <a:noFill/>
          <a:ln w="762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06000" y="333000"/>
            <a:ext cx="8532000" cy="6192000"/>
          </a:xfrm>
          <a:prstGeom prst="rect">
            <a:avLst/>
          </a:prstGeom>
          <a:noFill/>
          <a:ln w="762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images.clipartpanda.com/environment-clipart-eco-earth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614" y="357032"/>
            <a:ext cx="1816106" cy="181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6669000"/>
            <a:ext cx="7120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kern="1200" dirty="0">
                <a:solidFill>
                  <a:srgbClr val="00B050"/>
                </a:solidFill>
                <a:effectLst/>
                <a:latin typeface="Alexandra Zeferino Three" pitchFamily="66" charset="0"/>
                <a:ea typeface="+mn-ea"/>
                <a:cs typeface="+mn-cs"/>
              </a:rPr>
              <a:t>© </a:t>
            </a:r>
            <a:r>
              <a:rPr lang="en-US" sz="1000" b="1" kern="1200" dirty="0" err="1">
                <a:solidFill>
                  <a:srgbClr val="00B050"/>
                </a:solidFill>
                <a:effectLst/>
                <a:latin typeface="Alexandra Zeferino Three" pitchFamily="66" charset="0"/>
                <a:ea typeface="+mn-ea"/>
                <a:cs typeface="+mn-cs"/>
              </a:rPr>
              <a:t>FokinaLidia</a:t>
            </a:r>
            <a:endParaRPr lang="ru-RU" sz="1000" b="1" kern="1200" dirty="0">
              <a:solidFill>
                <a:srgbClr val="00B050"/>
              </a:solidFill>
              <a:effectLst/>
              <a:latin typeface="Alexandra Zeferino Three" pitchFamily="66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8E076C-50E7-4699-849E-73EF254EE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5536" y="1124744"/>
            <a:ext cx="8568952" cy="1470025"/>
          </a:xfrm>
        </p:spPr>
        <p:txBody>
          <a:bodyPr/>
          <a:lstStyle/>
          <a:p>
            <a:r>
              <a:rPr lang="ru-RU" dirty="0"/>
              <a:t>Классный час </a:t>
            </a:r>
            <a:br>
              <a:rPr lang="ru-RU" dirty="0"/>
            </a:br>
            <a:r>
              <a:rPr lang="ru-RU" b="1" dirty="0">
                <a:solidFill>
                  <a:srgbClr val="FF0000"/>
                </a:solidFill>
              </a:rPr>
              <a:t>«ФОРМУЛА ЗДОРОВЬЯ»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86FC3CC-B9D9-4ADE-991B-B8EBAC281E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5576" y="2708920"/>
            <a:ext cx="7992888" cy="3816424"/>
          </a:xfrm>
        </p:spPr>
        <p:txBody>
          <a:bodyPr/>
          <a:lstStyle/>
          <a:p>
            <a:pPr algn="r"/>
            <a:endParaRPr lang="ru-RU" sz="2400" i="1" dirty="0">
              <a:solidFill>
                <a:schemeClr val="tx1"/>
              </a:solidFill>
            </a:endParaRPr>
          </a:p>
          <a:p>
            <a:pPr algn="r"/>
            <a:endParaRPr lang="ru-RU" sz="2400" i="1" dirty="0">
              <a:solidFill>
                <a:schemeClr val="tx1"/>
              </a:solidFill>
            </a:endParaRPr>
          </a:p>
          <a:p>
            <a:pPr algn="r"/>
            <a:r>
              <a:rPr lang="ru-RU" sz="2400" i="1" dirty="0">
                <a:solidFill>
                  <a:schemeClr val="tx1"/>
                </a:solidFill>
              </a:rPr>
              <a:t>подготовила:</a:t>
            </a:r>
          </a:p>
          <a:p>
            <a:pPr algn="r"/>
            <a:r>
              <a:rPr lang="ru-RU" sz="2400" dirty="0">
                <a:solidFill>
                  <a:schemeClr val="tx1"/>
                </a:solidFill>
              </a:rPr>
              <a:t>учитель </a:t>
            </a:r>
          </a:p>
          <a:p>
            <a:pPr algn="r"/>
            <a:r>
              <a:rPr lang="ru-RU" sz="2400" dirty="0">
                <a:solidFill>
                  <a:schemeClr val="tx1"/>
                </a:solidFill>
              </a:rPr>
              <a:t>английского языка</a:t>
            </a:r>
          </a:p>
          <a:p>
            <a:pPr algn="r"/>
            <a:r>
              <a:rPr lang="ru-RU" sz="2400" dirty="0">
                <a:solidFill>
                  <a:schemeClr val="tx1"/>
                </a:solidFill>
              </a:rPr>
              <a:t>МОУ СОШ№14</a:t>
            </a:r>
          </a:p>
          <a:p>
            <a:pPr algn="r"/>
            <a:r>
              <a:rPr lang="ru-RU" sz="2400" dirty="0" err="1">
                <a:solidFill>
                  <a:schemeClr val="tx1"/>
                </a:solidFill>
              </a:rPr>
              <a:t>с.Орловки</a:t>
            </a:r>
            <a:endParaRPr lang="ru-RU" sz="2400" dirty="0">
              <a:solidFill>
                <a:schemeClr val="tx1"/>
              </a:solidFill>
            </a:endParaRPr>
          </a:p>
          <a:p>
            <a:pPr algn="r"/>
            <a:r>
              <a:rPr lang="ru-RU" sz="2400" dirty="0" err="1">
                <a:solidFill>
                  <a:schemeClr val="tx1"/>
                </a:solidFill>
              </a:rPr>
              <a:t>Ройченко</a:t>
            </a:r>
            <a:r>
              <a:rPr lang="ru-RU" sz="2400" dirty="0">
                <a:solidFill>
                  <a:schemeClr val="tx1"/>
                </a:solidFill>
              </a:rPr>
              <a:t> Т.В.</a:t>
            </a:r>
          </a:p>
          <a:p>
            <a:r>
              <a:rPr lang="ru-RU" sz="2000" dirty="0">
                <a:solidFill>
                  <a:schemeClr val="tx1"/>
                </a:solidFill>
              </a:rPr>
              <a:t>2022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7251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7030A0"/>
                </a:solidFill>
                <a:latin typeface="Arial Black" panose="020B0A04020102020204" pitchFamily="34" charset="0"/>
              </a:rPr>
              <a:t>ФОРМУЛА ЗДОРОВЬЯ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83943" y="2721014"/>
            <a:ext cx="3404023" cy="914400"/>
          </a:xfrm>
          <a:prstGeom prst="rect">
            <a:avLst/>
          </a:prstGeom>
          <a:solidFill>
            <a:srgbClr val="FFFF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НАСЛЕДСТВЕННОСТЬ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15466" y="2721014"/>
            <a:ext cx="3386452" cy="914400"/>
          </a:xfrm>
          <a:prstGeom prst="rect">
            <a:avLst/>
          </a:prstGeom>
          <a:solidFill>
            <a:srgbClr val="FF66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МЕДИЦИНА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93972" y="4663585"/>
            <a:ext cx="3393995" cy="98162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ОКРУЖАЮЩАЯ СРЕДА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15466" y="4690945"/>
            <a:ext cx="3386452" cy="914400"/>
          </a:xfrm>
          <a:prstGeom prst="rect">
            <a:avLst/>
          </a:prstGeom>
          <a:solidFill>
            <a:srgbClr val="92D05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ОБРАЗ ЖИЗНИ</a:t>
            </a:r>
          </a:p>
        </p:txBody>
      </p:sp>
    </p:spTree>
    <p:extLst>
      <p:ext uri="{BB962C8B-B14F-4D97-AF65-F5344CB8AC3E}">
        <p14:creationId xmlns:p14="http://schemas.microsoft.com/office/powerpoint/2010/main" val="852629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524000"/>
            <a:ext cx="505107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56301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188198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ЖЕЛАЮ ВСЕМ ЗОРОВЬЯ! 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А ОНО ВО МНОГОМ ЗАВИСИТ 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ОТ ВАС!</a:t>
            </a:r>
          </a:p>
          <a:p>
            <a:pPr marL="0" indent="0" algn="ctr">
              <a:buNone/>
            </a:pPr>
            <a:endParaRPr lang="ru-RU" b="1" dirty="0">
              <a:solidFill>
                <a:schemeClr val="accent4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9218" name="Picture 2" descr="C:\Users\Инна\Desktop\Ройченко\70-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768537"/>
            <a:ext cx="4345516" cy="3619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382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97067" y="2362200"/>
            <a:ext cx="836479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500" dirty="0">
                <a:solidFill>
                  <a:srgbClr val="FF0000"/>
                </a:solidFill>
                <a:latin typeface="Arial Black" panose="020B0A04020102020204" pitchFamily="34" charset="0"/>
              </a:rPr>
              <a:t>ЗДРАВ</a:t>
            </a:r>
            <a:r>
              <a:rPr lang="ru-RU" sz="6500" dirty="0">
                <a:solidFill>
                  <a:srgbClr val="00B0F0"/>
                </a:solidFill>
                <a:latin typeface="Arial Black" panose="020B0A04020102020204" pitchFamily="34" charset="0"/>
              </a:rPr>
              <a:t>СТВУЙТЕ </a:t>
            </a:r>
            <a:r>
              <a:rPr lang="ru-RU" sz="8800" dirty="0">
                <a:solidFill>
                  <a:srgbClr val="00B0F0"/>
                </a:solidFill>
                <a:latin typeface="Arial Black" panose="020B0A04020102020204" pitchFamily="34" charset="0"/>
              </a:rPr>
              <a:t>!</a:t>
            </a:r>
            <a:endParaRPr lang="ru-RU" sz="7200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087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7030A0"/>
                </a:solidFill>
                <a:latin typeface="Arial Black" panose="020B0A04020102020204" pitchFamily="34" charset="0"/>
              </a:rPr>
              <a:t>ФОРМУЛА ЗДОРОВЬЯ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83943" y="2721014"/>
            <a:ext cx="3404023" cy="914400"/>
          </a:xfrm>
          <a:prstGeom prst="rect">
            <a:avLst/>
          </a:prstGeom>
          <a:solidFill>
            <a:srgbClr val="FFFF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НАСЛЕДСТВЕННОСТЬ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15466" y="2721014"/>
            <a:ext cx="3386452" cy="914400"/>
          </a:xfrm>
          <a:prstGeom prst="rect">
            <a:avLst/>
          </a:prstGeom>
          <a:solidFill>
            <a:srgbClr val="FF66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МЕДИЦИНА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93972" y="4663585"/>
            <a:ext cx="3393995" cy="98162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ОКРУЖАЮЩАЯ СРЕДА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15466" y="4690945"/>
            <a:ext cx="3386452" cy="914400"/>
          </a:xfrm>
          <a:prstGeom prst="rect">
            <a:avLst/>
          </a:prstGeom>
          <a:solidFill>
            <a:srgbClr val="92D05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ОБРАЗ ЖИЗНИ</a:t>
            </a:r>
          </a:p>
        </p:txBody>
      </p:sp>
    </p:spTree>
    <p:extLst>
      <p:ext uri="{BB962C8B-B14F-4D97-AF65-F5344CB8AC3E}">
        <p14:creationId xmlns:p14="http://schemas.microsoft.com/office/powerpoint/2010/main" val="164003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894527"/>
              </p:ext>
            </p:extLst>
          </p:nvPr>
        </p:nvGraphicFramePr>
        <p:xfrm>
          <a:off x="990600" y="762000"/>
          <a:ext cx="7162800" cy="43484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17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ВОПРОС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ДА/НЕТ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dirty="0"/>
                        <a:t>Я</a:t>
                      </a:r>
                      <a:r>
                        <a:rPr lang="ru-RU" baseline="0" dirty="0"/>
                        <a:t> часто и быстро устаю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/>
                        <a:t>2.   У меня очень часто</a:t>
                      </a:r>
                      <a:r>
                        <a:rPr lang="ru-RU" baseline="0" dirty="0"/>
                        <a:t> плохой аппетит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/>
                        <a:t>3.   Я часто простужаюсь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/>
                        <a:t>4.   У меня часто болит и кружится голова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/>
                        <a:t>5.   Я резко набрал или сбросил вес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/>
                        <a:t>6.   Я не делаю утреннюю зарядку, не занимаюсь спортом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/>
                        <a:t>7.   Я часто</a:t>
                      </a:r>
                      <a:r>
                        <a:rPr lang="ru-RU" baseline="0" dirty="0"/>
                        <a:t> выгляжу усталым и подавленным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/>
                        <a:t>8.   В раннем детстве я часто и серьёзно болел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/>
                        <a:t>9.   Я очень редко гуляю на свежем воздухе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ru-RU" dirty="0"/>
                        <a:t>10.  Мне часто трудно уснуть, а утреннее пробуждение даётся нелегко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4855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914400" y="2286000"/>
            <a:ext cx="7391400" cy="2668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75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1-2 балла</a:t>
            </a:r>
            <a:r>
              <a:rPr lang="ru-RU" sz="2400" b="1" dirty="0">
                <a:solidFill>
                  <a:srgbClr val="2F0B0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у вас нет причин для волнения, вы вполне здоровы.</a:t>
            </a:r>
            <a:endParaRPr lang="ru-RU" sz="2400" b="1" dirty="0">
              <a:solidFill>
                <a:srgbClr val="2F0B0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75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3-6 баллов</a:t>
            </a:r>
            <a:r>
              <a:rPr lang="ru-RU" sz="2400" b="1" dirty="0">
                <a:solidFill>
                  <a:srgbClr val="2F0B0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вам стоит задуматься о своем здоровье, обратить внимание на существующие проблемы.</a:t>
            </a:r>
            <a:endParaRPr lang="ru-RU" sz="2400" b="1" dirty="0">
              <a:solidFill>
                <a:srgbClr val="2F0B0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75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7-10 баллов</a:t>
            </a:r>
            <a:r>
              <a:rPr lang="ru-RU" sz="2400" b="1" dirty="0">
                <a:solidFill>
                  <a:srgbClr val="2F0B0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ваше здоровье не в лучшем состоянии, обязательно обратитесь к врачу.</a:t>
            </a:r>
            <a:endParaRPr lang="ru-RU" sz="2400" b="1" dirty="0">
              <a:solidFill>
                <a:srgbClr val="2F0B0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571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7030A0"/>
                </a:solidFill>
                <a:latin typeface="Arial Black" panose="020B0A04020102020204" pitchFamily="34" charset="0"/>
              </a:rPr>
              <a:t>ФОРМУЛА ЗДОРОВЬЯ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83943" y="2721014"/>
            <a:ext cx="3404023" cy="914400"/>
          </a:xfrm>
          <a:prstGeom prst="rect">
            <a:avLst/>
          </a:prstGeom>
          <a:solidFill>
            <a:srgbClr val="FFFF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НАСЛЕДСТВЕННОСТЬ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15466" y="2721014"/>
            <a:ext cx="3386452" cy="914400"/>
          </a:xfrm>
          <a:prstGeom prst="rect">
            <a:avLst/>
          </a:prstGeom>
          <a:solidFill>
            <a:srgbClr val="FF66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МЕДИЦИНА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93972" y="4663585"/>
            <a:ext cx="3393995" cy="98162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ОКРУЖАЮЩАЯ СРЕДА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15466" y="4690945"/>
            <a:ext cx="3386452" cy="914400"/>
          </a:xfrm>
          <a:prstGeom prst="rect">
            <a:avLst/>
          </a:prstGeom>
          <a:solidFill>
            <a:srgbClr val="92D05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ОБРАЗ ЖИЗНИ</a:t>
            </a:r>
          </a:p>
        </p:txBody>
      </p:sp>
    </p:spTree>
    <p:extLst>
      <p:ext uri="{BB962C8B-B14F-4D97-AF65-F5344CB8AC3E}">
        <p14:creationId xmlns:p14="http://schemas.microsoft.com/office/powerpoint/2010/main" val="2504204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циальный ролик. Берегите природу Social video. Take care of nature">
            <a:hlinkClick r:id="" action="ppaction://media"/>
            <a:extLst>
              <a:ext uri="{FF2B5EF4-FFF2-40B4-BE49-F238E27FC236}">
                <a16:creationId xmlns:a16="http://schemas.microsoft.com/office/drawing/2014/main" id="{A250FDF7-86F9-43E0-B660-2D89C6BD985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88" y="404664"/>
            <a:ext cx="9379857" cy="5276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5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7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7030A0"/>
                </a:solidFill>
                <a:latin typeface="Arial Black" panose="020B0A04020102020204" pitchFamily="34" charset="0"/>
              </a:rPr>
              <a:t>ФОРМУЛА ЗДОРОВЬЯ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83943" y="2721014"/>
            <a:ext cx="3404023" cy="914400"/>
          </a:xfrm>
          <a:prstGeom prst="rect">
            <a:avLst/>
          </a:prstGeom>
          <a:solidFill>
            <a:srgbClr val="FFFF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НАСЛЕДСТВЕННОСТЬ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15466" y="2721014"/>
            <a:ext cx="3386452" cy="914400"/>
          </a:xfrm>
          <a:prstGeom prst="rect">
            <a:avLst/>
          </a:prstGeom>
          <a:solidFill>
            <a:srgbClr val="FF66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МЕДИЦИНА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93972" y="4663585"/>
            <a:ext cx="3393995" cy="98162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ОКРУЖАЮЩАЯ СРЕДА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15466" y="4690945"/>
            <a:ext cx="3386452" cy="914400"/>
          </a:xfrm>
          <a:prstGeom prst="rect">
            <a:avLst/>
          </a:prstGeom>
          <a:solidFill>
            <a:srgbClr val="92D05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 Black" panose="020B0A04020102020204" pitchFamily="34" charset="0"/>
              </a:rPr>
              <a:t>ОБРАЗ ЖИЗНИ</a:t>
            </a:r>
          </a:p>
        </p:txBody>
      </p:sp>
    </p:spTree>
    <p:extLst>
      <p:ext uri="{BB962C8B-B14F-4D97-AF65-F5344CB8AC3E}">
        <p14:creationId xmlns:p14="http://schemas.microsoft.com/office/powerpoint/2010/main" val="1036720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i.ytimg.com/vi/2SWPhRQQkt0/maxresdefault.jpg"/>
          <p:cNvPicPr>
            <a:picLocks noChangeAspect="1" noChangeArrowheads="1"/>
          </p:cNvPicPr>
          <p:nvPr/>
        </p:nvPicPr>
        <p:blipFill>
          <a:blip r:embed="rId2"/>
          <a:srcRect l="19232" t="12569" r="19830" b="8264"/>
          <a:stretch>
            <a:fillRect/>
          </a:stretch>
        </p:blipFill>
        <p:spPr bwMode="auto">
          <a:xfrm>
            <a:off x="357158" y="428604"/>
            <a:ext cx="3421504" cy="2500330"/>
          </a:xfrm>
          <a:prstGeom prst="rect">
            <a:avLst/>
          </a:prstGeom>
          <a:noFill/>
        </p:spPr>
      </p:pic>
      <p:pic>
        <p:nvPicPr>
          <p:cNvPr id="4104" name="Picture 8" descr="https://i.pinimg.com/originals/9a/05/36/9a0536a0cae8b2c4f257b3ba91cc40da.jpg"/>
          <p:cNvPicPr>
            <a:picLocks noChangeAspect="1" noChangeArrowheads="1"/>
          </p:cNvPicPr>
          <p:nvPr/>
        </p:nvPicPr>
        <p:blipFill>
          <a:blip r:embed="rId3"/>
          <a:srcRect l="6975" t="32348" r="12752" b="32908"/>
          <a:stretch>
            <a:fillRect/>
          </a:stretch>
        </p:blipFill>
        <p:spPr bwMode="auto">
          <a:xfrm>
            <a:off x="4000464" y="5572140"/>
            <a:ext cx="4786378" cy="1000132"/>
          </a:xfrm>
          <a:prstGeom prst="rect">
            <a:avLst/>
          </a:prstGeom>
          <a:noFill/>
        </p:spPr>
      </p:pic>
      <p:pic>
        <p:nvPicPr>
          <p:cNvPr id="8" name="Picture 8" descr="https://i.pinimg.com/originals/9a/05/36/9a0536a0cae8b2c4f257b3ba91cc40da.jpg"/>
          <p:cNvPicPr>
            <a:picLocks noChangeAspect="1" noChangeArrowheads="1"/>
          </p:cNvPicPr>
          <p:nvPr/>
        </p:nvPicPr>
        <p:blipFill>
          <a:blip r:embed="rId3"/>
          <a:srcRect l="12965" t="32348" r="16347" b="32908"/>
          <a:stretch>
            <a:fillRect/>
          </a:stretch>
        </p:blipFill>
        <p:spPr bwMode="auto">
          <a:xfrm>
            <a:off x="357158" y="5572140"/>
            <a:ext cx="4214842" cy="1000132"/>
          </a:xfrm>
          <a:prstGeom prst="rect">
            <a:avLst/>
          </a:prstGeom>
          <a:noFill/>
        </p:spPr>
      </p:pic>
      <p:pic>
        <p:nvPicPr>
          <p:cNvPr id="5122" name="Picture 2" descr="https://surface-pro.ru/wp-content/uploads/2021/05/clippy-gang-768x42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1" t="17184" r="7722" b="12554"/>
          <a:stretch/>
        </p:blipFill>
        <p:spPr bwMode="auto">
          <a:xfrm>
            <a:off x="4143372" y="3429000"/>
            <a:ext cx="2571768" cy="25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14612" y="1928802"/>
            <a:ext cx="6035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>
                <a:solidFill>
                  <a:schemeClr val="accent4"/>
                </a:solidFill>
                <a:latin typeface="Arial Black" pitchFamily="34" charset="0"/>
              </a:rPr>
              <a:t>История </a:t>
            </a:r>
          </a:p>
          <a:p>
            <a:pPr algn="ctr"/>
            <a:r>
              <a:rPr lang="ru-RU" sz="3600" dirty="0">
                <a:solidFill>
                  <a:schemeClr val="accent4"/>
                </a:solidFill>
                <a:latin typeface="Arial Black" pitchFamily="34" charset="0"/>
              </a:rPr>
              <a:t>маленькой </a:t>
            </a:r>
            <a:r>
              <a:rPr lang="ru-RU" sz="3600" dirty="0" err="1">
                <a:solidFill>
                  <a:schemeClr val="accent4"/>
                </a:solidFill>
                <a:latin typeface="Arial Black" pitchFamily="34" charset="0"/>
              </a:rPr>
              <a:t>Скрепочки</a:t>
            </a:r>
            <a:endParaRPr lang="ru-RU" sz="3600" dirty="0">
              <a:solidFill>
                <a:schemeClr val="accent4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3051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4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4F612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974</TotalTime>
  <Words>208</Words>
  <Application>Microsoft Office PowerPoint</Application>
  <PresentationFormat>Экран (4:3)</PresentationFormat>
  <Paragraphs>52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Alexandra Zeferino Three</vt:lpstr>
      <vt:lpstr>Arial</vt:lpstr>
      <vt:lpstr>Arial Black</vt:lpstr>
      <vt:lpstr>Calibri</vt:lpstr>
      <vt:lpstr>Times New Roman</vt:lpstr>
      <vt:lpstr>Тема Office</vt:lpstr>
      <vt:lpstr>Классный час  «ФОРМУЛА ЗДОРОВЬЯ»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Экологический-3</dc:title>
  <dc:creator>Фокина Лидия Петровна</dc:creator>
  <cp:keywords>Шаблон презентации</cp:keywords>
  <cp:lastModifiedBy>Татьяна</cp:lastModifiedBy>
  <cp:revision>53</cp:revision>
  <dcterms:created xsi:type="dcterms:W3CDTF">2017-02-23T13:11:39Z</dcterms:created>
  <dcterms:modified xsi:type="dcterms:W3CDTF">2022-01-24T17:36:15Z</dcterms:modified>
</cp:coreProperties>
</file>