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</p:sldMasterIdLst>
  <p:notesMasterIdLst>
    <p:notesMasterId r:id="rId76"/>
  </p:notesMasterIdLst>
  <p:sldIdLst>
    <p:sldId id="289" r:id="rId2"/>
    <p:sldId id="278" r:id="rId3"/>
    <p:sldId id="279" r:id="rId4"/>
    <p:sldId id="280" r:id="rId5"/>
    <p:sldId id="300" r:id="rId6"/>
    <p:sldId id="258" r:id="rId7"/>
    <p:sldId id="281" r:id="rId8"/>
    <p:sldId id="282" r:id="rId9"/>
    <p:sldId id="283" r:id="rId10"/>
    <p:sldId id="284" r:id="rId11"/>
    <p:sldId id="285" r:id="rId12"/>
    <p:sldId id="259" r:id="rId13"/>
    <p:sldId id="290" r:id="rId14"/>
    <p:sldId id="291" r:id="rId15"/>
    <p:sldId id="301" r:id="rId16"/>
    <p:sldId id="286" r:id="rId17"/>
    <p:sldId id="287" r:id="rId18"/>
    <p:sldId id="288" r:id="rId19"/>
    <p:sldId id="261" r:id="rId20"/>
    <p:sldId id="262" r:id="rId21"/>
    <p:sldId id="263" r:id="rId22"/>
    <p:sldId id="353" r:id="rId23"/>
    <p:sldId id="354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298" r:id="rId32"/>
    <p:sldId id="299" r:id="rId33"/>
    <p:sldId id="274" r:id="rId34"/>
    <p:sldId id="275" r:id="rId35"/>
    <p:sldId id="277" r:id="rId36"/>
    <p:sldId id="311" r:id="rId37"/>
    <p:sldId id="312" r:id="rId38"/>
    <p:sldId id="313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1" r:id="rId62"/>
    <p:sldId id="342" r:id="rId63"/>
    <p:sldId id="343" r:id="rId64"/>
    <p:sldId id="344" r:id="rId65"/>
    <p:sldId id="345" r:id="rId66"/>
    <p:sldId id="346" r:id="rId67"/>
    <p:sldId id="347" r:id="rId68"/>
    <p:sldId id="348" r:id="rId69"/>
    <p:sldId id="349" r:id="rId70"/>
    <p:sldId id="355" r:id="rId71"/>
    <p:sldId id="350" r:id="rId72"/>
    <p:sldId id="351" r:id="rId73"/>
    <p:sldId id="352" r:id="rId74"/>
    <p:sldId id="318" r:id="rId7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4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4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32B715-471A-4513-A2DE-566725B288A3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82A0885-9D65-4756-8A92-B33481BAF227}">
      <dgm:prSet phldrT="[Текст]"/>
      <dgm:spPr/>
      <dgm:t>
        <a:bodyPr/>
        <a:lstStyle/>
        <a:p>
          <a:r>
            <a:rPr lang="ru-RU" dirty="0" smtClean="0"/>
            <a:t> контекст</a:t>
          </a:r>
          <a:endParaRPr lang="ru-RU" dirty="0"/>
        </a:p>
      </dgm:t>
    </dgm:pt>
    <dgm:pt modelId="{90B2BAA4-F9D8-4652-A663-4F3D4C97AA31}" type="parTrans" cxnId="{D474C839-0A30-47AA-9D13-F4D72E0B2ECB}">
      <dgm:prSet/>
      <dgm:spPr/>
      <dgm:t>
        <a:bodyPr/>
        <a:lstStyle/>
        <a:p>
          <a:endParaRPr lang="ru-RU"/>
        </a:p>
      </dgm:t>
    </dgm:pt>
    <dgm:pt modelId="{24ECAF4D-8631-491C-ACA5-CAF69DB2C25E}" type="sibTrans" cxnId="{D474C839-0A30-47AA-9D13-F4D72E0B2ECB}">
      <dgm:prSet/>
      <dgm:spPr/>
      <dgm:t>
        <a:bodyPr/>
        <a:lstStyle/>
        <a:p>
          <a:endParaRPr lang="ru-RU"/>
        </a:p>
      </dgm:t>
    </dgm:pt>
    <dgm:pt modelId="{25D294EF-FEC1-48F6-84B2-E955B227605E}">
      <dgm:prSet phldrT="[Текст]"/>
      <dgm:spPr/>
      <dgm:t>
        <a:bodyPr/>
        <a:lstStyle/>
        <a:p>
          <a:r>
            <a:rPr lang="ru-RU" dirty="0" smtClean="0"/>
            <a:t>содержание  математического  образования</a:t>
          </a:r>
          <a:endParaRPr lang="ru-RU" dirty="0"/>
        </a:p>
      </dgm:t>
    </dgm:pt>
    <dgm:pt modelId="{12D5D870-901E-4783-96E0-3E9C9CA06BC6}" type="parTrans" cxnId="{E562EA08-8792-4F1A-94BE-4B8C1A7D62CD}">
      <dgm:prSet/>
      <dgm:spPr/>
      <dgm:t>
        <a:bodyPr/>
        <a:lstStyle/>
        <a:p>
          <a:endParaRPr lang="ru-RU"/>
        </a:p>
      </dgm:t>
    </dgm:pt>
    <dgm:pt modelId="{D877797C-FE36-43D9-9751-42BC98F7EE70}" type="sibTrans" cxnId="{E562EA08-8792-4F1A-94BE-4B8C1A7D62CD}">
      <dgm:prSet/>
      <dgm:spPr/>
      <dgm:t>
        <a:bodyPr/>
        <a:lstStyle/>
        <a:p>
          <a:endParaRPr lang="ru-RU"/>
        </a:p>
      </dgm:t>
    </dgm:pt>
    <dgm:pt modelId="{0096FFAF-6774-4BCB-B15C-243B10880995}">
      <dgm:prSet phldrT="[Текст]"/>
      <dgm:spPr/>
      <dgm:t>
        <a:bodyPr/>
        <a:lstStyle/>
        <a:p>
          <a:r>
            <a:rPr lang="ru-RU" dirty="0" smtClean="0"/>
            <a:t>мыслительная  деятельность</a:t>
          </a:r>
          <a:endParaRPr lang="ru-RU" dirty="0"/>
        </a:p>
      </dgm:t>
    </dgm:pt>
    <dgm:pt modelId="{86A5B277-BDD3-4AFD-8197-23170D025DCA}" type="parTrans" cxnId="{8739B783-0F9F-4674-A5C6-33E604D9A7B7}">
      <dgm:prSet/>
      <dgm:spPr/>
      <dgm:t>
        <a:bodyPr/>
        <a:lstStyle/>
        <a:p>
          <a:endParaRPr lang="ru-RU"/>
        </a:p>
      </dgm:t>
    </dgm:pt>
    <dgm:pt modelId="{BEF3DB5F-BB08-4E1A-8B73-B611BF5EB64F}" type="sibTrans" cxnId="{8739B783-0F9F-4674-A5C6-33E604D9A7B7}">
      <dgm:prSet/>
      <dgm:spPr/>
      <dgm:t>
        <a:bodyPr/>
        <a:lstStyle/>
        <a:p>
          <a:endParaRPr lang="ru-RU"/>
        </a:p>
      </dgm:t>
    </dgm:pt>
    <dgm:pt modelId="{73118DD1-D640-4046-A243-2EA546D17155}" type="pres">
      <dgm:prSet presAssocID="{9E32B715-471A-4513-A2DE-566725B288A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DCE0F3-6A87-4903-9A07-AC9C1F37D101}" type="pres">
      <dgm:prSet presAssocID="{682A0885-9D65-4756-8A92-B33481BAF227}" presName="parentLin" presStyleCnt="0"/>
      <dgm:spPr/>
    </dgm:pt>
    <dgm:pt modelId="{DDA6E0BA-F324-4269-9A92-E2C22A17FC96}" type="pres">
      <dgm:prSet presAssocID="{682A0885-9D65-4756-8A92-B33481BAF22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36A3E4F-B57A-4E2B-876C-E650DCD5A108}" type="pres">
      <dgm:prSet presAssocID="{682A0885-9D65-4756-8A92-B33481BAF22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2D6AD9-FD10-4097-B188-E1FE4770F511}" type="pres">
      <dgm:prSet presAssocID="{682A0885-9D65-4756-8A92-B33481BAF227}" presName="negativeSpace" presStyleCnt="0"/>
      <dgm:spPr/>
    </dgm:pt>
    <dgm:pt modelId="{4A40241F-A08A-42B6-8525-0B386572DFF3}" type="pres">
      <dgm:prSet presAssocID="{682A0885-9D65-4756-8A92-B33481BAF227}" presName="childText" presStyleLbl="conFgAcc1" presStyleIdx="0" presStyleCnt="3">
        <dgm:presLayoutVars>
          <dgm:bulletEnabled val="1"/>
        </dgm:presLayoutVars>
      </dgm:prSet>
      <dgm:spPr/>
    </dgm:pt>
    <dgm:pt modelId="{A0955B6F-47A3-4CCC-BB4C-FEDA551E2747}" type="pres">
      <dgm:prSet presAssocID="{24ECAF4D-8631-491C-ACA5-CAF69DB2C25E}" presName="spaceBetweenRectangles" presStyleCnt="0"/>
      <dgm:spPr/>
    </dgm:pt>
    <dgm:pt modelId="{EE0FB5FE-D62D-4063-9E63-E4395B689727}" type="pres">
      <dgm:prSet presAssocID="{25D294EF-FEC1-48F6-84B2-E955B227605E}" presName="parentLin" presStyleCnt="0"/>
      <dgm:spPr/>
    </dgm:pt>
    <dgm:pt modelId="{0D764B9E-227F-457E-97C4-7E9576057F94}" type="pres">
      <dgm:prSet presAssocID="{25D294EF-FEC1-48F6-84B2-E955B227605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429D620-7ACD-4FB1-84D6-EA8671B51FAD}" type="pres">
      <dgm:prSet presAssocID="{25D294EF-FEC1-48F6-84B2-E955B227605E}" presName="parentText" presStyleLbl="node1" presStyleIdx="1" presStyleCnt="3" custScaleX="1360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9336B-A345-4CA1-A868-5C769E18F549}" type="pres">
      <dgm:prSet presAssocID="{25D294EF-FEC1-48F6-84B2-E955B227605E}" presName="negativeSpace" presStyleCnt="0"/>
      <dgm:spPr/>
    </dgm:pt>
    <dgm:pt modelId="{047ACAF4-B02C-49E9-AC31-FC27A27AFA41}" type="pres">
      <dgm:prSet presAssocID="{25D294EF-FEC1-48F6-84B2-E955B227605E}" presName="childText" presStyleLbl="conFgAcc1" presStyleIdx="1" presStyleCnt="3">
        <dgm:presLayoutVars>
          <dgm:bulletEnabled val="1"/>
        </dgm:presLayoutVars>
      </dgm:prSet>
      <dgm:spPr/>
    </dgm:pt>
    <dgm:pt modelId="{FBB9CD07-3D6E-40BF-A8B4-BE63F80B4400}" type="pres">
      <dgm:prSet presAssocID="{D877797C-FE36-43D9-9751-42BC98F7EE70}" presName="spaceBetweenRectangles" presStyleCnt="0"/>
      <dgm:spPr/>
    </dgm:pt>
    <dgm:pt modelId="{B82F0B9E-68AC-4118-85E7-E845EFFEB10B}" type="pres">
      <dgm:prSet presAssocID="{0096FFAF-6774-4BCB-B15C-243B10880995}" presName="parentLin" presStyleCnt="0"/>
      <dgm:spPr/>
    </dgm:pt>
    <dgm:pt modelId="{70A0E334-C7D7-404D-91B6-4C9D8F366F33}" type="pres">
      <dgm:prSet presAssocID="{0096FFAF-6774-4BCB-B15C-243B1088099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3A6C5CA-1EE6-4349-9CBF-230E654B788B}" type="pres">
      <dgm:prSet presAssocID="{0096FFAF-6774-4BCB-B15C-243B1088099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A73A18-D6CF-44E3-B4E5-21EF32C86E0F}" type="pres">
      <dgm:prSet presAssocID="{0096FFAF-6774-4BCB-B15C-243B10880995}" presName="negativeSpace" presStyleCnt="0"/>
      <dgm:spPr/>
    </dgm:pt>
    <dgm:pt modelId="{353E7D7C-1731-4CC3-971C-1A3C5EACE729}" type="pres">
      <dgm:prSet presAssocID="{0096FFAF-6774-4BCB-B15C-243B1088099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DB6169A-6923-409C-BDAB-1CEC8213B818}" type="presOf" srcId="{682A0885-9D65-4756-8A92-B33481BAF227}" destId="{DDA6E0BA-F324-4269-9A92-E2C22A17FC96}" srcOrd="0" destOrd="0" presId="urn:microsoft.com/office/officeart/2005/8/layout/list1"/>
    <dgm:cxn modelId="{629E0D92-D379-4045-A4F1-E35CD66D7C83}" type="presOf" srcId="{0096FFAF-6774-4BCB-B15C-243B10880995}" destId="{70A0E334-C7D7-404D-91B6-4C9D8F366F33}" srcOrd="0" destOrd="0" presId="urn:microsoft.com/office/officeart/2005/8/layout/list1"/>
    <dgm:cxn modelId="{51772E69-795A-43A9-BB2D-4A586D3090BF}" type="presOf" srcId="{682A0885-9D65-4756-8A92-B33481BAF227}" destId="{B36A3E4F-B57A-4E2B-876C-E650DCD5A108}" srcOrd="1" destOrd="0" presId="urn:microsoft.com/office/officeart/2005/8/layout/list1"/>
    <dgm:cxn modelId="{23961C07-1396-4C12-9020-2C9CB03F5143}" type="presOf" srcId="{25D294EF-FEC1-48F6-84B2-E955B227605E}" destId="{F429D620-7ACD-4FB1-84D6-EA8671B51FAD}" srcOrd="1" destOrd="0" presId="urn:microsoft.com/office/officeart/2005/8/layout/list1"/>
    <dgm:cxn modelId="{D474C839-0A30-47AA-9D13-F4D72E0B2ECB}" srcId="{9E32B715-471A-4513-A2DE-566725B288A3}" destId="{682A0885-9D65-4756-8A92-B33481BAF227}" srcOrd="0" destOrd="0" parTransId="{90B2BAA4-F9D8-4652-A663-4F3D4C97AA31}" sibTransId="{24ECAF4D-8631-491C-ACA5-CAF69DB2C25E}"/>
    <dgm:cxn modelId="{6D240D2E-49DD-4A61-AF82-A80FA63FA303}" type="presOf" srcId="{25D294EF-FEC1-48F6-84B2-E955B227605E}" destId="{0D764B9E-227F-457E-97C4-7E9576057F94}" srcOrd="0" destOrd="0" presId="urn:microsoft.com/office/officeart/2005/8/layout/list1"/>
    <dgm:cxn modelId="{19F8E1A0-953E-43F6-8227-2EF44F9A6C10}" type="presOf" srcId="{0096FFAF-6774-4BCB-B15C-243B10880995}" destId="{B3A6C5CA-1EE6-4349-9CBF-230E654B788B}" srcOrd="1" destOrd="0" presId="urn:microsoft.com/office/officeart/2005/8/layout/list1"/>
    <dgm:cxn modelId="{8739B783-0F9F-4674-A5C6-33E604D9A7B7}" srcId="{9E32B715-471A-4513-A2DE-566725B288A3}" destId="{0096FFAF-6774-4BCB-B15C-243B10880995}" srcOrd="2" destOrd="0" parTransId="{86A5B277-BDD3-4AFD-8197-23170D025DCA}" sibTransId="{BEF3DB5F-BB08-4E1A-8B73-B611BF5EB64F}"/>
    <dgm:cxn modelId="{E562EA08-8792-4F1A-94BE-4B8C1A7D62CD}" srcId="{9E32B715-471A-4513-A2DE-566725B288A3}" destId="{25D294EF-FEC1-48F6-84B2-E955B227605E}" srcOrd="1" destOrd="0" parTransId="{12D5D870-901E-4783-96E0-3E9C9CA06BC6}" sibTransId="{D877797C-FE36-43D9-9751-42BC98F7EE70}"/>
    <dgm:cxn modelId="{F1BE68A9-4F36-4209-A618-F3A56C568E84}" type="presOf" srcId="{9E32B715-471A-4513-A2DE-566725B288A3}" destId="{73118DD1-D640-4046-A243-2EA546D17155}" srcOrd="0" destOrd="0" presId="urn:microsoft.com/office/officeart/2005/8/layout/list1"/>
    <dgm:cxn modelId="{3631F3C6-10CA-4FE5-A73E-8E9DC4F12E45}" type="presParOf" srcId="{73118DD1-D640-4046-A243-2EA546D17155}" destId="{FCDCE0F3-6A87-4903-9A07-AC9C1F37D101}" srcOrd="0" destOrd="0" presId="urn:microsoft.com/office/officeart/2005/8/layout/list1"/>
    <dgm:cxn modelId="{5AAB6A72-DFD2-4607-AF3D-74F89A959CB2}" type="presParOf" srcId="{FCDCE0F3-6A87-4903-9A07-AC9C1F37D101}" destId="{DDA6E0BA-F324-4269-9A92-E2C22A17FC96}" srcOrd="0" destOrd="0" presId="urn:microsoft.com/office/officeart/2005/8/layout/list1"/>
    <dgm:cxn modelId="{8EF8A308-FA7C-488C-92A5-E78666890045}" type="presParOf" srcId="{FCDCE0F3-6A87-4903-9A07-AC9C1F37D101}" destId="{B36A3E4F-B57A-4E2B-876C-E650DCD5A108}" srcOrd="1" destOrd="0" presId="urn:microsoft.com/office/officeart/2005/8/layout/list1"/>
    <dgm:cxn modelId="{FE59CD77-22F6-44D7-B7C7-4643C96D42B9}" type="presParOf" srcId="{73118DD1-D640-4046-A243-2EA546D17155}" destId="{D82D6AD9-FD10-4097-B188-E1FE4770F511}" srcOrd="1" destOrd="0" presId="urn:microsoft.com/office/officeart/2005/8/layout/list1"/>
    <dgm:cxn modelId="{1DBE71EA-08AC-4B6B-B241-2419D7317267}" type="presParOf" srcId="{73118DD1-D640-4046-A243-2EA546D17155}" destId="{4A40241F-A08A-42B6-8525-0B386572DFF3}" srcOrd="2" destOrd="0" presId="urn:microsoft.com/office/officeart/2005/8/layout/list1"/>
    <dgm:cxn modelId="{6E7C321E-43CF-40A3-B243-3AD5F3933B87}" type="presParOf" srcId="{73118DD1-D640-4046-A243-2EA546D17155}" destId="{A0955B6F-47A3-4CCC-BB4C-FEDA551E2747}" srcOrd="3" destOrd="0" presId="urn:microsoft.com/office/officeart/2005/8/layout/list1"/>
    <dgm:cxn modelId="{02A82C48-5CE6-488C-B2AF-C93896ED9ADC}" type="presParOf" srcId="{73118DD1-D640-4046-A243-2EA546D17155}" destId="{EE0FB5FE-D62D-4063-9E63-E4395B689727}" srcOrd="4" destOrd="0" presId="urn:microsoft.com/office/officeart/2005/8/layout/list1"/>
    <dgm:cxn modelId="{3B252257-17A4-4E74-AD7F-4A9BC24BB39E}" type="presParOf" srcId="{EE0FB5FE-D62D-4063-9E63-E4395B689727}" destId="{0D764B9E-227F-457E-97C4-7E9576057F94}" srcOrd="0" destOrd="0" presId="urn:microsoft.com/office/officeart/2005/8/layout/list1"/>
    <dgm:cxn modelId="{6FEF4437-D4AE-4067-A7E8-13290BE3191A}" type="presParOf" srcId="{EE0FB5FE-D62D-4063-9E63-E4395B689727}" destId="{F429D620-7ACD-4FB1-84D6-EA8671B51FAD}" srcOrd="1" destOrd="0" presId="urn:microsoft.com/office/officeart/2005/8/layout/list1"/>
    <dgm:cxn modelId="{A5FD13F7-CE3F-48FB-B8B9-F306CAA62AAC}" type="presParOf" srcId="{73118DD1-D640-4046-A243-2EA546D17155}" destId="{DEC9336B-A345-4CA1-A868-5C769E18F549}" srcOrd="5" destOrd="0" presId="urn:microsoft.com/office/officeart/2005/8/layout/list1"/>
    <dgm:cxn modelId="{3F8EBB88-AD3D-4047-80C1-42702A7A1606}" type="presParOf" srcId="{73118DD1-D640-4046-A243-2EA546D17155}" destId="{047ACAF4-B02C-49E9-AC31-FC27A27AFA41}" srcOrd="6" destOrd="0" presId="urn:microsoft.com/office/officeart/2005/8/layout/list1"/>
    <dgm:cxn modelId="{D450AE91-E20D-4F06-90A6-107EC0759C5F}" type="presParOf" srcId="{73118DD1-D640-4046-A243-2EA546D17155}" destId="{FBB9CD07-3D6E-40BF-A8B4-BE63F80B4400}" srcOrd="7" destOrd="0" presId="urn:microsoft.com/office/officeart/2005/8/layout/list1"/>
    <dgm:cxn modelId="{C910E07C-50AC-4850-8111-05B9435184DA}" type="presParOf" srcId="{73118DD1-D640-4046-A243-2EA546D17155}" destId="{B82F0B9E-68AC-4118-85E7-E845EFFEB10B}" srcOrd="8" destOrd="0" presId="urn:microsoft.com/office/officeart/2005/8/layout/list1"/>
    <dgm:cxn modelId="{981F21A6-C475-46E4-AC0A-F56E52EE1F67}" type="presParOf" srcId="{B82F0B9E-68AC-4118-85E7-E845EFFEB10B}" destId="{70A0E334-C7D7-404D-91B6-4C9D8F366F33}" srcOrd="0" destOrd="0" presId="urn:microsoft.com/office/officeart/2005/8/layout/list1"/>
    <dgm:cxn modelId="{A4F83616-AC91-4951-9A19-9492EF6FBAE5}" type="presParOf" srcId="{B82F0B9E-68AC-4118-85E7-E845EFFEB10B}" destId="{B3A6C5CA-1EE6-4349-9CBF-230E654B788B}" srcOrd="1" destOrd="0" presId="urn:microsoft.com/office/officeart/2005/8/layout/list1"/>
    <dgm:cxn modelId="{3B256651-FC3A-49DF-8C87-00BABB141B63}" type="presParOf" srcId="{73118DD1-D640-4046-A243-2EA546D17155}" destId="{28A73A18-D6CF-44E3-B4E5-21EF32C86E0F}" srcOrd="9" destOrd="0" presId="urn:microsoft.com/office/officeart/2005/8/layout/list1"/>
    <dgm:cxn modelId="{6C19EC4F-F9E8-4E03-8CA7-E84329B6E8B9}" type="presParOf" srcId="{73118DD1-D640-4046-A243-2EA546D17155}" destId="{353E7D7C-1731-4CC3-971C-1A3C5EACE72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C11812-AF75-403E-814C-4BF0EB06B6D7}" type="doc">
      <dgm:prSet loTypeId="urn:microsoft.com/office/officeart/2005/8/layout/p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A37CDE0-6F5A-4B62-938D-611C3D89806D}">
      <dgm:prSet phldrT="[Текст]"/>
      <dgm:spPr/>
      <dgm:t>
        <a:bodyPr/>
        <a:lstStyle/>
        <a:p>
          <a:r>
            <a:rPr lang="ru-RU" dirty="0" smtClean="0"/>
            <a:t>Общественная  жизнь</a:t>
          </a:r>
          <a:endParaRPr lang="ru-RU" dirty="0"/>
        </a:p>
      </dgm:t>
    </dgm:pt>
    <dgm:pt modelId="{C6C5CF9F-7081-4374-8260-2492843F7373}" type="parTrans" cxnId="{AA523A4C-301F-4BE1-A1F3-99C89DAEA6EF}">
      <dgm:prSet/>
      <dgm:spPr/>
      <dgm:t>
        <a:bodyPr/>
        <a:lstStyle/>
        <a:p>
          <a:endParaRPr lang="ru-RU"/>
        </a:p>
      </dgm:t>
    </dgm:pt>
    <dgm:pt modelId="{C65E6A31-004F-4EEE-A519-ED7BB4C489EB}" type="sibTrans" cxnId="{AA523A4C-301F-4BE1-A1F3-99C89DAEA6EF}">
      <dgm:prSet/>
      <dgm:spPr/>
      <dgm:t>
        <a:bodyPr/>
        <a:lstStyle/>
        <a:p>
          <a:endParaRPr lang="ru-RU"/>
        </a:p>
      </dgm:t>
    </dgm:pt>
    <dgm:pt modelId="{A1741D78-DF17-46B2-A567-0DF309AB897D}">
      <dgm:prSet phldrT="[Текст]"/>
      <dgm:spPr/>
      <dgm:t>
        <a:bodyPr/>
        <a:lstStyle/>
        <a:p>
          <a:r>
            <a:rPr lang="ru-RU" dirty="0" smtClean="0"/>
            <a:t>Личная жизнь </a:t>
          </a:r>
          <a:endParaRPr lang="ru-RU" dirty="0"/>
        </a:p>
      </dgm:t>
    </dgm:pt>
    <dgm:pt modelId="{F720993F-E54E-4D10-937E-165A9342493E}" type="parTrans" cxnId="{C8F3E941-4A3F-4466-8AAE-22FA7B5D3301}">
      <dgm:prSet/>
      <dgm:spPr/>
      <dgm:t>
        <a:bodyPr/>
        <a:lstStyle/>
        <a:p>
          <a:endParaRPr lang="ru-RU"/>
        </a:p>
      </dgm:t>
    </dgm:pt>
    <dgm:pt modelId="{E337E6E6-635D-4DEF-929F-C3686EEC16ED}" type="sibTrans" cxnId="{C8F3E941-4A3F-4466-8AAE-22FA7B5D3301}">
      <dgm:prSet/>
      <dgm:spPr/>
      <dgm:t>
        <a:bodyPr/>
        <a:lstStyle/>
        <a:p>
          <a:endParaRPr lang="ru-RU"/>
        </a:p>
      </dgm:t>
    </dgm:pt>
    <dgm:pt modelId="{8ED5F4E0-E3EF-4697-94FA-A3146DFAF122}">
      <dgm:prSet phldrT="[Текст]" custT="1"/>
      <dgm:spPr/>
      <dgm:t>
        <a:bodyPr/>
        <a:lstStyle/>
        <a:p>
          <a:r>
            <a:rPr lang="ru-RU" sz="1800" dirty="0" smtClean="0"/>
            <a:t>Образование/</a:t>
          </a:r>
        </a:p>
        <a:p>
          <a:r>
            <a:rPr lang="ru-RU" sz="1800" dirty="0" smtClean="0"/>
            <a:t>профессиональная </a:t>
          </a:r>
        </a:p>
        <a:p>
          <a:r>
            <a:rPr lang="ru-RU" sz="1800" dirty="0" smtClean="0"/>
            <a:t>деятельность</a:t>
          </a:r>
          <a:endParaRPr lang="ru-RU" sz="1800" dirty="0"/>
        </a:p>
      </dgm:t>
    </dgm:pt>
    <dgm:pt modelId="{B8A3A572-6E83-4BDE-ACB7-66F3DF7A8AA6}" type="parTrans" cxnId="{C47D8939-FCCC-4003-8259-589DB203ABDB}">
      <dgm:prSet/>
      <dgm:spPr/>
      <dgm:t>
        <a:bodyPr/>
        <a:lstStyle/>
        <a:p>
          <a:endParaRPr lang="ru-RU"/>
        </a:p>
      </dgm:t>
    </dgm:pt>
    <dgm:pt modelId="{61EEE310-9D61-4F36-9DAB-C79E7C5E8EF6}" type="sibTrans" cxnId="{C47D8939-FCCC-4003-8259-589DB203ABDB}">
      <dgm:prSet/>
      <dgm:spPr/>
      <dgm:t>
        <a:bodyPr/>
        <a:lstStyle/>
        <a:p>
          <a:endParaRPr lang="ru-RU"/>
        </a:p>
      </dgm:t>
    </dgm:pt>
    <dgm:pt modelId="{2D6D0839-4B09-4CFF-AD2A-BBA57605A5C8}">
      <dgm:prSet phldrT="[Текст]"/>
      <dgm:spPr/>
      <dgm:t>
        <a:bodyPr/>
        <a:lstStyle/>
        <a:p>
          <a:r>
            <a:rPr lang="ru-RU" smtClean="0"/>
            <a:t>Научная </a:t>
          </a:r>
          <a:r>
            <a:rPr lang="ru-RU" dirty="0" smtClean="0"/>
            <a:t>деятельность</a:t>
          </a:r>
          <a:endParaRPr lang="ru-RU" dirty="0"/>
        </a:p>
      </dgm:t>
    </dgm:pt>
    <dgm:pt modelId="{5CCB384C-ED00-4E32-88F0-2A60F6D605BB}" type="parTrans" cxnId="{26789311-2E4E-4838-B66E-F028CF6C1F64}">
      <dgm:prSet/>
      <dgm:spPr/>
      <dgm:t>
        <a:bodyPr/>
        <a:lstStyle/>
        <a:p>
          <a:endParaRPr lang="ru-RU"/>
        </a:p>
      </dgm:t>
    </dgm:pt>
    <dgm:pt modelId="{9948EA0A-33A6-44E7-AEC9-8419D901D62E}" type="sibTrans" cxnId="{26789311-2E4E-4838-B66E-F028CF6C1F64}">
      <dgm:prSet/>
      <dgm:spPr/>
      <dgm:t>
        <a:bodyPr/>
        <a:lstStyle/>
        <a:p>
          <a:endParaRPr lang="ru-RU"/>
        </a:p>
      </dgm:t>
    </dgm:pt>
    <dgm:pt modelId="{A0E48C99-295B-4436-88FB-2397E8426461}" type="pres">
      <dgm:prSet presAssocID="{86C11812-AF75-403E-814C-4BF0EB06B6D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3C9654-0095-489A-8DE2-716C746B8059}" type="pres">
      <dgm:prSet presAssocID="{3A37CDE0-6F5A-4B62-938D-611C3D89806D}" presName="compNode" presStyleCnt="0"/>
      <dgm:spPr/>
    </dgm:pt>
    <dgm:pt modelId="{E353E7E2-F19C-4AC6-AD40-1BCAEE2C3F31}" type="pres">
      <dgm:prSet presAssocID="{3A37CDE0-6F5A-4B62-938D-611C3D89806D}" presName="pictRect" presStyleLbl="nod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3D60948-B362-4C20-A167-E3BCD78B0030}" type="pres">
      <dgm:prSet presAssocID="{3A37CDE0-6F5A-4B62-938D-611C3D89806D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F88EB4-11C3-467E-AA9F-E6DC1CC46017}" type="pres">
      <dgm:prSet presAssocID="{C65E6A31-004F-4EEE-A519-ED7BB4C489E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2578955-91B5-433D-9376-7DF876F7E1FF}" type="pres">
      <dgm:prSet presAssocID="{A1741D78-DF17-46B2-A567-0DF309AB897D}" presName="compNode" presStyleCnt="0"/>
      <dgm:spPr/>
    </dgm:pt>
    <dgm:pt modelId="{0EF2DDB5-8407-4999-BA71-DECC34F9112C}" type="pres">
      <dgm:prSet presAssocID="{A1741D78-DF17-46B2-A567-0DF309AB897D}" presName="pictRect" presStyleLbl="nod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5567981-295D-48DC-AAEE-DBA3615058CA}" type="pres">
      <dgm:prSet presAssocID="{A1741D78-DF17-46B2-A567-0DF309AB897D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635B8-954E-40B0-A19B-63F4285A3538}" type="pres">
      <dgm:prSet presAssocID="{E337E6E6-635D-4DEF-929F-C3686EEC16E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772A384-1A30-4B8C-A753-DF1EB0354D82}" type="pres">
      <dgm:prSet presAssocID="{8ED5F4E0-E3EF-4697-94FA-A3146DFAF122}" presName="compNode" presStyleCnt="0"/>
      <dgm:spPr/>
    </dgm:pt>
    <dgm:pt modelId="{820BA9D0-A62F-4474-BAFB-4A34312A38C4}" type="pres">
      <dgm:prSet presAssocID="{8ED5F4E0-E3EF-4697-94FA-A3146DFAF122}" presName="pictRect" presStyleLbl="node1" presStyleIdx="2" presStyleCnt="4" custLinFactNeighborX="247" custLinFactNeighborY="12373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0D46A7A-116E-413D-AC25-DFF0571C117A}" type="pres">
      <dgm:prSet presAssocID="{8ED5F4E0-E3EF-4697-94FA-A3146DFAF122}" presName="textRect" presStyleLbl="revTx" presStyleIdx="2" presStyleCnt="4" custScaleX="119099" custScaleY="164808" custLinFactNeighborX="3747" custLinFactNeighborY="86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16F2C-2398-403C-917A-63D393C1C73A}" type="pres">
      <dgm:prSet presAssocID="{61EEE310-9D61-4F36-9DAB-C79E7C5E8EF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01F3E14-4F1D-4B01-9DA9-352A97198C09}" type="pres">
      <dgm:prSet presAssocID="{2D6D0839-4B09-4CFF-AD2A-BBA57605A5C8}" presName="compNode" presStyleCnt="0"/>
      <dgm:spPr/>
    </dgm:pt>
    <dgm:pt modelId="{6AE620BC-8D76-498A-955A-98147BAC147E}" type="pres">
      <dgm:prSet presAssocID="{2D6D0839-4B09-4CFF-AD2A-BBA57605A5C8}" presName="pictRect" presStyleLbl="node1" presStyleIdx="3" presStyleCnt="4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98795CF-5128-4176-A719-0C35616EF20C}" type="pres">
      <dgm:prSet presAssocID="{2D6D0839-4B09-4CFF-AD2A-BBA57605A5C8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F3E941-4A3F-4466-8AAE-22FA7B5D3301}" srcId="{86C11812-AF75-403E-814C-4BF0EB06B6D7}" destId="{A1741D78-DF17-46B2-A567-0DF309AB897D}" srcOrd="1" destOrd="0" parTransId="{F720993F-E54E-4D10-937E-165A9342493E}" sibTransId="{E337E6E6-635D-4DEF-929F-C3686EEC16ED}"/>
    <dgm:cxn modelId="{AA523A4C-301F-4BE1-A1F3-99C89DAEA6EF}" srcId="{86C11812-AF75-403E-814C-4BF0EB06B6D7}" destId="{3A37CDE0-6F5A-4B62-938D-611C3D89806D}" srcOrd="0" destOrd="0" parTransId="{C6C5CF9F-7081-4374-8260-2492843F7373}" sibTransId="{C65E6A31-004F-4EEE-A519-ED7BB4C489EB}"/>
    <dgm:cxn modelId="{C47D8939-FCCC-4003-8259-589DB203ABDB}" srcId="{86C11812-AF75-403E-814C-4BF0EB06B6D7}" destId="{8ED5F4E0-E3EF-4697-94FA-A3146DFAF122}" srcOrd="2" destOrd="0" parTransId="{B8A3A572-6E83-4BDE-ACB7-66F3DF7A8AA6}" sibTransId="{61EEE310-9D61-4F36-9DAB-C79E7C5E8EF6}"/>
    <dgm:cxn modelId="{CEF2D7FF-7926-47A4-90FD-2705C7E40326}" type="presOf" srcId="{2D6D0839-4B09-4CFF-AD2A-BBA57605A5C8}" destId="{798795CF-5128-4176-A719-0C35616EF20C}" srcOrd="0" destOrd="0" presId="urn:microsoft.com/office/officeart/2005/8/layout/pList1"/>
    <dgm:cxn modelId="{E2227191-7292-40E2-BA07-86FCB008BDD6}" type="presOf" srcId="{3A37CDE0-6F5A-4B62-938D-611C3D89806D}" destId="{03D60948-B362-4C20-A167-E3BCD78B0030}" srcOrd="0" destOrd="0" presId="urn:microsoft.com/office/officeart/2005/8/layout/pList1"/>
    <dgm:cxn modelId="{2F025984-C4F4-46C8-B5C5-9F802593B649}" type="presOf" srcId="{61EEE310-9D61-4F36-9DAB-C79E7C5E8EF6}" destId="{3F516F2C-2398-403C-917A-63D393C1C73A}" srcOrd="0" destOrd="0" presId="urn:microsoft.com/office/officeart/2005/8/layout/pList1"/>
    <dgm:cxn modelId="{99F51BBD-BDFE-4E0E-9023-7F5E3D74D135}" type="presOf" srcId="{86C11812-AF75-403E-814C-4BF0EB06B6D7}" destId="{A0E48C99-295B-4436-88FB-2397E8426461}" srcOrd="0" destOrd="0" presId="urn:microsoft.com/office/officeart/2005/8/layout/pList1"/>
    <dgm:cxn modelId="{D2E2E967-9957-4DBA-A2D4-FA031EC5A897}" type="presOf" srcId="{E337E6E6-635D-4DEF-929F-C3686EEC16ED}" destId="{443635B8-954E-40B0-A19B-63F4285A3538}" srcOrd="0" destOrd="0" presId="urn:microsoft.com/office/officeart/2005/8/layout/pList1"/>
    <dgm:cxn modelId="{F653B7DB-4BB4-4FCF-BD8B-E83DC9845450}" type="presOf" srcId="{A1741D78-DF17-46B2-A567-0DF309AB897D}" destId="{F5567981-295D-48DC-AAEE-DBA3615058CA}" srcOrd="0" destOrd="0" presId="urn:microsoft.com/office/officeart/2005/8/layout/pList1"/>
    <dgm:cxn modelId="{A80207AB-F319-4EBC-8793-43D45B21EC7A}" type="presOf" srcId="{C65E6A31-004F-4EEE-A519-ED7BB4C489EB}" destId="{27F88EB4-11C3-467E-AA9F-E6DC1CC46017}" srcOrd="0" destOrd="0" presId="urn:microsoft.com/office/officeart/2005/8/layout/pList1"/>
    <dgm:cxn modelId="{26789311-2E4E-4838-B66E-F028CF6C1F64}" srcId="{86C11812-AF75-403E-814C-4BF0EB06B6D7}" destId="{2D6D0839-4B09-4CFF-AD2A-BBA57605A5C8}" srcOrd="3" destOrd="0" parTransId="{5CCB384C-ED00-4E32-88F0-2A60F6D605BB}" sibTransId="{9948EA0A-33A6-44E7-AEC9-8419D901D62E}"/>
    <dgm:cxn modelId="{18B61232-68F4-4E89-92E0-14AF44E9FB57}" type="presOf" srcId="{8ED5F4E0-E3EF-4697-94FA-A3146DFAF122}" destId="{50D46A7A-116E-413D-AC25-DFF0571C117A}" srcOrd="0" destOrd="0" presId="urn:microsoft.com/office/officeart/2005/8/layout/pList1"/>
    <dgm:cxn modelId="{67419C52-1009-42F2-8BE6-34405D99ABE3}" type="presParOf" srcId="{A0E48C99-295B-4436-88FB-2397E8426461}" destId="{413C9654-0095-489A-8DE2-716C746B8059}" srcOrd="0" destOrd="0" presId="urn:microsoft.com/office/officeart/2005/8/layout/pList1"/>
    <dgm:cxn modelId="{C51F7B17-F37A-4013-BE53-7FC30E2EEF13}" type="presParOf" srcId="{413C9654-0095-489A-8DE2-716C746B8059}" destId="{E353E7E2-F19C-4AC6-AD40-1BCAEE2C3F31}" srcOrd="0" destOrd="0" presId="urn:microsoft.com/office/officeart/2005/8/layout/pList1"/>
    <dgm:cxn modelId="{D038D386-29BC-42FF-97EA-BFDCC046E0B0}" type="presParOf" srcId="{413C9654-0095-489A-8DE2-716C746B8059}" destId="{03D60948-B362-4C20-A167-E3BCD78B0030}" srcOrd="1" destOrd="0" presId="urn:microsoft.com/office/officeart/2005/8/layout/pList1"/>
    <dgm:cxn modelId="{ECC61884-C7E4-4493-884A-2B325FF488DF}" type="presParOf" srcId="{A0E48C99-295B-4436-88FB-2397E8426461}" destId="{27F88EB4-11C3-467E-AA9F-E6DC1CC46017}" srcOrd="1" destOrd="0" presId="urn:microsoft.com/office/officeart/2005/8/layout/pList1"/>
    <dgm:cxn modelId="{28ACBE47-B5A9-4A3D-943D-81B397313C41}" type="presParOf" srcId="{A0E48C99-295B-4436-88FB-2397E8426461}" destId="{12578955-91B5-433D-9376-7DF876F7E1FF}" srcOrd="2" destOrd="0" presId="urn:microsoft.com/office/officeart/2005/8/layout/pList1"/>
    <dgm:cxn modelId="{E80DAF5C-AA4F-4C0E-82AE-4640554EDF16}" type="presParOf" srcId="{12578955-91B5-433D-9376-7DF876F7E1FF}" destId="{0EF2DDB5-8407-4999-BA71-DECC34F9112C}" srcOrd="0" destOrd="0" presId="urn:microsoft.com/office/officeart/2005/8/layout/pList1"/>
    <dgm:cxn modelId="{78EFCE9C-3823-4D4E-A08A-B77D4633B47B}" type="presParOf" srcId="{12578955-91B5-433D-9376-7DF876F7E1FF}" destId="{F5567981-295D-48DC-AAEE-DBA3615058CA}" srcOrd="1" destOrd="0" presId="urn:microsoft.com/office/officeart/2005/8/layout/pList1"/>
    <dgm:cxn modelId="{36130086-E7E3-4A93-98DC-6E254AA96C00}" type="presParOf" srcId="{A0E48C99-295B-4436-88FB-2397E8426461}" destId="{443635B8-954E-40B0-A19B-63F4285A3538}" srcOrd="3" destOrd="0" presId="urn:microsoft.com/office/officeart/2005/8/layout/pList1"/>
    <dgm:cxn modelId="{A22143C6-49AB-438E-BFA8-9B87B94DCF8D}" type="presParOf" srcId="{A0E48C99-295B-4436-88FB-2397E8426461}" destId="{5772A384-1A30-4B8C-A753-DF1EB0354D82}" srcOrd="4" destOrd="0" presId="urn:microsoft.com/office/officeart/2005/8/layout/pList1"/>
    <dgm:cxn modelId="{A38ABE55-2140-4520-9EC6-7FB8785EA596}" type="presParOf" srcId="{5772A384-1A30-4B8C-A753-DF1EB0354D82}" destId="{820BA9D0-A62F-4474-BAFB-4A34312A38C4}" srcOrd="0" destOrd="0" presId="urn:microsoft.com/office/officeart/2005/8/layout/pList1"/>
    <dgm:cxn modelId="{1E0F8436-9D99-407F-92DC-85E18C968F67}" type="presParOf" srcId="{5772A384-1A30-4B8C-A753-DF1EB0354D82}" destId="{50D46A7A-116E-413D-AC25-DFF0571C117A}" srcOrd="1" destOrd="0" presId="urn:microsoft.com/office/officeart/2005/8/layout/pList1"/>
    <dgm:cxn modelId="{2D4BB54D-AB02-454C-B936-E779F13C0F2A}" type="presParOf" srcId="{A0E48C99-295B-4436-88FB-2397E8426461}" destId="{3F516F2C-2398-403C-917A-63D393C1C73A}" srcOrd="5" destOrd="0" presId="urn:microsoft.com/office/officeart/2005/8/layout/pList1"/>
    <dgm:cxn modelId="{34A586C3-A314-49D0-8F0A-809AD1EA56FE}" type="presParOf" srcId="{A0E48C99-295B-4436-88FB-2397E8426461}" destId="{901F3E14-4F1D-4B01-9DA9-352A97198C09}" srcOrd="6" destOrd="0" presId="urn:microsoft.com/office/officeart/2005/8/layout/pList1"/>
    <dgm:cxn modelId="{66C5C90D-CF3D-4FBB-BFB6-28C77584884B}" type="presParOf" srcId="{901F3E14-4F1D-4B01-9DA9-352A97198C09}" destId="{6AE620BC-8D76-498A-955A-98147BAC147E}" srcOrd="0" destOrd="0" presId="urn:microsoft.com/office/officeart/2005/8/layout/pList1"/>
    <dgm:cxn modelId="{ACB9EA80-BAA9-437C-8FBD-F95B6C8A4014}" type="presParOf" srcId="{901F3E14-4F1D-4B01-9DA9-352A97198C09}" destId="{798795CF-5128-4176-A719-0C35616EF20C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3C7E6B-2298-466A-A6A4-1575BADE7DE3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</dgm:pt>
    <dgm:pt modelId="{425EA5B7-8886-4DB5-945B-B0822DD88A55}">
      <dgm:prSet phldrT="[Текст]"/>
      <dgm:spPr/>
      <dgm:t>
        <a:bodyPr/>
        <a:lstStyle/>
        <a:p>
          <a:r>
            <a:rPr lang="ru-RU" dirty="0" smtClean="0"/>
            <a:t>пространство  и  форма</a:t>
          </a:r>
          <a:endParaRPr lang="ru-RU" dirty="0"/>
        </a:p>
      </dgm:t>
    </dgm:pt>
    <dgm:pt modelId="{880D3527-F864-4711-9C16-1358A7128481}" type="parTrans" cxnId="{988F6173-2D6F-42C6-A7AB-784215C50724}">
      <dgm:prSet/>
      <dgm:spPr/>
      <dgm:t>
        <a:bodyPr/>
        <a:lstStyle/>
        <a:p>
          <a:endParaRPr lang="ru-RU"/>
        </a:p>
      </dgm:t>
    </dgm:pt>
    <dgm:pt modelId="{1F8C8934-E560-46B9-BF31-85AFB65F20E4}" type="sibTrans" cxnId="{988F6173-2D6F-42C6-A7AB-784215C50724}">
      <dgm:prSet/>
      <dgm:spPr/>
      <dgm:t>
        <a:bodyPr/>
        <a:lstStyle/>
        <a:p>
          <a:endParaRPr lang="ru-RU"/>
        </a:p>
      </dgm:t>
    </dgm:pt>
    <dgm:pt modelId="{FCE0C592-2B97-4D74-A061-7251772F63FB}">
      <dgm:prSet phldrT="[Текст]"/>
      <dgm:spPr/>
      <dgm:t>
        <a:bodyPr/>
        <a:lstStyle/>
        <a:p>
          <a:r>
            <a:rPr lang="ru-RU" dirty="0" smtClean="0"/>
            <a:t>изменение  и  зависимости</a:t>
          </a:r>
          <a:endParaRPr lang="ru-RU" dirty="0"/>
        </a:p>
      </dgm:t>
    </dgm:pt>
    <dgm:pt modelId="{58A83200-9F7D-4CE5-B887-A91BEFA49093}" type="parTrans" cxnId="{837AED19-52F6-4E71-B3F2-9A215880FBD4}">
      <dgm:prSet/>
      <dgm:spPr/>
      <dgm:t>
        <a:bodyPr/>
        <a:lstStyle/>
        <a:p>
          <a:endParaRPr lang="ru-RU"/>
        </a:p>
      </dgm:t>
    </dgm:pt>
    <dgm:pt modelId="{E73174E0-F715-4F31-A0C7-1A58034D0B62}" type="sibTrans" cxnId="{837AED19-52F6-4E71-B3F2-9A215880FBD4}">
      <dgm:prSet/>
      <dgm:spPr/>
      <dgm:t>
        <a:bodyPr/>
        <a:lstStyle/>
        <a:p>
          <a:endParaRPr lang="ru-RU"/>
        </a:p>
      </dgm:t>
    </dgm:pt>
    <dgm:pt modelId="{3F2356EF-C884-4243-B778-F5929B4D0FD0}">
      <dgm:prSet phldrT="[Текст]"/>
      <dgm:spPr/>
      <dgm:t>
        <a:bodyPr/>
        <a:lstStyle/>
        <a:p>
          <a:r>
            <a:rPr lang="ru-RU" dirty="0" smtClean="0"/>
            <a:t>количество</a:t>
          </a:r>
          <a:endParaRPr lang="ru-RU" dirty="0"/>
        </a:p>
      </dgm:t>
    </dgm:pt>
    <dgm:pt modelId="{1560DD5C-75A3-474F-8435-1C8FA7ECB0EA}" type="parTrans" cxnId="{A19C552C-2D34-4466-96D3-05D8B9164FF9}">
      <dgm:prSet/>
      <dgm:spPr/>
      <dgm:t>
        <a:bodyPr/>
        <a:lstStyle/>
        <a:p>
          <a:endParaRPr lang="ru-RU"/>
        </a:p>
      </dgm:t>
    </dgm:pt>
    <dgm:pt modelId="{6A2FC4D7-EA40-4E3A-8F6B-3125958F84EB}" type="sibTrans" cxnId="{A19C552C-2D34-4466-96D3-05D8B9164FF9}">
      <dgm:prSet/>
      <dgm:spPr/>
      <dgm:t>
        <a:bodyPr/>
        <a:lstStyle/>
        <a:p>
          <a:endParaRPr lang="ru-RU"/>
        </a:p>
      </dgm:t>
    </dgm:pt>
    <dgm:pt modelId="{CBDC3580-0FCB-44A4-9905-616A02E285D4}">
      <dgm:prSet custT="1"/>
      <dgm:spPr/>
      <dgm:t>
        <a:bodyPr/>
        <a:lstStyle/>
        <a:p>
          <a:r>
            <a:rPr lang="ru-RU" sz="1600" dirty="0" smtClean="0"/>
            <a:t>неопределённость</a:t>
          </a:r>
          <a:r>
            <a:rPr lang="ru-RU" sz="2400" dirty="0" smtClean="0"/>
            <a:t> и данные</a:t>
          </a:r>
          <a:endParaRPr lang="ru-RU" sz="2400" dirty="0"/>
        </a:p>
      </dgm:t>
    </dgm:pt>
    <dgm:pt modelId="{31D4FB14-901F-4503-97CD-DF8A2E0C3DFD}" type="parTrans" cxnId="{9D7A1FD6-4AF0-44CB-8469-E8564FE4618D}">
      <dgm:prSet/>
      <dgm:spPr/>
      <dgm:t>
        <a:bodyPr/>
        <a:lstStyle/>
        <a:p>
          <a:endParaRPr lang="ru-RU"/>
        </a:p>
      </dgm:t>
    </dgm:pt>
    <dgm:pt modelId="{7DDF615B-9059-4AEB-9189-3DDF13D43CC9}" type="sibTrans" cxnId="{9D7A1FD6-4AF0-44CB-8469-E8564FE4618D}">
      <dgm:prSet/>
      <dgm:spPr/>
      <dgm:t>
        <a:bodyPr/>
        <a:lstStyle/>
        <a:p>
          <a:endParaRPr lang="ru-RU"/>
        </a:p>
      </dgm:t>
    </dgm:pt>
    <dgm:pt modelId="{F8F94EF1-40C1-485C-9863-F87513409856}" type="pres">
      <dgm:prSet presAssocID="{EB3C7E6B-2298-466A-A6A4-1575BADE7DE3}" presName="Name0" presStyleCnt="0">
        <dgm:presLayoutVars>
          <dgm:dir/>
          <dgm:resizeHandles val="exact"/>
        </dgm:presLayoutVars>
      </dgm:prSet>
      <dgm:spPr/>
    </dgm:pt>
    <dgm:pt modelId="{C757232D-A2BB-4211-8BDC-C86667758F8B}" type="pres">
      <dgm:prSet presAssocID="{EB3C7E6B-2298-466A-A6A4-1575BADE7DE3}" presName="fgShape" presStyleLbl="fgShp" presStyleIdx="0" presStyleCnt="1"/>
      <dgm:spPr/>
    </dgm:pt>
    <dgm:pt modelId="{543B3F72-F9E1-44CC-A429-02C262C7F4F8}" type="pres">
      <dgm:prSet presAssocID="{EB3C7E6B-2298-466A-A6A4-1575BADE7DE3}" presName="linComp" presStyleCnt="0"/>
      <dgm:spPr/>
    </dgm:pt>
    <dgm:pt modelId="{B063760C-C019-44CA-8909-9D64767BC8B5}" type="pres">
      <dgm:prSet presAssocID="{425EA5B7-8886-4DB5-945B-B0822DD88A55}" presName="compNode" presStyleCnt="0"/>
      <dgm:spPr/>
    </dgm:pt>
    <dgm:pt modelId="{A2A334CC-C5A4-489B-9B6E-9B9642283ADF}" type="pres">
      <dgm:prSet presAssocID="{425EA5B7-8886-4DB5-945B-B0822DD88A55}" presName="bkgdShape" presStyleLbl="node1" presStyleIdx="0" presStyleCnt="4"/>
      <dgm:spPr/>
      <dgm:t>
        <a:bodyPr/>
        <a:lstStyle/>
        <a:p>
          <a:endParaRPr lang="ru-RU"/>
        </a:p>
      </dgm:t>
    </dgm:pt>
    <dgm:pt modelId="{F0B5896F-9983-4F27-B089-4E3950F9E823}" type="pres">
      <dgm:prSet presAssocID="{425EA5B7-8886-4DB5-945B-B0822DD88A55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DEF85A-CCA6-4896-9B68-933062CC4C5E}" type="pres">
      <dgm:prSet presAssocID="{425EA5B7-8886-4DB5-945B-B0822DD88A55}" presName="invisiNode" presStyleLbl="node1" presStyleIdx="0" presStyleCnt="4"/>
      <dgm:spPr/>
    </dgm:pt>
    <dgm:pt modelId="{4E125D66-7DA3-4917-A7A7-D52C28CB1641}" type="pres">
      <dgm:prSet presAssocID="{425EA5B7-8886-4DB5-945B-B0822DD88A55}" presName="imagNode" presStyleLbl="fgImgPlac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44C0CDF-8C53-4803-90DD-2EC0965A1949}" type="pres">
      <dgm:prSet presAssocID="{1F8C8934-E560-46B9-BF31-85AFB65F20E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676C075-ECAE-4B2E-B411-EE3332AB4DFF}" type="pres">
      <dgm:prSet presAssocID="{FCE0C592-2B97-4D74-A061-7251772F63FB}" presName="compNode" presStyleCnt="0"/>
      <dgm:spPr/>
    </dgm:pt>
    <dgm:pt modelId="{F99CD967-0C04-4390-844B-41F904269004}" type="pres">
      <dgm:prSet presAssocID="{FCE0C592-2B97-4D74-A061-7251772F63FB}" presName="bkgdShape" presStyleLbl="node1" presStyleIdx="1" presStyleCnt="4"/>
      <dgm:spPr/>
      <dgm:t>
        <a:bodyPr/>
        <a:lstStyle/>
        <a:p>
          <a:endParaRPr lang="ru-RU"/>
        </a:p>
      </dgm:t>
    </dgm:pt>
    <dgm:pt modelId="{A36771C6-9CF6-4E7D-8365-BD4FAAAD5FB4}" type="pres">
      <dgm:prSet presAssocID="{FCE0C592-2B97-4D74-A061-7251772F63FB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88969A-726E-40AD-99DA-E054C03C8C0D}" type="pres">
      <dgm:prSet presAssocID="{FCE0C592-2B97-4D74-A061-7251772F63FB}" presName="invisiNode" presStyleLbl="node1" presStyleIdx="1" presStyleCnt="4"/>
      <dgm:spPr/>
    </dgm:pt>
    <dgm:pt modelId="{21EB98CC-D00A-4824-A97A-C828B762884B}" type="pres">
      <dgm:prSet presAssocID="{FCE0C592-2B97-4D74-A061-7251772F63FB}" presName="imagNode" presStyleLbl="fgImgPlac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4AD900ED-928B-4715-AC5C-D9C3EF9DB5D7}" type="pres">
      <dgm:prSet presAssocID="{E73174E0-F715-4F31-A0C7-1A58034D0B6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F9DBF18-565B-4C8E-854B-1B9ED0B15B42}" type="pres">
      <dgm:prSet presAssocID="{3F2356EF-C884-4243-B778-F5929B4D0FD0}" presName="compNode" presStyleCnt="0"/>
      <dgm:spPr/>
    </dgm:pt>
    <dgm:pt modelId="{A65A4C89-FA3B-41FF-A953-6F5FA4CEDAF9}" type="pres">
      <dgm:prSet presAssocID="{3F2356EF-C884-4243-B778-F5929B4D0FD0}" presName="bkgdShape" presStyleLbl="node1" presStyleIdx="2" presStyleCnt="4"/>
      <dgm:spPr/>
      <dgm:t>
        <a:bodyPr/>
        <a:lstStyle/>
        <a:p>
          <a:endParaRPr lang="ru-RU"/>
        </a:p>
      </dgm:t>
    </dgm:pt>
    <dgm:pt modelId="{2F1DB4AA-0553-4F46-96C0-3D8CECCB11C9}" type="pres">
      <dgm:prSet presAssocID="{3F2356EF-C884-4243-B778-F5929B4D0FD0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640D6-6F25-44DB-8DB9-03445155E3B6}" type="pres">
      <dgm:prSet presAssocID="{3F2356EF-C884-4243-B778-F5929B4D0FD0}" presName="invisiNode" presStyleLbl="node1" presStyleIdx="2" presStyleCnt="4"/>
      <dgm:spPr/>
    </dgm:pt>
    <dgm:pt modelId="{A486D900-BC4B-44D6-9CC4-3C4C0B24DF01}" type="pres">
      <dgm:prSet presAssocID="{3F2356EF-C884-4243-B778-F5929B4D0FD0}" presName="imagNode" presStyleLbl="fgImgPlac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3F52B2D3-A69B-4154-8A73-9E0F2BAFCD20}" type="pres">
      <dgm:prSet presAssocID="{6A2FC4D7-EA40-4E3A-8F6B-3125958F84E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D0EFA01-79CA-4590-9917-214FEEC56845}" type="pres">
      <dgm:prSet presAssocID="{CBDC3580-0FCB-44A4-9905-616A02E285D4}" presName="compNode" presStyleCnt="0"/>
      <dgm:spPr/>
    </dgm:pt>
    <dgm:pt modelId="{6E74FAE0-9443-422F-9E6B-D1D9742D523E}" type="pres">
      <dgm:prSet presAssocID="{CBDC3580-0FCB-44A4-9905-616A02E285D4}" presName="bkgdShape" presStyleLbl="node1" presStyleIdx="3" presStyleCnt="4"/>
      <dgm:spPr/>
      <dgm:t>
        <a:bodyPr/>
        <a:lstStyle/>
        <a:p>
          <a:endParaRPr lang="ru-RU"/>
        </a:p>
      </dgm:t>
    </dgm:pt>
    <dgm:pt modelId="{285606E2-324B-4F6F-9371-F5821081349F}" type="pres">
      <dgm:prSet presAssocID="{CBDC3580-0FCB-44A4-9905-616A02E285D4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9BEB06-BFCC-4222-BE69-946D59DA2AD9}" type="pres">
      <dgm:prSet presAssocID="{CBDC3580-0FCB-44A4-9905-616A02E285D4}" presName="invisiNode" presStyleLbl="node1" presStyleIdx="3" presStyleCnt="4"/>
      <dgm:spPr/>
    </dgm:pt>
    <dgm:pt modelId="{059531D9-CB90-42A7-8007-79BE59375DD8}" type="pres">
      <dgm:prSet presAssocID="{CBDC3580-0FCB-44A4-9905-616A02E285D4}" presName="imagNode" presStyleLbl="fgImgPlace1" presStyleIdx="3" presStyleCnt="4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</dgm:ptLst>
  <dgm:cxnLst>
    <dgm:cxn modelId="{E27A1B54-F1D6-4931-8924-CC44CD56321C}" type="presOf" srcId="{CBDC3580-0FCB-44A4-9905-616A02E285D4}" destId="{285606E2-324B-4F6F-9371-F5821081349F}" srcOrd="1" destOrd="0" presId="urn:microsoft.com/office/officeart/2005/8/layout/hList7"/>
    <dgm:cxn modelId="{42AD8E53-FCDB-4CE3-A0A5-80CEF96DAA1C}" type="presOf" srcId="{3F2356EF-C884-4243-B778-F5929B4D0FD0}" destId="{A65A4C89-FA3B-41FF-A953-6F5FA4CEDAF9}" srcOrd="0" destOrd="0" presId="urn:microsoft.com/office/officeart/2005/8/layout/hList7"/>
    <dgm:cxn modelId="{9EF5FCC0-3975-43EB-89E7-ED300395CAB7}" type="presOf" srcId="{E73174E0-F715-4F31-A0C7-1A58034D0B62}" destId="{4AD900ED-928B-4715-AC5C-D9C3EF9DB5D7}" srcOrd="0" destOrd="0" presId="urn:microsoft.com/office/officeart/2005/8/layout/hList7"/>
    <dgm:cxn modelId="{9C455722-80DB-4C84-9E7E-AB3BB8585458}" type="presOf" srcId="{425EA5B7-8886-4DB5-945B-B0822DD88A55}" destId="{F0B5896F-9983-4F27-B089-4E3950F9E823}" srcOrd="1" destOrd="0" presId="urn:microsoft.com/office/officeart/2005/8/layout/hList7"/>
    <dgm:cxn modelId="{988F6173-2D6F-42C6-A7AB-784215C50724}" srcId="{EB3C7E6B-2298-466A-A6A4-1575BADE7DE3}" destId="{425EA5B7-8886-4DB5-945B-B0822DD88A55}" srcOrd="0" destOrd="0" parTransId="{880D3527-F864-4711-9C16-1358A7128481}" sibTransId="{1F8C8934-E560-46B9-BF31-85AFB65F20E4}"/>
    <dgm:cxn modelId="{D8C92C76-A421-4B53-AF4D-6A126D3F4AC2}" type="presOf" srcId="{FCE0C592-2B97-4D74-A061-7251772F63FB}" destId="{F99CD967-0C04-4390-844B-41F904269004}" srcOrd="0" destOrd="0" presId="urn:microsoft.com/office/officeart/2005/8/layout/hList7"/>
    <dgm:cxn modelId="{F7F0EA2B-5C9D-4AF4-89BA-132B0DFD7872}" type="presOf" srcId="{6A2FC4D7-EA40-4E3A-8F6B-3125958F84EB}" destId="{3F52B2D3-A69B-4154-8A73-9E0F2BAFCD20}" srcOrd="0" destOrd="0" presId="urn:microsoft.com/office/officeart/2005/8/layout/hList7"/>
    <dgm:cxn modelId="{9193CE67-DB56-4CCE-9AA8-03400DA16A5D}" type="presOf" srcId="{FCE0C592-2B97-4D74-A061-7251772F63FB}" destId="{A36771C6-9CF6-4E7D-8365-BD4FAAAD5FB4}" srcOrd="1" destOrd="0" presId="urn:microsoft.com/office/officeart/2005/8/layout/hList7"/>
    <dgm:cxn modelId="{837AED19-52F6-4E71-B3F2-9A215880FBD4}" srcId="{EB3C7E6B-2298-466A-A6A4-1575BADE7DE3}" destId="{FCE0C592-2B97-4D74-A061-7251772F63FB}" srcOrd="1" destOrd="0" parTransId="{58A83200-9F7D-4CE5-B887-A91BEFA49093}" sibTransId="{E73174E0-F715-4F31-A0C7-1A58034D0B62}"/>
    <dgm:cxn modelId="{A19C552C-2D34-4466-96D3-05D8B9164FF9}" srcId="{EB3C7E6B-2298-466A-A6A4-1575BADE7DE3}" destId="{3F2356EF-C884-4243-B778-F5929B4D0FD0}" srcOrd="2" destOrd="0" parTransId="{1560DD5C-75A3-474F-8435-1C8FA7ECB0EA}" sibTransId="{6A2FC4D7-EA40-4E3A-8F6B-3125958F84EB}"/>
    <dgm:cxn modelId="{9D7A1FD6-4AF0-44CB-8469-E8564FE4618D}" srcId="{EB3C7E6B-2298-466A-A6A4-1575BADE7DE3}" destId="{CBDC3580-0FCB-44A4-9905-616A02E285D4}" srcOrd="3" destOrd="0" parTransId="{31D4FB14-901F-4503-97CD-DF8A2E0C3DFD}" sibTransId="{7DDF615B-9059-4AEB-9189-3DDF13D43CC9}"/>
    <dgm:cxn modelId="{1D5C49AA-BD5D-4E8C-AD95-33E5DA985829}" type="presOf" srcId="{425EA5B7-8886-4DB5-945B-B0822DD88A55}" destId="{A2A334CC-C5A4-489B-9B6E-9B9642283ADF}" srcOrd="0" destOrd="0" presId="urn:microsoft.com/office/officeart/2005/8/layout/hList7"/>
    <dgm:cxn modelId="{042CD334-275B-4E93-AB73-FD4E57C89226}" type="presOf" srcId="{CBDC3580-0FCB-44A4-9905-616A02E285D4}" destId="{6E74FAE0-9443-422F-9E6B-D1D9742D523E}" srcOrd="0" destOrd="0" presId="urn:microsoft.com/office/officeart/2005/8/layout/hList7"/>
    <dgm:cxn modelId="{B7A406A4-4DF3-4F0A-AB78-45F428E950E7}" type="presOf" srcId="{EB3C7E6B-2298-466A-A6A4-1575BADE7DE3}" destId="{F8F94EF1-40C1-485C-9863-F87513409856}" srcOrd="0" destOrd="0" presId="urn:microsoft.com/office/officeart/2005/8/layout/hList7"/>
    <dgm:cxn modelId="{535A4082-D771-4CB6-AB35-84B46920DACE}" type="presOf" srcId="{3F2356EF-C884-4243-B778-F5929B4D0FD0}" destId="{2F1DB4AA-0553-4F46-96C0-3D8CECCB11C9}" srcOrd="1" destOrd="0" presId="urn:microsoft.com/office/officeart/2005/8/layout/hList7"/>
    <dgm:cxn modelId="{3BE052FF-6D89-4E2D-B54E-9FF00B66FEC3}" type="presOf" srcId="{1F8C8934-E560-46B9-BF31-85AFB65F20E4}" destId="{A44C0CDF-8C53-4803-90DD-2EC0965A1949}" srcOrd="0" destOrd="0" presId="urn:microsoft.com/office/officeart/2005/8/layout/hList7"/>
    <dgm:cxn modelId="{024ADC7C-0AC2-4964-A2B5-D8399CAB0774}" type="presParOf" srcId="{F8F94EF1-40C1-485C-9863-F87513409856}" destId="{C757232D-A2BB-4211-8BDC-C86667758F8B}" srcOrd="0" destOrd="0" presId="urn:microsoft.com/office/officeart/2005/8/layout/hList7"/>
    <dgm:cxn modelId="{5FC4B6F5-5749-440D-A416-807207F18082}" type="presParOf" srcId="{F8F94EF1-40C1-485C-9863-F87513409856}" destId="{543B3F72-F9E1-44CC-A429-02C262C7F4F8}" srcOrd="1" destOrd="0" presId="urn:microsoft.com/office/officeart/2005/8/layout/hList7"/>
    <dgm:cxn modelId="{C9DB719B-B903-48E4-825C-E0B5A91C2693}" type="presParOf" srcId="{543B3F72-F9E1-44CC-A429-02C262C7F4F8}" destId="{B063760C-C019-44CA-8909-9D64767BC8B5}" srcOrd="0" destOrd="0" presId="urn:microsoft.com/office/officeart/2005/8/layout/hList7"/>
    <dgm:cxn modelId="{591021E8-98CD-4309-BF42-AC91E88D2344}" type="presParOf" srcId="{B063760C-C019-44CA-8909-9D64767BC8B5}" destId="{A2A334CC-C5A4-489B-9B6E-9B9642283ADF}" srcOrd="0" destOrd="0" presId="urn:microsoft.com/office/officeart/2005/8/layout/hList7"/>
    <dgm:cxn modelId="{8AABADC5-6FA1-4D6E-8DBE-03479E3F13ED}" type="presParOf" srcId="{B063760C-C019-44CA-8909-9D64767BC8B5}" destId="{F0B5896F-9983-4F27-B089-4E3950F9E823}" srcOrd="1" destOrd="0" presId="urn:microsoft.com/office/officeart/2005/8/layout/hList7"/>
    <dgm:cxn modelId="{857F3B60-BC55-4D35-A28C-16F441AB7E84}" type="presParOf" srcId="{B063760C-C019-44CA-8909-9D64767BC8B5}" destId="{32DEF85A-CCA6-4896-9B68-933062CC4C5E}" srcOrd="2" destOrd="0" presId="urn:microsoft.com/office/officeart/2005/8/layout/hList7"/>
    <dgm:cxn modelId="{67D7423B-5DE7-473A-9FE6-26EF9C81184E}" type="presParOf" srcId="{B063760C-C019-44CA-8909-9D64767BC8B5}" destId="{4E125D66-7DA3-4917-A7A7-D52C28CB1641}" srcOrd="3" destOrd="0" presId="urn:microsoft.com/office/officeart/2005/8/layout/hList7"/>
    <dgm:cxn modelId="{837F266C-5BF4-4D50-A6D5-CCAA45F329E6}" type="presParOf" srcId="{543B3F72-F9E1-44CC-A429-02C262C7F4F8}" destId="{A44C0CDF-8C53-4803-90DD-2EC0965A1949}" srcOrd="1" destOrd="0" presId="urn:microsoft.com/office/officeart/2005/8/layout/hList7"/>
    <dgm:cxn modelId="{D73378B7-5FCC-45B3-A856-BB906AC5B60E}" type="presParOf" srcId="{543B3F72-F9E1-44CC-A429-02C262C7F4F8}" destId="{3676C075-ECAE-4B2E-B411-EE3332AB4DFF}" srcOrd="2" destOrd="0" presId="urn:microsoft.com/office/officeart/2005/8/layout/hList7"/>
    <dgm:cxn modelId="{DCD23FDF-F0C7-4557-AECB-9D694E90A321}" type="presParOf" srcId="{3676C075-ECAE-4B2E-B411-EE3332AB4DFF}" destId="{F99CD967-0C04-4390-844B-41F904269004}" srcOrd="0" destOrd="0" presId="urn:microsoft.com/office/officeart/2005/8/layout/hList7"/>
    <dgm:cxn modelId="{4E84C546-7B8C-49EA-8EB2-C86E543347C4}" type="presParOf" srcId="{3676C075-ECAE-4B2E-B411-EE3332AB4DFF}" destId="{A36771C6-9CF6-4E7D-8365-BD4FAAAD5FB4}" srcOrd="1" destOrd="0" presId="urn:microsoft.com/office/officeart/2005/8/layout/hList7"/>
    <dgm:cxn modelId="{E704995D-92C9-428B-878E-DD0B760E05F4}" type="presParOf" srcId="{3676C075-ECAE-4B2E-B411-EE3332AB4DFF}" destId="{5A88969A-726E-40AD-99DA-E054C03C8C0D}" srcOrd="2" destOrd="0" presId="urn:microsoft.com/office/officeart/2005/8/layout/hList7"/>
    <dgm:cxn modelId="{F1AF0D0F-5BC0-4A1F-9C70-E472D9402880}" type="presParOf" srcId="{3676C075-ECAE-4B2E-B411-EE3332AB4DFF}" destId="{21EB98CC-D00A-4824-A97A-C828B762884B}" srcOrd="3" destOrd="0" presId="urn:microsoft.com/office/officeart/2005/8/layout/hList7"/>
    <dgm:cxn modelId="{09CAC111-25BF-4851-9AE6-CD6ECD90EADF}" type="presParOf" srcId="{543B3F72-F9E1-44CC-A429-02C262C7F4F8}" destId="{4AD900ED-928B-4715-AC5C-D9C3EF9DB5D7}" srcOrd="3" destOrd="0" presId="urn:microsoft.com/office/officeart/2005/8/layout/hList7"/>
    <dgm:cxn modelId="{B90A509B-AA32-4E75-BC54-1F976F1B19EE}" type="presParOf" srcId="{543B3F72-F9E1-44CC-A429-02C262C7F4F8}" destId="{9F9DBF18-565B-4C8E-854B-1B9ED0B15B42}" srcOrd="4" destOrd="0" presId="urn:microsoft.com/office/officeart/2005/8/layout/hList7"/>
    <dgm:cxn modelId="{FBE2EEE0-5037-4CAB-806C-3F569EC86D5E}" type="presParOf" srcId="{9F9DBF18-565B-4C8E-854B-1B9ED0B15B42}" destId="{A65A4C89-FA3B-41FF-A953-6F5FA4CEDAF9}" srcOrd="0" destOrd="0" presId="urn:microsoft.com/office/officeart/2005/8/layout/hList7"/>
    <dgm:cxn modelId="{C7ED0029-4109-4A5B-BADF-6ED2A03AABB3}" type="presParOf" srcId="{9F9DBF18-565B-4C8E-854B-1B9ED0B15B42}" destId="{2F1DB4AA-0553-4F46-96C0-3D8CECCB11C9}" srcOrd="1" destOrd="0" presId="urn:microsoft.com/office/officeart/2005/8/layout/hList7"/>
    <dgm:cxn modelId="{4685362B-6E9A-426D-A1C8-44679C546DB3}" type="presParOf" srcId="{9F9DBF18-565B-4C8E-854B-1B9ED0B15B42}" destId="{D9A640D6-6F25-44DB-8DB9-03445155E3B6}" srcOrd="2" destOrd="0" presId="urn:microsoft.com/office/officeart/2005/8/layout/hList7"/>
    <dgm:cxn modelId="{6E0B2DAA-8AFF-416D-85FF-8B28314A3FD1}" type="presParOf" srcId="{9F9DBF18-565B-4C8E-854B-1B9ED0B15B42}" destId="{A486D900-BC4B-44D6-9CC4-3C4C0B24DF01}" srcOrd="3" destOrd="0" presId="urn:microsoft.com/office/officeart/2005/8/layout/hList7"/>
    <dgm:cxn modelId="{B1CA1146-3C17-4E63-8B4C-D1DD57EF9F4C}" type="presParOf" srcId="{543B3F72-F9E1-44CC-A429-02C262C7F4F8}" destId="{3F52B2D3-A69B-4154-8A73-9E0F2BAFCD20}" srcOrd="5" destOrd="0" presId="urn:microsoft.com/office/officeart/2005/8/layout/hList7"/>
    <dgm:cxn modelId="{3E94BD02-2DF7-466D-8293-56151A33E6BA}" type="presParOf" srcId="{543B3F72-F9E1-44CC-A429-02C262C7F4F8}" destId="{9D0EFA01-79CA-4590-9917-214FEEC56845}" srcOrd="6" destOrd="0" presId="urn:microsoft.com/office/officeart/2005/8/layout/hList7"/>
    <dgm:cxn modelId="{BF148DAE-FC4D-4652-934B-7BFE44548A0B}" type="presParOf" srcId="{9D0EFA01-79CA-4590-9917-214FEEC56845}" destId="{6E74FAE0-9443-422F-9E6B-D1D9742D523E}" srcOrd="0" destOrd="0" presId="urn:microsoft.com/office/officeart/2005/8/layout/hList7"/>
    <dgm:cxn modelId="{024FCBB5-4ED0-4086-B74A-9D921C541C22}" type="presParOf" srcId="{9D0EFA01-79CA-4590-9917-214FEEC56845}" destId="{285606E2-324B-4F6F-9371-F5821081349F}" srcOrd="1" destOrd="0" presId="urn:microsoft.com/office/officeart/2005/8/layout/hList7"/>
    <dgm:cxn modelId="{1694DB28-B895-45ED-B642-F9CB5691FEC6}" type="presParOf" srcId="{9D0EFA01-79CA-4590-9917-214FEEC56845}" destId="{7F9BEB06-BFCC-4222-BE69-946D59DA2AD9}" srcOrd="2" destOrd="0" presId="urn:microsoft.com/office/officeart/2005/8/layout/hList7"/>
    <dgm:cxn modelId="{D90D0578-7A40-472B-A2D9-A6F9E25470D5}" type="presParOf" srcId="{9D0EFA01-79CA-4590-9917-214FEEC56845}" destId="{059531D9-CB90-42A7-8007-79BE59375DD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40241F-A08A-42B6-8525-0B386572DFF3}">
      <dsp:nvSpPr>
        <dsp:cNvPr id="0" name=""/>
        <dsp:cNvSpPr/>
      </dsp:nvSpPr>
      <dsp:spPr>
        <a:xfrm>
          <a:off x="0" y="745581"/>
          <a:ext cx="822960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6A3E4F-B57A-4E2B-876C-E650DCD5A108}">
      <dsp:nvSpPr>
        <dsp:cNvPr id="0" name=""/>
        <dsp:cNvSpPr/>
      </dsp:nvSpPr>
      <dsp:spPr>
        <a:xfrm>
          <a:off x="411480" y="302781"/>
          <a:ext cx="5760720" cy="8856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 контекст</a:t>
          </a:r>
          <a:endParaRPr lang="ru-RU" sz="3000" kern="1200" dirty="0"/>
        </a:p>
      </dsp:txBody>
      <dsp:txXfrm>
        <a:off x="454711" y="346012"/>
        <a:ext cx="5674258" cy="799138"/>
      </dsp:txXfrm>
    </dsp:sp>
    <dsp:sp modelId="{047ACAF4-B02C-49E9-AC31-FC27A27AFA41}">
      <dsp:nvSpPr>
        <dsp:cNvPr id="0" name=""/>
        <dsp:cNvSpPr/>
      </dsp:nvSpPr>
      <dsp:spPr>
        <a:xfrm>
          <a:off x="0" y="2106381"/>
          <a:ext cx="822960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29D620-7ACD-4FB1-84D6-EA8671B51FAD}">
      <dsp:nvSpPr>
        <dsp:cNvPr id="0" name=""/>
        <dsp:cNvSpPr/>
      </dsp:nvSpPr>
      <dsp:spPr>
        <a:xfrm>
          <a:off x="410274" y="1663581"/>
          <a:ext cx="7815647" cy="885600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содержание  математического  образования</a:t>
          </a:r>
          <a:endParaRPr lang="ru-RU" sz="3000" kern="1200" dirty="0"/>
        </a:p>
      </dsp:txBody>
      <dsp:txXfrm>
        <a:off x="453505" y="1706812"/>
        <a:ext cx="7729185" cy="799138"/>
      </dsp:txXfrm>
    </dsp:sp>
    <dsp:sp modelId="{353E7D7C-1731-4CC3-971C-1A3C5EACE729}">
      <dsp:nvSpPr>
        <dsp:cNvPr id="0" name=""/>
        <dsp:cNvSpPr/>
      </dsp:nvSpPr>
      <dsp:spPr>
        <a:xfrm>
          <a:off x="0" y="3467181"/>
          <a:ext cx="8229600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A6C5CA-1EE6-4349-9CBF-230E654B788B}">
      <dsp:nvSpPr>
        <dsp:cNvPr id="0" name=""/>
        <dsp:cNvSpPr/>
      </dsp:nvSpPr>
      <dsp:spPr>
        <a:xfrm>
          <a:off x="411480" y="3024381"/>
          <a:ext cx="5760720" cy="885600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мыслительная  деятельность</a:t>
          </a:r>
          <a:endParaRPr lang="ru-RU" sz="3000" kern="1200" dirty="0"/>
        </a:p>
      </dsp:txBody>
      <dsp:txXfrm>
        <a:off x="454711" y="3067612"/>
        <a:ext cx="5674258" cy="799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53E7E2-F19C-4AC6-AD40-1BCAEE2C3F31}">
      <dsp:nvSpPr>
        <dsp:cNvPr id="0" name=""/>
        <dsp:cNvSpPr/>
      </dsp:nvSpPr>
      <dsp:spPr>
        <a:xfrm>
          <a:off x="1970" y="1218227"/>
          <a:ext cx="1971234" cy="1358180"/>
        </a:xfrm>
        <a:prstGeom prst="round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D60948-B362-4C20-A167-E3BCD78B0030}">
      <dsp:nvSpPr>
        <dsp:cNvPr id="0" name=""/>
        <dsp:cNvSpPr/>
      </dsp:nvSpPr>
      <dsp:spPr>
        <a:xfrm>
          <a:off x="1970" y="2576407"/>
          <a:ext cx="1971234" cy="73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Общественная  жизнь</a:t>
          </a:r>
          <a:endParaRPr lang="ru-RU" sz="2000" kern="1200" dirty="0"/>
        </a:p>
      </dsp:txBody>
      <dsp:txXfrm>
        <a:off x="1970" y="2576407"/>
        <a:ext cx="1971234" cy="731328"/>
      </dsp:txXfrm>
    </dsp:sp>
    <dsp:sp modelId="{0EF2DDB5-8407-4999-BA71-DECC34F9112C}">
      <dsp:nvSpPr>
        <dsp:cNvPr id="0" name=""/>
        <dsp:cNvSpPr/>
      </dsp:nvSpPr>
      <dsp:spPr>
        <a:xfrm>
          <a:off x="2170411" y="1218227"/>
          <a:ext cx="1971234" cy="1358180"/>
        </a:xfrm>
        <a:prstGeom prst="round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567981-295D-48DC-AAEE-DBA3615058CA}">
      <dsp:nvSpPr>
        <dsp:cNvPr id="0" name=""/>
        <dsp:cNvSpPr/>
      </dsp:nvSpPr>
      <dsp:spPr>
        <a:xfrm>
          <a:off x="2170411" y="2576407"/>
          <a:ext cx="1971234" cy="73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Личная жизнь </a:t>
          </a:r>
          <a:endParaRPr lang="ru-RU" sz="2000" kern="1200" dirty="0"/>
        </a:p>
      </dsp:txBody>
      <dsp:txXfrm>
        <a:off x="2170411" y="2576407"/>
        <a:ext cx="1971234" cy="731328"/>
      </dsp:txXfrm>
    </dsp:sp>
    <dsp:sp modelId="{820BA9D0-A62F-4474-BAFB-4A34312A38C4}">
      <dsp:nvSpPr>
        <dsp:cNvPr id="0" name=""/>
        <dsp:cNvSpPr/>
      </dsp:nvSpPr>
      <dsp:spPr>
        <a:xfrm>
          <a:off x="4531964" y="1267785"/>
          <a:ext cx="1971234" cy="1358180"/>
        </a:xfrm>
        <a:prstGeom prst="round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46A7A-116E-413D-AC25-DFF0571C117A}">
      <dsp:nvSpPr>
        <dsp:cNvPr id="0" name=""/>
        <dsp:cNvSpPr/>
      </dsp:nvSpPr>
      <dsp:spPr>
        <a:xfrm>
          <a:off x="4412714" y="2854378"/>
          <a:ext cx="2347720" cy="1205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Образование/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профессиональная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деятельность</a:t>
          </a:r>
          <a:endParaRPr lang="ru-RU" sz="1800" kern="1200" dirty="0"/>
        </a:p>
      </dsp:txBody>
      <dsp:txXfrm>
        <a:off x="4412714" y="2854378"/>
        <a:ext cx="2347720" cy="1205287"/>
      </dsp:txXfrm>
    </dsp:sp>
    <dsp:sp modelId="{6AE620BC-8D76-498A-955A-98147BAC147E}">
      <dsp:nvSpPr>
        <dsp:cNvPr id="0" name=""/>
        <dsp:cNvSpPr/>
      </dsp:nvSpPr>
      <dsp:spPr>
        <a:xfrm>
          <a:off x="6883779" y="1218227"/>
          <a:ext cx="1971234" cy="1358180"/>
        </a:xfrm>
        <a:prstGeom prst="roundRect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8795CF-5128-4176-A719-0C35616EF20C}">
      <dsp:nvSpPr>
        <dsp:cNvPr id="0" name=""/>
        <dsp:cNvSpPr/>
      </dsp:nvSpPr>
      <dsp:spPr>
        <a:xfrm>
          <a:off x="6883779" y="2576407"/>
          <a:ext cx="1971234" cy="7313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Научная </a:t>
          </a:r>
          <a:r>
            <a:rPr lang="ru-RU" sz="2000" kern="1200" dirty="0" smtClean="0"/>
            <a:t>деятельность</a:t>
          </a:r>
          <a:endParaRPr lang="ru-RU" sz="2000" kern="1200" dirty="0"/>
        </a:p>
      </dsp:txBody>
      <dsp:txXfrm>
        <a:off x="6883779" y="2576407"/>
        <a:ext cx="1971234" cy="7313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A334CC-C5A4-489B-9B6E-9B9642283ADF}">
      <dsp:nvSpPr>
        <dsp:cNvPr id="0" name=""/>
        <dsp:cNvSpPr/>
      </dsp:nvSpPr>
      <dsp:spPr>
        <a:xfrm>
          <a:off x="1918" y="0"/>
          <a:ext cx="2011188" cy="45259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пространство  и  форма</a:t>
          </a:r>
          <a:endParaRPr lang="ru-RU" sz="2300" kern="1200" dirty="0"/>
        </a:p>
      </dsp:txBody>
      <dsp:txXfrm>
        <a:off x="1918" y="1810385"/>
        <a:ext cx="2011188" cy="1810385"/>
      </dsp:txXfrm>
    </dsp:sp>
    <dsp:sp modelId="{4E125D66-7DA3-4917-A7A7-D52C28CB1641}">
      <dsp:nvSpPr>
        <dsp:cNvPr id="0" name=""/>
        <dsp:cNvSpPr/>
      </dsp:nvSpPr>
      <dsp:spPr>
        <a:xfrm>
          <a:off x="253940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9CD967-0C04-4390-844B-41F904269004}">
      <dsp:nvSpPr>
        <dsp:cNvPr id="0" name=""/>
        <dsp:cNvSpPr/>
      </dsp:nvSpPr>
      <dsp:spPr>
        <a:xfrm>
          <a:off x="2073443" y="0"/>
          <a:ext cx="2011188" cy="452596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изменение  и  зависимости</a:t>
          </a:r>
          <a:endParaRPr lang="ru-RU" sz="2300" kern="1200" dirty="0"/>
        </a:p>
      </dsp:txBody>
      <dsp:txXfrm>
        <a:off x="2073443" y="1810385"/>
        <a:ext cx="2011188" cy="1810385"/>
      </dsp:txXfrm>
    </dsp:sp>
    <dsp:sp modelId="{21EB98CC-D00A-4824-A97A-C828B762884B}">
      <dsp:nvSpPr>
        <dsp:cNvPr id="0" name=""/>
        <dsp:cNvSpPr/>
      </dsp:nvSpPr>
      <dsp:spPr>
        <a:xfrm>
          <a:off x="2325464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5A4C89-FA3B-41FF-A953-6F5FA4CEDAF9}">
      <dsp:nvSpPr>
        <dsp:cNvPr id="0" name=""/>
        <dsp:cNvSpPr/>
      </dsp:nvSpPr>
      <dsp:spPr>
        <a:xfrm>
          <a:off x="4144967" y="0"/>
          <a:ext cx="2011188" cy="452596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количество</a:t>
          </a:r>
          <a:endParaRPr lang="ru-RU" sz="2300" kern="1200" dirty="0"/>
        </a:p>
      </dsp:txBody>
      <dsp:txXfrm>
        <a:off x="4144967" y="1810385"/>
        <a:ext cx="2011188" cy="1810385"/>
      </dsp:txXfrm>
    </dsp:sp>
    <dsp:sp modelId="{A486D900-BC4B-44D6-9CC4-3C4C0B24DF01}">
      <dsp:nvSpPr>
        <dsp:cNvPr id="0" name=""/>
        <dsp:cNvSpPr/>
      </dsp:nvSpPr>
      <dsp:spPr>
        <a:xfrm>
          <a:off x="4396989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74FAE0-9443-422F-9E6B-D1D9742D523E}">
      <dsp:nvSpPr>
        <dsp:cNvPr id="0" name=""/>
        <dsp:cNvSpPr/>
      </dsp:nvSpPr>
      <dsp:spPr>
        <a:xfrm>
          <a:off x="6216492" y="0"/>
          <a:ext cx="2011188" cy="45259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неопределённость</a:t>
          </a:r>
          <a:r>
            <a:rPr lang="ru-RU" sz="2400" kern="1200" dirty="0" smtClean="0"/>
            <a:t> и данные</a:t>
          </a:r>
          <a:endParaRPr lang="ru-RU" sz="2400" kern="1200" dirty="0"/>
        </a:p>
      </dsp:txBody>
      <dsp:txXfrm>
        <a:off x="6216492" y="1810385"/>
        <a:ext cx="2011188" cy="1810385"/>
      </dsp:txXfrm>
    </dsp:sp>
    <dsp:sp modelId="{059531D9-CB90-42A7-8007-79BE59375DD8}">
      <dsp:nvSpPr>
        <dsp:cNvPr id="0" name=""/>
        <dsp:cNvSpPr/>
      </dsp:nvSpPr>
      <dsp:spPr>
        <a:xfrm>
          <a:off x="6468513" y="271557"/>
          <a:ext cx="1507145" cy="1507145"/>
        </a:xfrm>
        <a:prstGeom prst="ellipse">
          <a:avLst/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57232D-A2BB-4211-8BDC-C86667758F8B}">
      <dsp:nvSpPr>
        <dsp:cNvPr id="0" name=""/>
        <dsp:cNvSpPr/>
      </dsp:nvSpPr>
      <dsp:spPr>
        <a:xfrm>
          <a:off x="329183" y="3620770"/>
          <a:ext cx="7571232" cy="678894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F2C82-E4EC-4CFB-AC79-26F165D9BEED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C242F4-4ECB-4860-9D92-52418925E3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333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>
              <a:buClrTx/>
              <a:buFontTx/>
              <a:buNone/>
            </a:pPr>
            <a:fld id="{765C4FBA-9DF4-4BC8-AF27-C96AA566F6E5}" type="slidenum">
              <a:rPr lang="ru-RU" altLang="ru-RU">
                <a:solidFill>
                  <a:srgbClr val="000000"/>
                </a:solidFill>
              </a:rPr>
              <a:pPr>
                <a:buClrTx/>
                <a:buFontTx/>
                <a:buNone/>
              </a:pPr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464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242F4-4ECB-4860-9D92-52418925E386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996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E3FED-CA28-4437-AC32-E3C9B3973393}" type="datetime1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298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20D9-F951-4960-9481-CEBC2A9F3ED5}" type="datetime1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2824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EF90-BD0D-4308-83B1-2A4168F56E9D}" type="datetime1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15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52CB-07B7-4BD5-8A25-004AE7927A81}" type="datetime1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29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2BC0-732E-4F3D-AB1A-8545E8AAD755}" type="datetime1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B08B9-AAE4-435C-9323-ADE846086F1B}" type="datetime1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907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1E08-A7E5-43AD-B722-6FB1CEC88067}" type="datetime1">
              <a:rPr lang="ru-RU" smtClean="0"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05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C4368-4D2A-4BEC-9755-0E86D5C4BCF5}" type="datetime1">
              <a:rPr lang="ru-RU" smtClean="0"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237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CA2EE-C0D0-46D2-ADAF-EDFF07835C3B}" type="datetime1">
              <a:rPr lang="ru-RU" smtClean="0"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036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AB951-07C2-4DF6-AE53-16DA5C4D0104}" type="datetime1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282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5DD1A-C682-49E9-8A56-24D4A4232E34}" type="datetime1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52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E1A52-119B-464A-A5EC-1E90CC943243}" type="datetime1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47486-1848-4284-9C68-B78736ED5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052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a.prosv.ru/fg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9709" y="1595440"/>
            <a:ext cx="8354291" cy="2443162"/>
          </a:xfrm>
        </p:spPr>
        <p:txBody>
          <a:bodyPr rtlCol="0" anchor="ctr">
            <a:noAutofit/>
          </a:bodyPr>
          <a:lstStyle/>
          <a:p>
            <a:pPr indent="109538" algn="ctr" defTabSz="449263">
              <a:lnSpc>
                <a:spcPct val="100000"/>
              </a:lnSpc>
              <a:spcBef>
                <a:spcPts val="800"/>
              </a:spcBef>
              <a:defRPr/>
            </a:pPr>
            <a:r>
              <a:rPr lang="ru-RU" altLang="ru-RU" sz="2400" b="1" i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/>
            </a:r>
            <a:br>
              <a:rPr lang="ru-RU" altLang="ru-RU" sz="2400" b="1" i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</a:br>
            <a:r>
              <a:rPr lang="ru-RU" altLang="ru-RU" sz="2400" b="1" i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/>
            </a:r>
            <a:br>
              <a:rPr lang="ru-RU" altLang="ru-RU" sz="2400" b="1" i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</a:br>
            <a:r>
              <a:rPr lang="ru-RU" altLang="ru-RU" sz="2400" b="1" i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/>
            </a:r>
            <a:br>
              <a:rPr lang="ru-RU" altLang="ru-RU" sz="2400" b="1" i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</a:br>
            <a:r>
              <a:rPr lang="en-US" altLang="ru-RU" sz="2400" b="1" i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/>
            </a:r>
            <a:br>
              <a:rPr lang="en-US" altLang="ru-RU" sz="2400" b="1" i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</a:br>
            <a:r>
              <a:rPr lang="ru-RU" altLang="ru-RU" sz="3600" i="1" cap="all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> </a:t>
            </a:r>
            <a:r>
              <a:rPr lang="ru-RU" altLang="ru-RU" sz="3600" i="1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>математическая грамотность.</a:t>
            </a:r>
            <a:br>
              <a:rPr lang="ru-RU" altLang="ru-RU" sz="3600" i="1" cap="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</a:br>
            <a:r>
              <a:rPr lang="ru-RU" altLang="ru-RU" sz="3600" i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>Решение задач</a:t>
            </a:r>
            <a:r>
              <a:rPr lang="ru-RU" altLang="ru-RU" sz="4000" i="1" cap="all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/>
            </a:r>
            <a:br>
              <a:rPr lang="ru-RU" altLang="ru-RU" sz="4000" i="1" cap="all" dirty="0" smtClean="0">
                <a:solidFill>
                  <a:srgbClr val="FF13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</a:br>
            <a:r>
              <a:rPr lang="ru-RU" altLang="ru-RU" sz="4400" b="1" i="1" cap="all" dirty="0">
                <a:solidFill>
                  <a:srgbClr val="FF1301"/>
                </a:solidFill>
                <a:effectLst/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  <a:t/>
            </a:r>
            <a:br>
              <a:rPr lang="ru-RU" altLang="ru-RU" sz="4400" b="1" i="1" cap="all" dirty="0">
                <a:solidFill>
                  <a:srgbClr val="FF1301"/>
                </a:solidFill>
                <a:effectLst/>
                <a:latin typeface="Times New Roman" panose="02020603050405020304" pitchFamily="18" charset="0"/>
                <a:ea typeface="Microsoft YaHei" charset="-122"/>
                <a:cs typeface="Times New Roman" panose="02020603050405020304" pitchFamily="18" charset="0"/>
              </a:rPr>
            </a:br>
            <a:endParaRPr lang="ru-RU" sz="4400" b="1" cap="all" dirty="0">
              <a:solidFill>
                <a:srgbClr val="FF130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28125" cy="83978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3493" name="Рисунок 22" descr="line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0" y="6857996"/>
            <a:ext cx="9144000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24966" y="5238188"/>
            <a:ext cx="510315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1600" b="1" dirty="0" smtClean="0">
                <a:solidFill>
                  <a:prstClr val="black"/>
                </a:solidFill>
                <a:latin typeface="Arial" charset="0"/>
                <a:ea typeface="Microsoft YaHei" charset="-122"/>
              </a:rPr>
              <a:t>Учитель математики МБОУ «Свободинская СОШ» Золотухинского района Курской области</a:t>
            </a:r>
            <a:endParaRPr lang="ru-RU" sz="1600" dirty="0"/>
          </a:p>
          <a:p>
            <a:pPr algn="r"/>
            <a:r>
              <a:rPr lang="ru-RU" sz="1600" dirty="0" smtClean="0"/>
              <a:t>Н.А. Сасина</a:t>
            </a:r>
            <a:endParaRPr lang="ru-RU" sz="1600" dirty="0"/>
          </a:p>
          <a:p>
            <a:pPr defTabSz="914400">
              <a:defRPr/>
            </a:pPr>
            <a:endParaRPr lang="ru-RU" sz="1400" dirty="0">
              <a:solidFill>
                <a:prstClr val="black"/>
              </a:solidFill>
              <a:ea typeface="Microsoft YaHei" pitchFamily="34" charset="-122"/>
            </a:endParaRPr>
          </a:p>
        </p:txBody>
      </p:sp>
      <p:pic>
        <p:nvPicPr>
          <p:cNvPr id="38914" name="Picture 2" descr="http://www.umomatem.ru/img/blog_post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193" y="260648"/>
            <a:ext cx="1643063" cy="2190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376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997" y="260648"/>
            <a:ext cx="9146997" cy="626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4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Математическое содержание заданий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929309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5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75" y="42863"/>
            <a:ext cx="8932863" cy="677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02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563" cy="691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158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563" cy="691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37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3" y="42863"/>
            <a:ext cx="9113837" cy="677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92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ru-RU" i="1" dirty="0" smtClean="0"/>
              <a:t>«Пространство и форма»</a:t>
            </a:r>
            <a:endParaRPr lang="ru-RU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1435" y="584249"/>
            <a:ext cx="4332813" cy="594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454" y="692696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695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«Пространство и форма»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590" y="1716385"/>
            <a:ext cx="8736548" cy="4448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5589240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7874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3274" y="82546"/>
            <a:ext cx="4785070" cy="6730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80954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649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56"/>
            <a:ext cx="8229600" cy="1143000"/>
          </a:xfrm>
        </p:spPr>
        <p:txBody>
          <a:bodyPr/>
          <a:lstStyle/>
          <a:p>
            <a:r>
              <a:rPr lang="ru-RU" dirty="0"/>
              <a:t>«</a:t>
            </a:r>
            <a:r>
              <a:rPr lang="ru-RU" i="1" dirty="0"/>
              <a:t>Неопределенность и данные</a:t>
            </a:r>
            <a:r>
              <a:rPr lang="ru-RU" dirty="0"/>
              <a:t>»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245" y="1196752"/>
            <a:ext cx="4061127" cy="4929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908720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30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PISA (Международная программа по оценке образовательных достижений учащихся)</a:t>
            </a:r>
            <a:br>
              <a:rPr lang="ru-RU" sz="3200" b="1" dirty="0"/>
            </a:b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229600" cy="238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4184" y="4149080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Международная программа по оценке образовательных достижений учащихся PISA (</a:t>
            </a:r>
            <a:r>
              <a:rPr lang="ru-RU" dirty="0" err="1"/>
              <a:t>Programme</a:t>
            </a:r>
            <a:r>
              <a:rPr lang="ru-RU" dirty="0"/>
              <a:t> </a:t>
            </a:r>
            <a:r>
              <a:rPr lang="ru-RU" dirty="0" err="1"/>
              <a:t>for</a:t>
            </a:r>
            <a:r>
              <a:rPr lang="ru-RU" dirty="0"/>
              <a:t> </a:t>
            </a:r>
            <a:r>
              <a:rPr lang="ru-RU" dirty="0" err="1"/>
              <a:t>International</a:t>
            </a:r>
            <a:r>
              <a:rPr lang="ru-RU" dirty="0"/>
              <a:t> </a:t>
            </a:r>
            <a:r>
              <a:rPr lang="ru-RU" dirty="0" err="1"/>
              <a:t>Student</a:t>
            </a:r>
            <a:r>
              <a:rPr lang="ru-RU" dirty="0"/>
              <a:t> </a:t>
            </a:r>
            <a:r>
              <a:rPr lang="ru-RU" dirty="0" err="1"/>
              <a:t>Assessment</a:t>
            </a:r>
            <a:r>
              <a:rPr lang="ru-RU" dirty="0"/>
              <a:t>) – это международное сопоставительное исследование качества образования, в рамках которого оцениваются знания и навыки учащихся школ в возрасте 15 лет. Проводится под эгидой Организации экономического сотрудничества и развития (ОЭСР). Национальным центром проведения исследования PISA в Российской Федерации является ФГБУ «Федеральный институт оценки качества образования».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32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02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/>
              <a:t>Изменение и зависимости»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689485"/>
            <a:ext cx="3744416" cy="543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896970"/>
            <a:ext cx="4608512" cy="2424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3004" y="3645024"/>
            <a:ext cx="467349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5522573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8425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«Количество»</a:t>
            </a:r>
            <a:endParaRPr lang="ru-RU" dirty="0"/>
          </a:p>
        </p:txBody>
      </p:sp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442115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7424" y="1268760"/>
            <a:ext cx="4341080" cy="2681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201" y="116632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95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«Просвещение»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328917" cy="4823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45800" y="6237312"/>
            <a:ext cx="2715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https://media.prosv.ru/fg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40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Банк заданий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78497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5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-27384"/>
            <a:ext cx="7920880" cy="388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4032448" cy="371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6021288"/>
            <a:ext cx="3600400" cy="697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859891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47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659532" cy="4650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42743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97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08" y="1556792"/>
            <a:ext cx="871488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42743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99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76" y="620688"/>
            <a:ext cx="9036496" cy="4489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5229200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11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623889"/>
            <a:ext cx="9144000" cy="431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5229200"/>
            <a:ext cx="2339753" cy="89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5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638175"/>
            <a:ext cx="9036496" cy="4372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61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 Концепция направления «математическая грамотность» исследования </a:t>
            </a:r>
            <a:r>
              <a:rPr lang="ru-RU" sz="3200" b="1" dirty="0" smtClean="0"/>
              <a:t>PISA-2021</a:t>
            </a:r>
            <a:endParaRPr lang="ru-RU" sz="3200" b="1" dirty="0"/>
          </a:p>
        </p:txBody>
      </p:sp>
      <p:pic>
        <p:nvPicPr>
          <p:cNvPr id="2050" name="Picture 2" descr="https://fioco.ru/Media/Default/Pictures/%D0%B4%D0%BB%D1%8F%20%D0%BD%D0%BE%D0%B2%D0%BE%D1%81%D1%82%D0%B5%D0%B9/123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281612"/>
            <a:ext cx="4896544" cy="503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9609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3"/>
            <a:ext cx="9144000" cy="494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5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РЭШ.</a:t>
            </a:r>
            <a:r>
              <a:rPr lang="ru-RU" sz="3200" dirty="0" smtClean="0"/>
              <a:t> </a:t>
            </a:r>
            <a:r>
              <a:rPr lang="ru-RU" sz="3200" b="1" dirty="0"/>
              <a:t>"Электронный банк заданий для оценки функциональной грамотности"</a:t>
            </a:r>
            <a:br>
              <a:rPr lang="ru-RU" sz="3200" b="1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187" y="1412776"/>
            <a:ext cx="6902376" cy="5143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с вырезом 3">
            <a:hlinkClick r:id="" action="ppaction://noaction" highlightClick="1"/>
          </p:cNvPr>
          <p:cNvSpPr/>
          <p:nvPr/>
        </p:nvSpPr>
        <p:spPr>
          <a:xfrm rot="5400000">
            <a:off x="5189208" y="3626537"/>
            <a:ext cx="978408" cy="484632"/>
          </a:xfrm>
          <a:prstGeom prst="notch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59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146549"/>
            <a:ext cx="6480720" cy="6340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6632"/>
            <a:ext cx="1748340" cy="1050975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17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06882"/>
            <a:ext cx="8229600" cy="1143000"/>
          </a:xfrm>
        </p:spPr>
        <p:txBody>
          <a:bodyPr/>
          <a:lstStyle/>
          <a:p>
            <a:r>
              <a:rPr lang="ru-RU" dirty="0" smtClean="0"/>
              <a:t>Платная дорога</a:t>
            </a:r>
            <a:endParaRPr lang="ru-RU" dirty="0"/>
          </a:p>
        </p:txBody>
      </p:sp>
      <p:sp>
        <p:nvSpPr>
          <p:cNvPr id="4" name="AutoShape 2" descr="https://4.downloader.disk.yandex.ru/preview/54279c742d86ec787ae3fbce7af9127cec83f8ba9d80a5c6f570b9f9056fb5f9/inf/wbn9AvrEs8Fl8hgFh_KuKFp2QUwQCoVXYwobmPs1o_L23U7Ijrz7Oky6MjDNxFUnXXtajmyG5YoZHxDqY4zBlA%3D%3D?uid=97195307&amp;filename=2022-02-14_13-11-18.png&amp;disposition=inline&amp;hash=&amp;limit=0&amp;content_type=image%2Fpng&amp;owner_uid=97195307&amp;tknv=v2&amp;size=1903x9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4.downloader.disk.yandex.ru/preview/54279c742d86ec787ae3fbce7af9127cec83f8ba9d80a5c6f570b9f9056fb5f9/inf/wbn9AvrEs8Fl8hgFh_KuKFp2QUwQCoVXYwobmPs1o_L23U7Ijrz7Oky6MjDNxFUnXXtajmyG5YoZHxDqY4zBlA%3D%3D?uid=97195307&amp;filename=2022-02-14_13-11-18.png&amp;disposition=inline&amp;hash=&amp;limit=0&amp;content_type=image%2Fpng&amp;owner_uid=97195307&amp;tknv=v2&amp;size=1903x94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1484471"/>
            <a:ext cx="6571123" cy="5256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979712" y="1700808"/>
            <a:ext cx="86409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Объект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6632"/>
            <a:ext cx="1748340" cy="1050975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49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06882"/>
            <a:ext cx="8229600" cy="1143000"/>
          </a:xfrm>
        </p:spPr>
        <p:txBody>
          <a:bodyPr/>
          <a:lstStyle/>
          <a:p>
            <a:r>
              <a:rPr lang="ru-RU" dirty="0" smtClean="0"/>
              <a:t>Платная дорога</a:t>
            </a:r>
            <a:endParaRPr lang="ru-RU" dirty="0"/>
          </a:p>
        </p:txBody>
      </p:sp>
      <p:sp>
        <p:nvSpPr>
          <p:cNvPr id="4" name="AutoShape 2" descr="https://4.downloader.disk.yandex.ru/preview/54279c742d86ec787ae3fbce7af9127cec83f8ba9d80a5c6f570b9f9056fb5f9/inf/wbn9AvrEs8Fl8hgFh_KuKFp2QUwQCoVXYwobmPs1o_L23U7Ijrz7Oky6MjDNxFUnXXtajmyG5YoZHxDqY4zBlA%3D%3D?uid=97195307&amp;filename=2022-02-14_13-11-18.png&amp;disposition=inline&amp;hash=&amp;limit=0&amp;content_type=image%2Fpng&amp;owner_uid=97195307&amp;tknv=v2&amp;size=1903x9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4.downloader.disk.yandex.ru/preview/54279c742d86ec787ae3fbce7af9127cec83f8ba9d80a5c6f570b9f9056fb5f9/inf/wbn9AvrEs8Fl8hgFh_KuKFp2QUwQCoVXYwobmPs1o_L23U7Ijrz7Oky6MjDNxFUnXXtajmyG5YoZHxDqY4zBlA%3D%3D?uid=97195307&amp;filename=2022-02-14_13-11-18.png&amp;disposition=inline&amp;hash=&amp;limit=0&amp;content_type=image%2Fpng&amp;owner_uid=97195307&amp;tknv=v2&amp;size=1903x94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1628800"/>
            <a:ext cx="600894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6632"/>
            <a:ext cx="1748340" cy="1050975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14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06882"/>
            <a:ext cx="8229600" cy="1143000"/>
          </a:xfrm>
        </p:spPr>
        <p:txBody>
          <a:bodyPr/>
          <a:lstStyle/>
          <a:p>
            <a:r>
              <a:rPr lang="ru-RU" dirty="0" smtClean="0"/>
              <a:t>Платная дорога</a:t>
            </a:r>
            <a:endParaRPr lang="ru-RU" dirty="0"/>
          </a:p>
        </p:txBody>
      </p:sp>
      <p:sp>
        <p:nvSpPr>
          <p:cNvPr id="4" name="AutoShape 2" descr="https://4.downloader.disk.yandex.ru/preview/54279c742d86ec787ae3fbce7af9127cec83f8ba9d80a5c6f570b9f9056fb5f9/inf/wbn9AvrEs8Fl8hgFh_KuKFp2QUwQCoVXYwobmPs1o_L23U7Ijrz7Oky6MjDNxFUnXXtajmyG5YoZHxDqY4zBlA%3D%3D?uid=97195307&amp;filename=2022-02-14_13-11-18.png&amp;disposition=inline&amp;hash=&amp;limit=0&amp;content_type=image%2Fpng&amp;owner_uid=97195307&amp;tknv=v2&amp;size=1903x9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4.downloader.disk.yandex.ru/preview/54279c742d86ec787ae3fbce7af9127cec83f8ba9d80a5c6f570b9f9056fb5f9/inf/wbn9AvrEs8Fl8hgFh_KuKFp2QUwQCoVXYwobmPs1o_L23U7Ijrz7Oky6MjDNxFUnXXtajmyG5YoZHxDqY4zBlA%3D%3D?uid=97195307&amp;filename=2022-02-14_13-11-18.png&amp;disposition=inline&amp;hash=&amp;limit=0&amp;content_type=image%2Fpng&amp;owner_uid=97195307&amp;tknv=v2&amp;size=1903x94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https://2.downloader.disk.yandex.ru/preview/84037f0af6ede865cd105afa466494516c41372714956f5cb69400f993d9b721/inf/KNOG4w0f2Bb2vM9Yu0qU2MlBML1BhQlcC-nJ1iNTfDQmCfN8yzRJQFLzFHFDnXvHbvkaHKZCvgdeWqpALbJFyA%3D%3D?uid=97195307&amp;filename=2022-02-14_13-11-39.png&amp;disposition=inline&amp;hash=&amp;limit=0&amp;content_type=image%2Fpng&amp;owner_uid=97195307&amp;tknv=v2&amp;size=1903x940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9712" y="1430982"/>
            <a:ext cx="6590581" cy="5115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6632"/>
            <a:ext cx="1748340" cy="1050975"/>
          </a:xfr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87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268760"/>
            <a:ext cx="7101404" cy="5361459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6632"/>
            <a:ext cx="1748340" cy="1050975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61061"/>
            <a:ext cx="8172400" cy="6092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3612" y="5445224"/>
            <a:ext cx="1748340" cy="10509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6577"/>
            <a:ext cx="7998751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5229200"/>
            <a:ext cx="1748340" cy="105097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4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538" y="104775"/>
            <a:ext cx="8923337" cy="664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72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b="1" i="1" u="sng" dirty="0">
                <a:solidFill>
                  <a:srgbClr val="FF0000"/>
                </a:solidFill>
              </a:rPr>
              <a:t>Математическая грамотность </a:t>
            </a:r>
            <a:r>
              <a:rPr lang="ru-RU" sz="2000" i="1" dirty="0"/>
              <a:t>– это способность человека мыслить математически, формулировать, применять и интерпретировать математику для решения задач в разнообразных практических контекстах. Она включает в себя понятия, процедуры и факты, а также инструменты для описания, объяснения и предсказания явлений. Она помогает людям понять роль математики в мире, высказывать хорошо обоснованные суждения и принимать решения, которые должны принимать конструктивные, активные и размышляющие граждане в XXI веке».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72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5563" y="404664"/>
            <a:ext cx="9199563" cy="573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26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«Всегда, иногда, никогда»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457693"/>
            <a:ext cx="7200800" cy="540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7" y="2708920"/>
            <a:ext cx="24482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Прочитай инструкцию и нажми на стрелку «Далее».</a:t>
            </a:r>
          </a:p>
          <a:p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u="sng" dirty="0" smtClean="0">
                <a:solidFill>
                  <a:schemeClr val="tx2">
                    <a:lumMod val="75000"/>
                  </a:schemeClr>
                </a:solidFill>
              </a:rPr>
              <a:t>Всегда. Иногда. Никогда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Утверждения могут быть разделены на три категории: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Которые верны всегда;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Верны иногда (в некоторых случаях);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Никогда не бывают верны.</a:t>
            </a:r>
          </a:p>
          <a:p>
            <a:pPr marL="171450" indent="-171450">
              <a:buFontTx/>
              <a:buChar char="-"/>
            </a:pP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Пример: 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«Числа, которые делятся на 4, делятся на 2»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«Число, которое делится на 9, делится на 6»</a:t>
            </a:r>
          </a:p>
          <a:p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«Сумма двух нечетных чисел, нечетное число»</a:t>
            </a:r>
          </a:p>
          <a:p>
            <a:endParaRPr lang="ru-RU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Tx/>
              <a:buChar char="-"/>
            </a:pP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18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28384" cy="6020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7485" y="4365104"/>
            <a:ext cx="31904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14 летняя девочка, хотя бы однажды была вдвое ниже, чем сейчас .</a:t>
            </a:r>
          </a:p>
          <a:p>
            <a:endParaRPr lang="ru-RU" sz="1400" dirty="0"/>
          </a:p>
          <a:p>
            <a:endParaRPr lang="ru-RU" sz="1400" dirty="0" smtClean="0"/>
          </a:p>
          <a:p>
            <a:r>
              <a:rPr lang="ru-RU" sz="1400" dirty="0" smtClean="0"/>
              <a:t>14 летняя девочка выше 10-ти летней</a:t>
            </a:r>
            <a:endParaRPr lang="ru-RU" sz="1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86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1" y="-47671"/>
            <a:ext cx="9433818" cy="693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2308092"/>
            <a:ext cx="51977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Когда целое число умножается на себя, результат четный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924944"/>
            <a:ext cx="4060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Удвоенное 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C00000"/>
                </a:solidFill>
              </a:rPr>
              <a:t>целое  число – это четное число 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898" y="3645024"/>
            <a:ext cx="4760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Половина нечетного целого числа – это целое число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5373216"/>
            <a:ext cx="45313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Периметр фигуры А больше периметра фигуры  В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898" y="6021288"/>
            <a:ext cx="4942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Если монету подбросить 50 раз, 25 раз выпадет решка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28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47238" cy="722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79912" y="620688"/>
            <a:ext cx="5692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Каждое из следующих утверждений  иногда верно.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Приведите примеры, когда утверждение верно, когда неверно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501008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Человек, у которого больше монет. Имеет больше денег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6453336"/>
            <a:ext cx="79598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Если к числителю и знаменателю дроби прибавить одно и тоже число, дробь увеличится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85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3" y="19050"/>
            <a:ext cx="9094787" cy="681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" y="114300"/>
            <a:ext cx="9028113" cy="662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95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3" y="19050"/>
            <a:ext cx="9094787" cy="681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38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высказываниями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08" y="1596338"/>
            <a:ext cx="8862949" cy="435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59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Математика </a:t>
            </a:r>
            <a:r>
              <a:rPr lang="ru-RU" sz="2000" b="1" dirty="0"/>
              <a:t>6 класс Дорофеев, Петерсон Часть 1.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Упражнение № </a:t>
            </a:r>
            <a:r>
              <a:rPr lang="ru-RU" sz="2000" b="1" dirty="0"/>
              <a:t>51 </a:t>
            </a:r>
            <a:r>
              <a:rPr lang="ru-RU" sz="2000" b="1" dirty="0" smtClean="0"/>
              <a:t>Найди </a:t>
            </a:r>
            <a:r>
              <a:rPr lang="ru-RU" sz="2000" b="1" dirty="0"/>
              <a:t>ложные общие утверждения и приведи для них контрпример.</a:t>
            </a:r>
            <a:br>
              <a:rPr lang="ru-RU" sz="2000" b="1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Найди ложные общие утверждения и приведи для них контрпример. Сформулируй их отрицание с использованием оборота “Существует хотя бы один</a:t>
            </a:r>
            <a:r>
              <a:rPr lang="ru-RU" dirty="0" smtClean="0"/>
              <a:t>”.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1)   Все простые числа нечетны.</a:t>
            </a:r>
          </a:p>
          <a:p>
            <a:pPr marL="0" indent="0">
              <a:buNone/>
            </a:pPr>
            <a:r>
              <a:rPr lang="ru-RU" dirty="0"/>
              <a:t>2)   Все нечетные числа простые.</a:t>
            </a:r>
          </a:p>
          <a:p>
            <a:pPr marL="0" indent="0">
              <a:buNone/>
            </a:pPr>
            <a:r>
              <a:rPr lang="ru-RU" dirty="0"/>
              <a:t>3)  Любое число, кратное 9, кратно и 3.</a:t>
            </a:r>
          </a:p>
          <a:p>
            <a:pPr marL="0" indent="0">
              <a:buNone/>
            </a:pPr>
            <a:r>
              <a:rPr lang="ru-RU" dirty="0"/>
              <a:t>4)   Любое число, кратное 3, кратно и 9.</a:t>
            </a:r>
          </a:p>
          <a:p>
            <a:pPr marL="0" indent="0">
              <a:buNone/>
            </a:pPr>
            <a:r>
              <a:rPr lang="ru-RU" dirty="0"/>
              <a:t>5)  Каждое простое число имеет не больше двух делителей.</a:t>
            </a:r>
          </a:p>
          <a:p>
            <a:pPr marL="0" indent="0">
              <a:buNone/>
            </a:pPr>
            <a:r>
              <a:rPr lang="ru-RU" dirty="0"/>
              <a:t>6)   Всякое число, которое имеет не больше двух делителей, - простое.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53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" y="42863"/>
            <a:ext cx="9028113" cy="677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40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/>
              <a:t>Тема урока: </a:t>
            </a:r>
            <a:r>
              <a:rPr lang="ru-RU" sz="1800" dirty="0"/>
              <a:t>«Формулы длины окружности, площади круга и объема шара</a:t>
            </a:r>
            <a:r>
              <a:rPr lang="ru-RU" sz="1800" dirty="0" smtClean="0"/>
              <a:t>».</a:t>
            </a:r>
          </a:p>
          <a:p>
            <a:pPr marL="0" indent="0">
              <a:buNone/>
            </a:pPr>
            <a:r>
              <a:rPr lang="ru-RU" sz="1800" b="1" dirty="0"/>
              <a:t>УМК: </a:t>
            </a:r>
            <a:r>
              <a:rPr lang="ru-RU" sz="1800" dirty="0"/>
              <a:t>Математика: 6 класс: учеб. для </a:t>
            </a:r>
            <a:r>
              <a:rPr lang="ru-RU" sz="1800" dirty="0" err="1"/>
              <a:t>общеобразоват</a:t>
            </a:r>
            <a:r>
              <a:rPr lang="ru-RU" sz="1800" dirty="0"/>
              <a:t>. организаций / Г. В. Дорофеев, И. Ф. </a:t>
            </a:r>
            <a:r>
              <a:rPr lang="ru-RU" sz="1800" dirty="0" err="1"/>
              <a:t>Шарыгин</a:t>
            </a:r>
            <a:r>
              <a:rPr lang="ru-RU" sz="1800" dirty="0"/>
              <a:t>, С. Б. Суворова и др. 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249827"/>
            <a:ext cx="6417755" cy="536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2691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8" y="319088"/>
            <a:ext cx="9039225" cy="621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4747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8253816" cy="319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6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1124744"/>
            <a:ext cx="8496944" cy="5131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Разные решения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27219" y="2852936"/>
            <a:ext cx="4244197" cy="291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5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 ошибку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43"/>
          <a:stretch/>
        </p:blipFill>
        <p:spPr bwMode="auto">
          <a:xfrm>
            <a:off x="179512" y="1406106"/>
            <a:ext cx="8748511" cy="504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5976" y="2273588"/>
            <a:ext cx="4244197" cy="291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0598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275" y="1196752"/>
            <a:ext cx="8614197" cy="5261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971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882086" cy="4443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91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844951"/>
            <a:ext cx="7704856" cy="571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ru-RU" dirty="0" smtClean="0"/>
              <a:t>«Красота степени»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2843644"/>
            <a:ext cx="4214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Произведение одинаковых множителей </a:t>
            </a:r>
          </a:p>
          <a:p>
            <a:r>
              <a:rPr lang="ru-RU" dirty="0" smtClean="0"/>
              <a:t>можно заменить степенью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4005064"/>
            <a:ext cx="316638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Установите истинность высказываний: 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solidFill>
                  <a:schemeClr val="tx2"/>
                </a:solidFill>
              </a:rPr>
              <a:t>8</a:t>
            </a:r>
            <a:r>
              <a:rPr lang="ru-RU" sz="1400" baseline="30000" dirty="0" smtClean="0">
                <a:solidFill>
                  <a:schemeClr val="tx2"/>
                </a:solidFill>
              </a:rPr>
              <a:t>16</a:t>
            </a:r>
            <a:r>
              <a:rPr lang="ru-RU" sz="1400" dirty="0" smtClean="0">
                <a:solidFill>
                  <a:schemeClr val="tx2"/>
                </a:solidFill>
              </a:rPr>
              <a:t> в 8 раз больше, чем 8</a:t>
            </a:r>
            <a:r>
              <a:rPr lang="ru-RU" sz="1400" baseline="30000" dirty="0" smtClean="0">
                <a:solidFill>
                  <a:schemeClr val="tx2"/>
                </a:solidFill>
              </a:rPr>
              <a:t>15</a:t>
            </a:r>
          </a:p>
          <a:p>
            <a:pPr marL="342900" indent="-342900">
              <a:buAutoNum type="arabicParenR"/>
            </a:pPr>
            <a:r>
              <a:rPr lang="ru-RU" sz="1400" dirty="0" smtClean="0">
                <a:solidFill>
                  <a:schemeClr val="tx2"/>
                </a:solidFill>
              </a:rPr>
              <a:t>8</a:t>
            </a:r>
            <a:r>
              <a:rPr lang="ru-RU" sz="1400" baseline="30000" dirty="0" smtClean="0">
                <a:solidFill>
                  <a:schemeClr val="tx2"/>
                </a:solidFill>
              </a:rPr>
              <a:t>10</a:t>
            </a:r>
            <a:r>
              <a:rPr lang="ru-RU" sz="1400" dirty="0" smtClean="0">
                <a:solidFill>
                  <a:schemeClr val="tx2"/>
                </a:solidFill>
              </a:rPr>
              <a:t> в 10 раз больше, чем число 8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8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3381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3573016"/>
            <a:ext cx="34563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Рассмотрите материал «Красота степени» справа.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 Найдите значение выражения записанного выше. 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Выберите верный ответ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226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316867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005064"/>
            <a:ext cx="25638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Рассмотрите пример справа. 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 Чему равна последняя цифра  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числа 7 в степени 190?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34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8" y="57150"/>
            <a:ext cx="9113837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92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888524" cy="59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41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188640"/>
            <a:ext cx="9192791" cy="5923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75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6328" y="332656"/>
            <a:ext cx="5200650" cy="599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59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Компьютерное моделирование</a:t>
            </a:r>
            <a:br>
              <a:rPr lang="ru-RU" dirty="0" smtClean="0"/>
            </a:br>
            <a:r>
              <a:rPr lang="ru-RU" dirty="0" smtClean="0"/>
              <a:t>«Укладка плитки»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490773"/>
            <a:ext cx="6840760" cy="508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3608" y="2708920"/>
            <a:ext cx="26642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Прочитайте инструкцию. Нажмите «Далее»</a:t>
            </a:r>
          </a:p>
          <a:p>
            <a:endParaRPr lang="ru-RU" sz="1400" dirty="0">
              <a:solidFill>
                <a:schemeClr val="tx2"/>
              </a:solidFill>
            </a:endParaRPr>
          </a:p>
          <a:p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>
                <a:solidFill>
                  <a:schemeClr val="tx2"/>
                </a:solidFill>
              </a:rPr>
              <a:t>Уложенная плитка может быть двух видов А и В.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Используя только плитку вида А, можно получить образец 1.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Используя плитку В, можно получить рисунок пола 2.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54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247"/>
            <a:ext cx="9144000" cy="680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9" y="3195513"/>
            <a:ext cx="33123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Закончите укладку плитки. Перетаскивая плитки А и В.</a:t>
            </a:r>
          </a:p>
          <a:p>
            <a:endParaRPr lang="ru-RU" sz="1400" dirty="0">
              <a:solidFill>
                <a:schemeClr val="tx2"/>
              </a:solidFill>
            </a:endParaRPr>
          </a:p>
          <a:p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>
                <a:solidFill>
                  <a:schemeClr val="tx2"/>
                </a:solidFill>
              </a:rPr>
              <a:t>Рисунок справа получен из комбинации двух видов плитки.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Плиточник продолжает укладывать плитку тем же образом.</a:t>
            </a:r>
          </a:p>
          <a:p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>
                <a:solidFill>
                  <a:schemeClr val="tx2"/>
                </a:solidFill>
              </a:rPr>
              <a:t>Изучи шаблон. Используя мышку закончите рисунок.</a:t>
            </a:r>
          </a:p>
          <a:p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50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163" y="251660"/>
            <a:ext cx="8820471" cy="659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772816"/>
            <a:ext cx="496855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Плиточник хочет создать  инструкцию , для людей, которые хотят самостоятельно уложить плитку таким же образом.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Перенеси элементы инструкции в пустые окошки, что бы закончить инструкцию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5085184"/>
            <a:ext cx="4658839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</a:rPr>
              <a:t>Для рядов  1 – 4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Начните укладку плитки в ряду слева.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Если ряд нечетный, то первая плитка типа А, иначе типа В.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Закончи ряд, укладывая плитку по правилу. 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Если предыдущая плитка типа А, то следующая типа В.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Если предыдущая типа В, то следующая  - А.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Перейди к следующему ряду 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1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2655"/>
            <a:ext cx="8604448" cy="64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844824"/>
            <a:ext cx="3168352" cy="11695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Рассмотри рисунок справа. Для фрагмента, выделенного красным, подберите подходящие правила. </a:t>
            </a:r>
            <a:r>
              <a:rPr lang="en-US" sz="1400" dirty="0" smtClean="0"/>
              <a:t>m</a:t>
            </a:r>
            <a:r>
              <a:rPr lang="ru-RU" sz="1400" dirty="0" smtClean="0"/>
              <a:t> – номер строки, </a:t>
            </a:r>
            <a:r>
              <a:rPr lang="en-US" sz="1400" dirty="0" smtClean="0"/>
              <a:t>n</a:t>
            </a:r>
            <a:r>
              <a:rPr lang="ru-RU" sz="1400" dirty="0" smtClean="0"/>
              <a:t> – номер столбца</a:t>
            </a:r>
          </a:p>
          <a:p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286725"/>
            <a:ext cx="266429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Если </a:t>
            </a:r>
            <a:r>
              <a:rPr lang="en-US" sz="1200" dirty="0" smtClean="0"/>
              <a:t>m</a:t>
            </a:r>
            <a:r>
              <a:rPr lang="ru-RU" sz="1200" dirty="0" smtClean="0"/>
              <a:t>+</a:t>
            </a:r>
            <a:r>
              <a:rPr lang="en-US" sz="1200" dirty="0" smtClean="0"/>
              <a:t>n</a:t>
            </a:r>
            <a:r>
              <a:rPr lang="ru-RU" sz="1200" dirty="0" smtClean="0"/>
              <a:t> – нечетное число, используйте плитку А, если четное – плитку В 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3903439"/>
            <a:ext cx="273630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Если </a:t>
            </a:r>
            <a:r>
              <a:rPr lang="en-US" sz="1200" dirty="0" smtClean="0"/>
              <a:t>m</a:t>
            </a:r>
            <a:r>
              <a:rPr lang="ru-RU" sz="1200" dirty="0" smtClean="0"/>
              <a:t>+</a:t>
            </a:r>
            <a:r>
              <a:rPr lang="en-US" sz="1200" dirty="0" smtClean="0"/>
              <a:t>n</a:t>
            </a:r>
            <a:r>
              <a:rPr lang="ru-RU" sz="1200" dirty="0" smtClean="0"/>
              <a:t> – четное число, используйте плитку А, иначе – плитку В </a:t>
            </a:r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4365104"/>
            <a:ext cx="273630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Если </a:t>
            </a:r>
            <a:r>
              <a:rPr lang="en-US" sz="1200" dirty="0" smtClean="0"/>
              <a:t>m</a:t>
            </a:r>
            <a:r>
              <a:rPr lang="ru-RU" sz="1200" dirty="0" smtClean="0"/>
              <a:t>*</a:t>
            </a:r>
            <a:r>
              <a:rPr lang="en-US" sz="1200" dirty="0" smtClean="0"/>
              <a:t>n</a:t>
            </a:r>
            <a:r>
              <a:rPr lang="ru-RU" sz="1200" dirty="0" smtClean="0"/>
              <a:t> – нечетное число, используйте плитку А, если четное – плитку В 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5013176"/>
            <a:ext cx="275978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Если </a:t>
            </a:r>
            <a:r>
              <a:rPr lang="en-US" sz="1200" dirty="0" smtClean="0"/>
              <a:t>m</a:t>
            </a:r>
            <a:r>
              <a:rPr lang="ru-RU" sz="1200" dirty="0" smtClean="0"/>
              <a:t>*</a:t>
            </a:r>
            <a:r>
              <a:rPr lang="en-US" sz="1200" dirty="0" smtClean="0"/>
              <a:t>n</a:t>
            </a:r>
            <a:r>
              <a:rPr lang="ru-RU" sz="1200" dirty="0" smtClean="0"/>
              <a:t> – четное число, используйте плитку А, иначе – плитку В 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5387468"/>
            <a:ext cx="252028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Если </a:t>
            </a:r>
            <a:r>
              <a:rPr lang="en-US" sz="1200" dirty="0" smtClean="0"/>
              <a:t>m</a:t>
            </a:r>
            <a:r>
              <a:rPr lang="ru-RU" sz="1200" dirty="0" smtClean="0"/>
              <a:t> – нечетное число, </a:t>
            </a:r>
            <a:r>
              <a:rPr lang="en-US" sz="1200" dirty="0" smtClean="0"/>
              <a:t>n</a:t>
            </a:r>
            <a:r>
              <a:rPr lang="ru-RU" sz="1200" dirty="0" smtClean="0"/>
              <a:t> </a:t>
            </a:r>
            <a:r>
              <a:rPr lang="ru-RU" sz="1200" dirty="0"/>
              <a:t>нечетное число </a:t>
            </a:r>
            <a:r>
              <a:rPr lang="ru-RU" sz="1200" dirty="0" smtClean="0"/>
              <a:t>используйте плитку А, иначе – плитку В 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6054387"/>
            <a:ext cx="252028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Если </a:t>
            </a:r>
            <a:r>
              <a:rPr lang="en-US" sz="1200" dirty="0" smtClean="0"/>
              <a:t>m</a:t>
            </a:r>
            <a:r>
              <a:rPr lang="ru-RU" sz="1200" dirty="0" smtClean="0"/>
              <a:t>  и </a:t>
            </a:r>
            <a:r>
              <a:rPr lang="en-US" sz="1200" dirty="0" smtClean="0"/>
              <a:t>n</a:t>
            </a:r>
            <a:r>
              <a:rPr lang="ru-RU" sz="1200" dirty="0" smtClean="0"/>
              <a:t> оба нечетные числа , или </a:t>
            </a:r>
            <a:r>
              <a:rPr lang="en-US" sz="1200" dirty="0"/>
              <a:t>m</a:t>
            </a:r>
            <a:r>
              <a:rPr lang="ru-RU" sz="1200" dirty="0"/>
              <a:t>  и </a:t>
            </a:r>
            <a:r>
              <a:rPr lang="en-US" sz="1200" dirty="0"/>
              <a:t>n</a:t>
            </a:r>
            <a:r>
              <a:rPr lang="ru-RU" sz="1200" dirty="0"/>
              <a:t> </a:t>
            </a:r>
            <a:r>
              <a:rPr lang="ru-RU" sz="1200" dirty="0" smtClean="0"/>
              <a:t>оба четные </a:t>
            </a:r>
            <a:r>
              <a:rPr lang="ru-RU" sz="1200" dirty="0"/>
              <a:t>числа</a:t>
            </a:r>
            <a:r>
              <a:rPr lang="ru-RU" sz="1200" dirty="0" smtClean="0"/>
              <a:t> используйте плитку А, иначе – плитку В </a:t>
            </a:r>
            <a:endParaRPr lang="ru-RU" sz="1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8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4271"/>
            <a:ext cx="8892480" cy="666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2440698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Другой способ создания шаблона укладки плитки. Просто обозначить буквой каждый тип плитки. Изучи этот способ, нажми на кнопку «Далее»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7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758882" cy="6481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09860" y="5157192"/>
            <a:ext cx="6786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Закончи рисунок справа в области, ограниченной красной рамкой.</a:t>
            </a:r>
          </a:p>
          <a:p>
            <a:r>
              <a:rPr lang="ru-RU" dirty="0" smtClean="0"/>
              <a:t>Опиши с помощью букв этот шаблон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89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22224"/>
            <a:ext cx="8537773" cy="6741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772816"/>
            <a:ext cx="382438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Изучи макет с права. </a:t>
            </a:r>
          </a:p>
          <a:p>
            <a:r>
              <a:rPr lang="ru-RU" dirty="0" smtClean="0"/>
              <a:t>Какой код, описывает фрагмент 3х3. </a:t>
            </a:r>
          </a:p>
          <a:p>
            <a:r>
              <a:rPr lang="ru-RU" dirty="0" smtClean="0"/>
              <a:t>Выбери все возможные варианты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02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Структурные компоненты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49262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86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70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71" y="738614"/>
            <a:ext cx="3456384" cy="452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402" y="3861048"/>
            <a:ext cx="4183089" cy="2796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49"/>
            <a:ext cx="2472247" cy="323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4491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GeoGebra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401395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dirty="0" smtClean="0"/>
              <a:t>Живая 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269360"/>
            <a:ext cx="6813709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28184" y="1700808"/>
            <a:ext cx="1701141" cy="482393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72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32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Advanced</a:t>
            </a:r>
            <a:r>
              <a:rPr lang="ru-RU" dirty="0"/>
              <a:t> </a:t>
            </a:r>
            <a:r>
              <a:rPr lang="ru-RU" dirty="0" err="1"/>
              <a:t>Grapher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00858"/>
            <a:ext cx="7992888" cy="537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90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9" y="0"/>
            <a:ext cx="912908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74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77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Категории контекста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5735905"/>
              </p:ext>
            </p:extLst>
          </p:nvPr>
        </p:nvGraphicFramePr>
        <p:xfrm>
          <a:off x="179512" y="980728"/>
          <a:ext cx="885698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04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функциональная грамотность\183bc513ef0ba88a66f2bf419caf481bba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6815" y="-26988"/>
            <a:ext cx="8591910" cy="594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47486-1848-4284-9C68-B78736ED5EE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6105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</TotalTime>
  <Words>1035</Words>
  <Application>Microsoft Office PowerPoint</Application>
  <PresentationFormat>Экран (4:3)</PresentationFormat>
  <Paragraphs>204</Paragraphs>
  <Slides>74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5" baseType="lpstr">
      <vt:lpstr>Тема Office</vt:lpstr>
      <vt:lpstr>     математическая грамотность. Решение задач  </vt:lpstr>
      <vt:lpstr>PISA (Международная программа по оценке образовательных достижений учащихся) </vt:lpstr>
      <vt:lpstr> Концепция направления «математическая грамотность» исследования PISA-2021</vt:lpstr>
      <vt:lpstr>Презентация PowerPoint</vt:lpstr>
      <vt:lpstr>Презентация PowerPoint</vt:lpstr>
      <vt:lpstr>Презентация PowerPoint</vt:lpstr>
      <vt:lpstr>Структурные компоненты</vt:lpstr>
      <vt:lpstr>Категории контекста</vt:lpstr>
      <vt:lpstr>Презентация PowerPoint</vt:lpstr>
      <vt:lpstr>Презентация PowerPoint</vt:lpstr>
      <vt:lpstr>Математическое содержание заданий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«Пространство и форма»</vt:lpstr>
      <vt:lpstr>«Пространство и форма»</vt:lpstr>
      <vt:lpstr>Презентация PowerPoint</vt:lpstr>
      <vt:lpstr>«Неопределенность и данные»</vt:lpstr>
      <vt:lpstr>«Изменение и зависимости»</vt:lpstr>
      <vt:lpstr>«Количество»</vt:lpstr>
      <vt:lpstr>«Просвещение»</vt:lpstr>
      <vt:lpstr>Банк заданий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РЭШ. "Электронный банк заданий для оценки функциональной грамотности" </vt:lpstr>
      <vt:lpstr>Презентация PowerPoint</vt:lpstr>
      <vt:lpstr>Платная дорога</vt:lpstr>
      <vt:lpstr>Платная дорога</vt:lpstr>
      <vt:lpstr>Платная дорога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«Всегда, иногда, никогда»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 высказываниями</vt:lpstr>
      <vt:lpstr>Математика 6 класс Дорофеев, Петерсон Часть 1.  Упражнение № 51 Найди ложные общие утверждения и приведи для них контрпример.  </vt:lpstr>
      <vt:lpstr>Презентация PowerPoint</vt:lpstr>
      <vt:lpstr>Презентация PowerPoint</vt:lpstr>
      <vt:lpstr>Презентация PowerPoint</vt:lpstr>
      <vt:lpstr>Разные решения</vt:lpstr>
      <vt:lpstr>Найди ошибку</vt:lpstr>
      <vt:lpstr>Домашнее задание</vt:lpstr>
      <vt:lpstr>Проверь себя</vt:lpstr>
      <vt:lpstr>«Красота степени»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Компьютерное моделирование «Укладка плитки»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GeoGebra</vt:lpstr>
      <vt:lpstr>Живая математика</vt:lpstr>
      <vt:lpstr>Advanced Grapher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34</cp:revision>
  <dcterms:created xsi:type="dcterms:W3CDTF">2022-02-14T09:47:48Z</dcterms:created>
  <dcterms:modified xsi:type="dcterms:W3CDTF">2022-10-09T20:56:48Z</dcterms:modified>
</cp:coreProperties>
</file>