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9" r:id="rId4"/>
    <p:sldId id="276" r:id="rId5"/>
    <p:sldId id="271" r:id="rId6"/>
    <p:sldId id="277" r:id="rId7"/>
    <p:sldId id="278" r:id="rId8"/>
    <p:sldId id="279" r:id="rId9"/>
    <p:sldId id="280" r:id="rId10"/>
    <p:sldId id="275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C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653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458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6289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188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2357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95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381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1722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2959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429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4192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7964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DAFCE-1E32-40A1-AF55-C89086D30390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9F341-60F0-4725-AD1C-5589377DFF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412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000108"/>
            <a:ext cx="67151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ОПРЕДЕЛЕНИЕ ВЕСА </a:t>
            </a:r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ПРЕДМЕТА </a:t>
            </a:r>
          </a:p>
          <a:p>
            <a:pPr algn="ctr"/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ГЛАЗ</a:t>
            </a:r>
          </a:p>
          <a:p>
            <a:pPr algn="ctr"/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Составитель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Будаева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784000" y="6498000"/>
            <a:ext cx="360000" cy="360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424000" y="6498000"/>
            <a:ext cx="360000" cy="36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7975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Закрепление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-Посмотри вокруг себя.  Покажи рукой или расскажи какие предметы тяжелые, а какие легкие.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3268" y="2348880"/>
            <a:ext cx="57048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tx2"/>
                </a:solidFill>
                <a:latin typeface="Georgia" pitchFamily="18" charset="0"/>
              </a:rPr>
              <a:t>Молодцы!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8784000" y="6475469"/>
            <a:ext cx="360000" cy="360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535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928794" y="1"/>
            <a:ext cx="3929090" cy="16430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Задание 1.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Повтори пальчиковые упражнения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94" name="AutoShape 2" descr="https://ds04.infourok.ru/uploads/ex/0bdf/00181436-206aa3e4/hello_html_m2e5ca9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Users\admin\Desktop\Презентации от октября 2020\кинезиологичупражнения\hello_html_m2e5ca9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29461"/>
            <a:ext cx="8429684" cy="5057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857356" y="214290"/>
            <a:ext cx="5201936" cy="497466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Задание 2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Посмотри </a:t>
            </a:r>
            <a:r>
              <a:rPr lang="ru-RU" sz="2800" dirty="0" smtClean="0">
                <a:solidFill>
                  <a:schemeClr val="tx1"/>
                </a:solidFill>
              </a:rPr>
              <a:t>и определи, какие предметы легче, какие тяжелее.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Презентации от октября 2020\Определениевеса\000a7c-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Презентации от октября 2020\Определениевеса\fa2f2f4702ae4da200948a90ec07a924.jpg"/>
          <p:cNvPicPr>
            <a:picLocks noChangeAspect="1" noChangeArrowheads="1"/>
          </p:cNvPicPr>
          <p:nvPr/>
        </p:nvPicPr>
        <p:blipFill>
          <a:blip r:embed="rId2"/>
          <a:srcRect l="49219" r="27343" b="39669"/>
          <a:stretch>
            <a:fillRect/>
          </a:stretch>
        </p:blipFill>
        <p:spPr bwMode="auto">
          <a:xfrm>
            <a:off x="2428860" y="1571612"/>
            <a:ext cx="4357718" cy="4651811"/>
          </a:xfrm>
          <a:prstGeom prst="rect">
            <a:avLst/>
          </a:prstGeom>
          <a:noFill/>
        </p:spPr>
      </p:pic>
      <p:pic>
        <p:nvPicPr>
          <p:cNvPr id="3" name="Picture 1" descr="C:\Users\admin\Desktop\Презентации от октября 2020\Определениевеса\fa2f2f4702ae4da200948a90ec07a924.jpg"/>
          <p:cNvPicPr>
            <a:picLocks noChangeAspect="1" noChangeArrowheads="1"/>
          </p:cNvPicPr>
          <p:nvPr/>
        </p:nvPicPr>
        <p:blipFill>
          <a:blip r:embed="rId2"/>
          <a:srcRect r="56250" b="69422"/>
          <a:stretch>
            <a:fillRect/>
          </a:stretch>
        </p:blipFill>
        <p:spPr bwMode="auto">
          <a:xfrm>
            <a:off x="0" y="1"/>
            <a:ext cx="8001024" cy="1857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Презентации от октября 2020\Определениевеса\fa2f2f4702ae4da200948a90ec07a924.jpg"/>
          <p:cNvPicPr>
            <a:picLocks noChangeAspect="1" noChangeArrowheads="1"/>
          </p:cNvPicPr>
          <p:nvPr/>
        </p:nvPicPr>
        <p:blipFill>
          <a:blip r:embed="rId2"/>
          <a:srcRect l="71094" b="39487"/>
          <a:stretch>
            <a:fillRect/>
          </a:stretch>
        </p:blipFill>
        <p:spPr bwMode="auto">
          <a:xfrm>
            <a:off x="1357290" y="1500173"/>
            <a:ext cx="6286544" cy="4670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Презентации от октября 2020\Определениевеса\fa2f2f4702ae4da200948a90ec07a924.jpg"/>
          <p:cNvPicPr>
            <a:picLocks noChangeAspect="1" noChangeArrowheads="1"/>
          </p:cNvPicPr>
          <p:nvPr/>
        </p:nvPicPr>
        <p:blipFill>
          <a:blip r:embed="rId2"/>
          <a:srcRect l="50000" t="60331"/>
          <a:stretch>
            <a:fillRect/>
          </a:stretch>
        </p:blipFill>
        <p:spPr bwMode="auto">
          <a:xfrm>
            <a:off x="500033" y="500042"/>
            <a:ext cx="8294247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\Desktop\Презентации от октября 2020\Определениевеса\342002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90487"/>
            <a:ext cx="6667500" cy="667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</TotalTime>
  <Words>48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Закрепление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admin</cp:lastModifiedBy>
  <cp:revision>55</cp:revision>
  <dcterms:created xsi:type="dcterms:W3CDTF">2015-04-23T07:21:10Z</dcterms:created>
  <dcterms:modified xsi:type="dcterms:W3CDTF">2020-10-21T03:02:15Z</dcterms:modified>
</cp:coreProperties>
</file>