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6" r:id="rId3"/>
    <p:sldId id="271" r:id="rId4"/>
    <p:sldId id="277" r:id="rId5"/>
    <p:sldId id="278" r:id="rId6"/>
    <p:sldId id="279" r:id="rId7"/>
    <p:sldId id="275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0B75"/>
    <a:srgbClr val="4C730D"/>
    <a:srgbClr val="6145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65" autoAdjust="0"/>
    <p:restoredTop sz="94640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0070C0"/>
            </a:gs>
          </a:gsLst>
          <a:path path="rect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4/7/2020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1000" y="0"/>
            <a:ext cx="8534400" cy="23804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Составление предметов из геометрических фигур: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цыпленок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Составитель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Будаева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С.Д.</a:t>
            </a: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endParaRPr lang="ru-RU" sz="3100" dirty="0">
              <a:solidFill>
                <a:srgbClr val="002060"/>
              </a:solidFill>
            </a:endParaRPr>
          </a:p>
        </p:txBody>
      </p:sp>
      <p:pic>
        <p:nvPicPr>
          <p:cNvPr id="8" name="Содержимое 7" descr="https://1.bp.blogspot.com/-LN8shd5kyJE/WVe6gE0InNI/AAAAAAAAb3k/e3k8ilJYBqw1OeaBuj-W0O5jV0SYy3QVwCLcBGAs/s1600/%25D0%25A4%25D0%25B8%25D0%25B3%25D1%2583%25D1%2580%25D1%258B%2B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237" y="2667000"/>
            <a:ext cx="277196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7" descr="https://1.bp.blogspot.com/-LN8shd5kyJE/WVe6gE0InNI/AAAAAAAAb3k/e3k8ilJYBqw1OeaBuj-W0O5jV0SYy3QVwCLcBGAs/s1600/%25D0%25A4%25D0%25B8%25D0%25B3%25D1%2583%25D1%2580%25D1%258B%2B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667000"/>
            <a:ext cx="277196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Треугольник</a:t>
            </a:r>
            <a:r>
              <a:rPr lang="ru-RU" sz="3600" b="1" dirty="0" smtClean="0">
                <a:solidFill>
                  <a:schemeClr val="tx1"/>
                </a:solidFill>
              </a:rPr>
              <a:t>, квадрат, прямоугольник, круг – геометрические фигуры.</a:t>
            </a:r>
            <a:br>
              <a:rPr lang="ru-RU" sz="3600" b="1" dirty="0" smtClean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7" descr="https://1.bp.blogspot.com/-LN8shd5kyJE/WVe6gE0InNI/AAAAAAAAb3k/e3k8ilJYBqw1OeaBuj-W0O5jV0SYy3QVwCLcBGAs/s1600/%25D0%25A4%25D0%25B8%25D0%25B3%25D1%2583%25D1%2580%25D1%258B%2B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236" y="1935163"/>
            <a:ext cx="310552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tx1"/>
                </a:solidFill>
              </a:rPr>
              <a:t>В</a:t>
            </a:r>
            <a:r>
              <a:rPr lang="ru-RU" b="1" dirty="0" smtClean="0">
                <a:solidFill>
                  <a:schemeClr val="tx1"/>
                </a:solidFill>
              </a:rPr>
              <a:t>ыбери прямоугольник</a:t>
            </a:r>
            <a:endParaRPr lang="ru-RU" sz="3100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G:\ДИСТАНА\20200407_110954.jpg"/>
          <p:cNvPicPr>
            <a:picLocks noGrp="1"/>
          </p:cNvPicPr>
          <p:nvPr>
            <p:ph idx="1"/>
          </p:nvPr>
        </p:nvPicPr>
        <p:blipFill>
          <a:blip r:embed="rId2" cstate="print"/>
          <a:srcRect t="17959" r="6040" b="7639"/>
          <a:stretch>
            <a:fillRect/>
          </a:stretch>
        </p:blipFill>
        <p:spPr bwMode="auto">
          <a:xfrm rot="5400000">
            <a:off x="2438218" y="1524182"/>
            <a:ext cx="408500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Определи фигуры одной 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и той же формы. </a:t>
            </a:r>
            <a:br>
              <a:rPr lang="ru-RU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Какая это фигура? 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Игра &quot;Четвертый лишний&quot; (геометрические фигуры 4-5 лет)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Какая фигура лишняя?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s://ds04.infourok.ru/uploads/ex/12ee/00070445-62c63589/640/img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Выясни, из каких геометрических фигур составлен цыпленок  на картине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ttps://pandia.org/text/77/289/images/image001_3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19102" y="2429431"/>
            <a:ext cx="3905795" cy="34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sz="2800" b="1" dirty="0" smtClean="0">
                <a:solidFill>
                  <a:schemeClr val="tx1"/>
                </a:solidFill>
              </a:rPr>
              <a:t>Закрепление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-Чему учился на уроке?</a:t>
            </a:r>
          </a:p>
          <a:p>
            <a:r>
              <a:rPr lang="ru-RU" dirty="0" smtClean="0"/>
              <a:t>-Посмотри вокруг себя.  Покажи рукой или назови:</a:t>
            </a:r>
          </a:p>
          <a:p>
            <a:r>
              <a:rPr lang="ru-RU" dirty="0" smtClean="0"/>
              <a:t>-… </a:t>
            </a:r>
            <a:r>
              <a:rPr lang="ru-RU" dirty="0" smtClean="0"/>
              <a:t>предметы треугольной формы</a:t>
            </a:r>
          </a:p>
          <a:p>
            <a:r>
              <a:rPr lang="ru-RU" dirty="0" smtClean="0"/>
              <a:t>-… предметы </a:t>
            </a:r>
            <a:r>
              <a:rPr lang="ru-RU" dirty="0" smtClean="0"/>
              <a:t>круглой формы</a:t>
            </a:r>
            <a:endParaRPr lang="ru-RU" dirty="0" smtClean="0"/>
          </a:p>
          <a:p>
            <a:r>
              <a:rPr lang="ru-RU" dirty="0" smtClean="0"/>
              <a:t>-… </a:t>
            </a:r>
            <a:r>
              <a:rPr lang="ru-RU" dirty="0" smtClean="0"/>
              <a:t>предметы </a:t>
            </a:r>
            <a:r>
              <a:rPr lang="ru-RU" dirty="0" smtClean="0"/>
              <a:t>квадратной </a:t>
            </a:r>
            <a:r>
              <a:rPr lang="ru-RU" dirty="0" smtClean="0"/>
              <a:t>формы</a:t>
            </a:r>
          </a:p>
          <a:p>
            <a:r>
              <a:rPr lang="ru-RU" dirty="0" smtClean="0"/>
              <a:t>-… </a:t>
            </a:r>
            <a:r>
              <a:rPr lang="ru-RU" dirty="0" smtClean="0"/>
              <a:t>предметы </a:t>
            </a:r>
            <a:r>
              <a:rPr lang="ru-RU" dirty="0" smtClean="0"/>
              <a:t>прямоугольной </a:t>
            </a:r>
            <a:r>
              <a:rPr lang="ru-RU" dirty="0" smtClean="0"/>
              <a:t>формы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811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Молодцы</a:t>
            </a:r>
            <a:r>
              <a:rPr lang="ru-RU" sz="6000" dirty="0" smtClean="0">
                <a:solidFill>
                  <a:schemeClr val="tx1"/>
                </a:solidFill>
              </a:rPr>
              <a:t>!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862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6803" name="Picture 3" descr="C:\Users\LifeandLove\Pictures\tulpany-belo-rozovyj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0"/>
            <a:ext cx="8382000" cy="4087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828</TotalTime>
  <Words>63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             «Составление предметов из геометрических фигур: цыпленок» Составитель: Будаева С.Д. </vt:lpstr>
      <vt:lpstr>Треугольник, квадрат, прямоугольник, круг – геометрические фигуры. </vt:lpstr>
      <vt:lpstr>     Выбери прямоугольник</vt:lpstr>
      <vt:lpstr>Определи фигуры одной  и той же формы.  Какая это фигура? </vt:lpstr>
      <vt:lpstr>Какая фигура лишняя?</vt:lpstr>
      <vt:lpstr>Выясни, из каких геометрических фигур составлен цыпленок  на картине</vt:lpstr>
      <vt:lpstr>Закрепление 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 «Арт-терапия как способ снятия агрессивности у детей дошкольного возраста».</dc:title>
  <dc:creator>LifeandLove</dc:creator>
  <cp:lastModifiedBy>admin</cp:lastModifiedBy>
  <cp:revision>91</cp:revision>
  <dcterms:created xsi:type="dcterms:W3CDTF">2015-02-15T08:32:05Z</dcterms:created>
  <dcterms:modified xsi:type="dcterms:W3CDTF">2020-04-07T05:09:03Z</dcterms:modified>
</cp:coreProperties>
</file>