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B6C1B-48B9-40A6-A675-FE6477A8F8B6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C13C6-3DE7-4D13-B9C6-91A633DA0A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B6C1B-48B9-40A6-A675-FE6477A8F8B6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C13C6-3DE7-4D13-B9C6-91A633DA0A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B6C1B-48B9-40A6-A675-FE6477A8F8B6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C13C6-3DE7-4D13-B9C6-91A633DA0A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B6C1B-48B9-40A6-A675-FE6477A8F8B6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C13C6-3DE7-4D13-B9C6-91A633DA0A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B6C1B-48B9-40A6-A675-FE6477A8F8B6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C13C6-3DE7-4D13-B9C6-91A633DA0A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B6C1B-48B9-40A6-A675-FE6477A8F8B6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C13C6-3DE7-4D13-B9C6-91A633DA0A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B6C1B-48B9-40A6-A675-FE6477A8F8B6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C13C6-3DE7-4D13-B9C6-91A633DA0A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B6C1B-48B9-40A6-A675-FE6477A8F8B6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C13C6-3DE7-4D13-B9C6-91A633DA0A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B6C1B-48B9-40A6-A675-FE6477A8F8B6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C13C6-3DE7-4D13-B9C6-91A633DA0A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B6C1B-48B9-40A6-A675-FE6477A8F8B6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C13C6-3DE7-4D13-B9C6-91A633DA0A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B6C1B-48B9-40A6-A675-FE6477A8F8B6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C13C6-3DE7-4D13-B9C6-91A633DA0A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4B6C1B-48B9-40A6-A675-FE6477A8F8B6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8C13C6-3DE7-4D13-B9C6-91A633DA0A4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285728"/>
            <a:ext cx="8643998" cy="114300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but, </a:t>
            </a:r>
            <a:r>
              <a:rPr lang="en-US" sz="4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tup</a:t>
            </a:r>
            <a:r>
              <a:rPr 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nut, cup, umbrella</a:t>
            </a:r>
            <a:endParaRPr lang="ru-RU" sz="4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2000240"/>
            <a:ext cx="8643998" cy="114300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mop, hot, non, got, frog</a:t>
            </a:r>
            <a:endParaRPr lang="ru-RU" sz="4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3571876"/>
            <a:ext cx="8643998" cy="114300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fin</a:t>
            </a:r>
            <a:r>
              <a:rPr 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lip</a:t>
            </a:r>
            <a:r>
              <a:rPr 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sit, </a:t>
            </a:r>
            <a:r>
              <a:rPr 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hit</a:t>
            </a:r>
            <a:r>
              <a:rPr 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wip</a:t>
            </a:r>
            <a:r>
              <a:rPr 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vip</a:t>
            </a:r>
            <a:endParaRPr lang="ru-RU" sz="4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5143512"/>
            <a:ext cx="8643998" cy="114300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t, hen</a:t>
            </a:r>
            <a:r>
              <a:rPr 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tent, </a:t>
            </a:r>
            <a:r>
              <a:rPr lang="en-US" sz="4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jen</a:t>
            </a:r>
            <a:r>
              <a:rPr 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set</a:t>
            </a:r>
            <a:r>
              <a:rPr 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fen, zed</a:t>
            </a:r>
            <a:endParaRPr lang="ru-RU" sz="4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МБОУ_СОШ_№2\Desktop\39 Шалеева\фото\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6248" y="528618"/>
            <a:ext cx="1928826" cy="2514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C:\Users\МБОУ_СОШ_№2\Desktop\39 Шалеева\фото\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900" b="14208"/>
          <a:stretch>
            <a:fillRect/>
          </a:stretch>
        </p:blipFill>
        <p:spPr bwMode="auto">
          <a:xfrm>
            <a:off x="2428860" y="708638"/>
            <a:ext cx="1643074" cy="1753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МБОУ_СОШ_№2\Desktop\39 Шалеева\фото\04-Grandp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1736" y="3517332"/>
            <a:ext cx="1785950" cy="2323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Users\МБОУ_СОШ_№2\Desktop\39 Шалеева\фото\we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10" y="1928802"/>
            <a:ext cx="1563378" cy="2063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МБОУ_СОШ_№2\Desktop\39 Шалеева\фото\mnbvcz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4877" y="3926348"/>
            <a:ext cx="1214446" cy="1746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Учитель\Downloads\2022-10-10_16-57-53.png"/>
          <p:cNvPicPr>
            <a:picLocks noChangeAspect="1" noChangeArrowheads="1"/>
          </p:cNvPicPr>
          <p:nvPr/>
        </p:nvPicPr>
        <p:blipFill>
          <a:blip r:embed="rId7"/>
          <a:srcRect l="33008" t="19062" r="52344" b="55625"/>
          <a:stretch>
            <a:fillRect/>
          </a:stretch>
        </p:blipFill>
        <p:spPr bwMode="auto">
          <a:xfrm>
            <a:off x="6786578" y="2214554"/>
            <a:ext cx="1643074" cy="1774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Учитель\Downloads\2022-10-10_17-13-50.png"/>
          <p:cNvPicPr>
            <a:picLocks noChangeAspect="1" noChangeArrowheads="1"/>
          </p:cNvPicPr>
          <p:nvPr/>
        </p:nvPicPr>
        <p:blipFill>
          <a:blip r:embed="rId2"/>
          <a:srcRect l="18359" t="21875" r="35937" b="27500"/>
          <a:stretch>
            <a:fillRect/>
          </a:stretch>
        </p:blipFill>
        <p:spPr bwMode="auto">
          <a:xfrm>
            <a:off x="198407" y="247261"/>
            <a:ext cx="8826562" cy="61106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Учитель\Downloads\2022-10-10_17-15-28.png"/>
          <p:cNvPicPr>
            <a:picLocks noChangeAspect="1" noChangeArrowheads="1"/>
          </p:cNvPicPr>
          <p:nvPr/>
        </p:nvPicPr>
        <p:blipFill>
          <a:blip r:embed="rId2"/>
          <a:srcRect l="23633" t="12500" r="39453" b="15312"/>
          <a:stretch>
            <a:fillRect/>
          </a:stretch>
        </p:blipFill>
        <p:spPr bwMode="auto">
          <a:xfrm>
            <a:off x="1357290" y="571480"/>
            <a:ext cx="4500594" cy="55007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48</Words>
  <Application>Microsoft Office PowerPoint</Application>
  <PresentationFormat>Экран (4:3)</PresentationFormat>
  <Paragraphs>4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Слайд 1</vt:lpstr>
      <vt:lpstr>Слайд 2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Учитель</dc:creator>
  <cp:lastModifiedBy>Учитель</cp:lastModifiedBy>
  <cp:revision>1</cp:revision>
  <dcterms:created xsi:type="dcterms:W3CDTF">2022-10-10T04:27:30Z</dcterms:created>
  <dcterms:modified xsi:type="dcterms:W3CDTF">2022-10-10T05:19:09Z</dcterms:modified>
</cp:coreProperties>
</file>