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3" r:id="rId1"/>
  </p:sldMasterIdLst>
  <p:notesMasterIdLst>
    <p:notesMasterId r:id="rId50"/>
  </p:notesMasterIdLst>
  <p:sldIdLst>
    <p:sldId id="256" r:id="rId2"/>
    <p:sldId id="260" r:id="rId3"/>
    <p:sldId id="276" r:id="rId4"/>
    <p:sldId id="314" r:id="rId5"/>
    <p:sldId id="261" r:id="rId6"/>
    <p:sldId id="269" r:id="rId7"/>
    <p:sldId id="275" r:id="rId8"/>
    <p:sldId id="286" r:id="rId9"/>
    <p:sldId id="270" r:id="rId10"/>
    <p:sldId id="273" r:id="rId11"/>
    <p:sldId id="292" r:id="rId12"/>
    <p:sldId id="258" r:id="rId13"/>
    <p:sldId id="265" r:id="rId14"/>
    <p:sldId id="287" r:id="rId15"/>
    <p:sldId id="266" r:id="rId16"/>
    <p:sldId id="303" r:id="rId17"/>
    <p:sldId id="304" r:id="rId18"/>
    <p:sldId id="316" r:id="rId19"/>
    <p:sldId id="317" r:id="rId20"/>
    <p:sldId id="323" r:id="rId21"/>
    <p:sldId id="259" r:id="rId22"/>
    <p:sldId id="307" r:id="rId23"/>
    <p:sldId id="311" r:id="rId24"/>
    <p:sldId id="308" r:id="rId25"/>
    <p:sldId id="309" r:id="rId26"/>
    <p:sldId id="289" r:id="rId27"/>
    <p:sldId id="291" r:id="rId28"/>
    <p:sldId id="290" r:id="rId29"/>
    <p:sldId id="296" r:id="rId30"/>
    <p:sldId id="319" r:id="rId31"/>
    <p:sldId id="295" r:id="rId32"/>
    <p:sldId id="305" r:id="rId33"/>
    <p:sldId id="293" r:id="rId34"/>
    <p:sldId id="320" r:id="rId35"/>
    <p:sldId id="294" r:id="rId36"/>
    <p:sldId id="306" r:id="rId37"/>
    <p:sldId id="312" r:id="rId38"/>
    <p:sldId id="313" r:id="rId39"/>
    <p:sldId id="321" r:id="rId40"/>
    <p:sldId id="329" r:id="rId41"/>
    <p:sldId id="288" r:id="rId42"/>
    <p:sldId id="310" r:id="rId43"/>
    <p:sldId id="297" r:id="rId44"/>
    <p:sldId id="298" r:id="rId45"/>
    <p:sldId id="299" r:id="rId46"/>
    <p:sldId id="300" r:id="rId47"/>
    <p:sldId id="301" r:id="rId48"/>
    <p:sldId id="302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41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529" autoAdjust="0"/>
    <p:restoredTop sz="94660"/>
  </p:normalViewPr>
  <p:slideViewPr>
    <p:cSldViewPr>
      <p:cViewPr varScale="1">
        <p:scale>
          <a:sx n="81" d="100"/>
          <a:sy n="81" d="100"/>
        </p:scale>
        <p:origin x="1752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81.wmf"/><Relationship Id="rId3" Type="http://schemas.openxmlformats.org/officeDocument/2006/relationships/image" Target="../media/image76.wmf"/><Relationship Id="rId7" Type="http://schemas.openxmlformats.org/officeDocument/2006/relationships/image" Target="../media/image80.wmf"/><Relationship Id="rId2" Type="http://schemas.openxmlformats.org/officeDocument/2006/relationships/image" Target="../media/image75.wmf"/><Relationship Id="rId1" Type="http://schemas.openxmlformats.org/officeDocument/2006/relationships/image" Target="../media/image74.wmf"/><Relationship Id="rId6" Type="http://schemas.openxmlformats.org/officeDocument/2006/relationships/image" Target="../media/image79.wmf"/><Relationship Id="rId5" Type="http://schemas.openxmlformats.org/officeDocument/2006/relationships/image" Target="../media/image78.wmf"/><Relationship Id="rId10" Type="http://schemas.openxmlformats.org/officeDocument/2006/relationships/image" Target="../media/image83.wmf"/><Relationship Id="rId4" Type="http://schemas.openxmlformats.org/officeDocument/2006/relationships/image" Target="../media/image77.wmf"/><Relationship Id="rId9" Type="http://schemas.openxmlformats.org/officeDocument/2006/relationships/image" Target="../media/image82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6.wmf"/><Relationship Id="rId2" Type="http://schemas.openxmlformats.org/officeDocument/2006/relationships/image" Target="../media/image85.wmf"/><Relationship Id="rId1" Type="http://schemas.openxmlformats.org/officeDocument/2006/relationships/image" Target="../media/image84.wmf"/><Relationship Id="rId4" Type="http://schemas.openxmlformats.org/officeDocument/2006/relationships/image" Target="../media/image87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95.wmf"/><Relationship Id="rId3" Type="http://schemas.openxmlformats.org/officeDocument/2006/relationships/image" Target="../media/image90.wmf"/><Relationship Id="rId7" Type="http://schemas.openxmlformats.org/officeDocument/2006/relationships/image" Target="../media/image94.wmf"/><Relationship Id="rId2" Type="http://schemas.openxmlformats.org/officeDocument/2006/relationships/image" Target="../media/image89.wmf"/><Relationship Id="rId1" Type="http://schemas.openxmlformats.org/officeDocument/2006/relationships/image" Target="../media/image88.wmf"/><Relationship Id="rId6" Type="http://schemas.openxmlformats.org/officeDocument/2006/relationships/image" Target="../media/image93.wmf"/><Relationship Id="rId5" Type="http://schemas.openxmlformats.org/officeDocument/2006/relationships/image" Target="../media/image92.wmf"/><Relationship Id="rId10" Type="http://schemas.openxmlformats.org/officeDocument/2006/relationships/image" Target="../media/image97.wmf"/><Relationship Id="rId4" Type="http://schemas.openxmlformats.org/officeDocument/2006/relationships/image" Target="../media/image91.wmf"/><Relationship Id="rId9" Type="http://schemas.openxmlformats.org/officeDocument/2006/relationships/image" Target="../media/image96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wmf"/><Relationship Id="rId13" Type="http://schemas.openxmlformats.org/officeDocument/2006/relationships/image" Target="../media/image110.wmf"/><Relationship Id="rId18" Type="http://schemas.openxmlformats.org/officeDocument/2006/relationships/image" Target="../media/image115.wmf"/><Relationship Id="rId3" Type="http://schemas.openxmlformats.org/officeDocument/2006/relationships/image" Target="../media/image100.wmf"/><Relationship Id="rId7" Type="http://schemas.openxmlformats.org/officeDocument/2006/relationships/image" Target="../media/image104.wmf"/><Relationship Id="rId12" Type="http://schemas.openxmlformats.org/officeDocument/2006/relationships/image" Target="../media/image109.wmf"/><Relationship Id="rId17" Type="http://schemas.openxmlformats.org/officeDocument/2006/relationships/image" Target="../media/image114.wmf"/><Relationship Id="rId2" Type="http://schemas.openxmlformats.org/officeDocument/2006/relationships/image" Target="../media/image99.wmf"/><Relationship Id="rId16" Type="http://schemas.openxmlformats.org/officeDocument/2006/relationships/image" Target="../media/image113.wmf"/><Relationship Id="rId20" Type="http://schemas.openxmlformats.org/officeDocument/2006/relationships/image" Target="../media/image117.wmf"/><Relationship Id="rId1" Type="http://schemas.openxmlformats.org/officeDocument/2006/relationships/image" Target="../media/image98.wmf"/><Relationship Id="rId6" Type="http://schemas.openxmlformats.org/officeDocument/2006/relationships/image" Target="../media/image103.wmf"/><Relationship Id="rId11" Type="http://schemas.openxmlformats.org/officeDocument/2006/relationships/image" Target="../media/image108.wmf"/><Relationship Id="rId5" Type="http://schemas.openxmlformats.org/officeDocument/2006/relationships/image" Target="../media/image102.wmf"/><Relationship Id="rId15" Type="http://schemas.openxmlformats.org/officeDocument/2006/relationships/image" Target="../media/image112.wmf"/><Relationship Id="rId10" Type="http://schemas.openxmlformats.org/officeDocument/2006/relationships/image" Target="../media/image107.wmf"/><Relationship Id="rId19" Type="http://schemas.openxmlformats.org/officeDocument/2006/relationships/image" Target="../media/image116.wmf"/><Relationship Id="rId4" Type="http://schemas.openxmlformats.org/officeDocument/2006/relationships/image" Target="../media/image101.wmf"/><Relationship Id="rId9" Type="http://schemas.openxmlformats.org/officeDocument/2006/relationships/image" Target="../media/image106.wmf"/><Relationship Id="rId14" Type="http://schemas.openxmlformats.org/officeDocument/2006/relationships/image" Target="../media/image111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wmf"/><Relationship Id="rId3" Type="http://schemas.openxmlformats.org/officeDocument/2006/relationships/image" Target="../media/image120.wmf"/><Relationship Id="rId7" Type="http://schemas.openxmlformats.org/officeDocument/2006/relationships/image" Target="../media/image124.wmf"/><Relationship Id="rId12" Type="http://schemas.openxmlformats.org/officeDocument/2006/relationships/image" Target="../media/image129.wmf"/><Relationship Id="rId2" Type="http://schemas.openxmlformats.org/officeDocument/2006/relationships/image" Target="../media/image119.wmf"/><Relationship Id="rId1" Type="http://schemas.openxmlformats.org/officeDocument/2006/relationships/image" Target="../media/image118.wmf"/><Relationship Id="rId6" Type="http://schemas.openxmlformats.org/officeDocument/2006/relationships/image" Target="../media/image123.wmf"/><Relationship Id="rId11" Type="http://schemas.openxmlformats.org/officeDocument/2006/relationships/image" Target="../media/image128.wmf"/><Relationship Id="rId5" Type="http://schemas.openxmlformats.org/officeDocument/2006/relationships/image" Target="../media/image122.wmf"/><Relationship Id="rId10" Type="http://schemas.openxmlformats.org/officeDocument/2006/relationships/image" Target="../media/image127.wmf"/><Relationship Id="rId4" Type="http://schemas.openxmlformats.org/officeDocument/2006/relationships/image" Target="../media/image121.wmf"/><Relationship Id="rId9" Type="http://schemas.openxmlformats.org/officeDocument/2006/relationships/image" Target="../media/image126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wmf"/><Relationship Id="rId2" Type="http://schemas.openxmlformats.org/officeDocument/2006/relationships/image" Target="../media/image136.wmf"/><Relationship Id="rId1" Type="http://schemas.openxmlformats.org/officeDocument/2006/relationships/image" Target="../media/image135.wmf"/><Relationship Id="rId6" Type="http://schemas.openxmlformats.org/officeDocument/2006/relationships/image" Target="../media/image140.wmf"/><Relationship Id="rId5" Type="http://schemas.openxmlformats.org/officeDocument/2006/relationships/image" Target="../media/image139.wmf"/><Relationship Id="rId4" Type="http://schemas.openxmlformats.org/officeDocument/2006/relationships/image" Target="../media/image138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wmf"/><Relationship Id="rId2" Type="http://schemas.openxmlformats.org/officeDocument/2006/relationships/image" Target="../media/image142.wmf"/><Relationship Id="rId1" Type="http://schemas.openxmlformats.org/officeDocument/2006/relationships/image" Target="../media/image141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wmf"/><Relationship Id="rId2" Type="http://schemas.openxmlformats.org/officeDocument/2006/relationships/image" Target="../media/image145.wmf"/><Relationship Id="rId1" Type="http://schemas.openxmlformats.org/officeDocument/2006/relationships/image" Target="../media/image144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wmf"/><Relationship Id="rId2" Type="http://schemas.openxmlformats.org/officeDocument/2006/relationships/image" Target="../media/image148.wmf"/><Relationship Id="rId1" Type="http://schemas.openxmlformats.org/officeDocument/2006/relationships/image" Target="../media/image14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wmf"/><Relationship Id="rId2" Type="http://schemas.openxmlformats.org/officeDocument/2006/relationships/image" Target="../media/image151.wmf"/><Relationship Id="rId1" Type="http://schemas.openxmlformats.org/officeDocument/2006/relationships/image" Target="../media/image150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wmf"/><Relationship Id="rId2" Type="http://schemas.openxmlformats.org/officeDocument/2006/relationships/image" Target="../media/image154.wmf"/><Relationship Id="rId1" Type="http://schemas.openxmlformats.org/officeDocument/2006/relationships/image" Target="../media/image153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wmf"/><Relationship Id="rId2" Type="http://schemas.openxmlformats.org/officeDocument/2006/relationships/image" Target="../media/image158.wmf"/><Relationship Id="rId1" Type="http://schemas.openxmlformats.org/officeDocument/2006/relationships/image" Target="../media/image157.wmf"/><Relationship Id="rId6" Type="http://schemas.openxmlformats.org/officeDocument/2006/relationships/image" Target="../media/image162.wmf"/><Relationship Id="rId5" Type="http://schemas.openxmlformats.org/officeDocument/2006/relationships/image" Target="../media/image161.wmf"/><Relationship Id="rId4" Type="http://schemas.openxmlformats.org/officeDocument/2006/relationships/image" Target="../media/image160.w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wmf"/><Relationship Id="rId1" Type="http://schemas.openxmlformats.org/officeDocument/2006/relationships/image" Target="../media/image163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7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2.w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wmf"/><Relationship Id="rId2" Type="http://schemas.openxmlformats.org/officeDocument/2006/relationships/image" Target="../media/image174.wmf"/><Relationship Id="rId1" Type="http://schemas.openxmlformats.org/officeDocument/2006/relationships/image" Target="../media/image173.w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wmf"/><Relationship Id="rId2" Type="http://schemas.openxmlformats.org/officeDocument/2006/relationships/image" Target="../media/image180.wmf"/><Relationship Id="rId1" Type="http://schemas.openxmlformats.org/officeDocument/2006/relationships/image" Target="../media/image179.wmf"/></Relationships>
</file>

<file path=ppt/drawings/_rels/vmlDrawing2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wmf"/><Relationship Id="rId2" Type="http://schemas.openxmlformats.org/officeDocument/2006/relationships/image" Target="../media/image183.wmf"/><Relationship Id="rId1" Type="http://schemas.openxmlformats.org/officeDocument/2006/relationships/image" Target="../media/image182.wmf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7.wmf"/><Relationship Id="rId2" Type="http://schemas.openxmlformats.org/officeDocument/2006/relationships/image" Target="../media/image186.wmf"/><Relationship Id="rId1" Type="http://schemas.openxmlformats.org/officeDocument/2006/relationships/image" Target="../media/image185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10" Type="http://schemas.openxmlformats.org/officeDocument/2006/relationships/image" Target="../media/image18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0.wmf"/></Relationships>
</file>

<file path=ppt/drawings/_rels/vmlDrawing3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2.wmf"/><Relationship Id="rId1" Type="http://schemas.openxmlformats.org/officeDocument/2006/relationships/image" Target="../media/image191.wmf"/></Relationships>
</file>

<file path=ppt/drawings/_rels/vmlDrawing3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5.wmf"/><Relationship Id="rId2" Type="http://schemas.openxmlformats.org/officeDocument/2006/relationships/image" Target="../media/image194.wmf"/><Relationship Id="rId1" Type="http://schemas.openxmlformats.org/officeDocument/2006/relationships/image" Target="../media/image193.w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6.wmf"/></Relationships>
</file>

<file path=ppt/drawings/_rels/vmlDrawing3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wmf"/><Relationship Id="rId2" Type="http://schemas.openxmlformats.org/officeDocument/2006/relationships/image" Target="../media/image199.wmf"/><Relationship Id="rId1" Type="http://schemas.openxmlformats.org/officeDocument/2006/relationships/image" Target="../media/image198.w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3.wmf"/></Relationships>
</file>

<file path=ppt/drawings/_rels/vmlDrawing3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wmf"/><Relationship Id="rId2" Type="http://schemas.openxmlformats.org/officeDocument/2006/relationships/image" Target="../media/image205.wmf"/><Relationship Id="rId1" Type="http://schemas.openxmlformats.org/officeDocument/2006/relationships/image" Target="../media/image204.wmf"/><Relationship Id="rId5" Type="http://schemas.openxmlformats.org/officeDocument/2006/relationships/image" Target="../media/image208.wmf"/><Relationship Id="rId4" Type="http://schemas.openxmlformats.org/officeDocument/2006/relationships/image" Target="../media/image207.w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9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image" Target="../media/image21.wmf"/><Relationship Id="rId7" Type="http://schemas.openxmlformats.org/officeDocument/2006/relationships/image" Target="../media/image25.wmf"/><Relationship Id="rId12" Type="http://schemas.openxmlformats.org/officeDocument/2006/relationships/image" Target="../media/image30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11" Type="http://schemas.openxmlformats.org/officeDocument/2006/relationships/image" Target="../media/image29.wmf"/><Relationship Id="rId5" Type="http://schemas.openxmlformats.org/officeDocument/2006/relationships/image" Target="../media/image23.wmf"/><Relationship Id="rId10" Type="http://schemas.openxmlformats.org/officeDocument/2006/relationships/image" Target="../media/image28.wmf"/><Relationship Id="rId4" Type="http://schemas.openxmlformats.org/officeDocument/2006/relationships/image" Target="../media/image22.wmf"/><Relationship Id="rId9" Type="http://schemas.openxmlformats.org/officeDocument/2006/relationships/image" Target="../media/image27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13" Type="http://schemas.openxmlformats.org/officeDocument/2006/relationships/image" Target="../media/image43.wmf"/><Relationship Id="rId3" Type="http://schemas.openxmlformats.org/officeDocument/2006/relationships/image" Target="../media/image33.wmf"/><Relationship Id="rId7" Type="http://schemas.openxmlformats.org/officeDocument/2006/relationships/image" Target="../media/image37.wmf"/><Relationship Id="rId12" Type="http://schemas.openxmlformats.org/officeDocument/2006/relationships/image" Target="../media/image42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6" Type="http://schemas.openxmlformats.org/officeDocument/2006/relationships/image" Target="../media/image36.wmf"/><Relationship Id="rId11" Type="http://schemas.openxmlformats.org/officeDocument/2006/relationships/image" Target="../media/image41.wmf"/><Relationship Id="rId5" Type="http://schemas.openxmlformats.org/officeDocument/2006/relationships/image" Target="../media/image35.wmf"/><Relationship Id="rId10" Type="http://schemas.openxmlformats.org/officeDocument/2006/relationships/image" Target="../media/image40.wmf"/><Relationship Id="rId4" Type="http://schemas.openxmlformats.org/officeDocument/2006/relationships/image" Target="../media/image34.wmf"/><Relationship Id="rId9" Type="http://schemas.openxmlformats.org/officeDocument/2006/relationships/image" Target="../media/image39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13" Type="http://schemas.openxmlformats.org/officeDocument/2006/relationships/image" Target="../media/image52.wmf"/><Relationship Id="rId3" Type="http://schemas.openxmlformats.org/officeDocument/2006/relationships/image" Target="../media/image46.wmf"/><Relationship Id="rId7" Type="http://schemas.openxmlformats.org/officeDocument/2006/relationships/image" Target="../media/image37.wmf"/><Relationship Id="rId12" Type="http://schemas.openxmlformats.org/officeDocument/2006/relationships/image" Target="../media/image51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Relationship Id="rId6" Type="http://schemas.openxmlformats.org/officeDocument/2006/relationships/image" Target="../media/image49.wmf"/><Relationship Id="rId11" Type="http://schemas.openxmlformats.org/officeDocument/2006/relationships/image" Target="../media/image50.wmf"/><Relationship Id="rId5" Type="http://schemas.openxmlformats.org/officeDocument/2006/relationships/image" Target="../media/image48.wmf"/><Relationship Id="rId10" Type="http://schemas.openxmlformats.org/officeDocument/2006/relationships/image" Target="../media/image40.wmf"/><Relationship Id="rId4" Type="http://schemas.openxmlformats.org/officeDocument/2006/relationships/image" Target="../media/image47.wmf"/><Relationship Id="rId9" Type="http://schemas.openxmlformats.org/officeDocument/2006/relationships/image" Target="../media/image39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60.wmf"/><Relationship Id="rId3" Type="http://schemas.openxmlformats.org/officeDocument/2006/relationships/image" Target="../media/image55.wmf"/><Relationship Id="rId7" Type="http://schemas.openxmlformats.org/officeDocument/2006/relationships/image" Target="../media/image59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Relationship Id="rId6" Type="http://schemas.openxmlformats.org/officeDocument/2006/relationships/image" Target="../media/image58.wmf"/><Relationship Id="rId5" Type="http://schemas.openxmlformats.org/officeDocument/2006/relationships/image" Target="../media/image57.wmf"/><Relationship Id="rId4" Type="http://schemas.openxmlformats.org/officeDocument/2006/relationships/image" Target="../media/image56.wmf"/><Relationship Id="rId9" Type="http://schemas.openxmlformats.org/officeDocument/2006/relationships/image" Target="../media/image61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69.wmf"/><Relationship Id="rId3" Type="http://schemas.openxmlformats.org/officeDocument/2006/relationships/image" Target="../media/image64.wmf"/><Relationship Id="rId7" Type="http://schemas.openxmlformats.org/officeDocument/2006/relationships/image" Target="../media/image68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Relationship Id="rId6" Type="http://schemas.openxmlformats.org/officeDocument/2006/relationships/image" Target="../media/image67.wmf"/><Relationship Id="rId5" Type="http://schemas.openxmlformats.org/officeDocument/2006/relationships/image" Target="../media/image66.wmf"/><Relationship Id="rId4" Type="http://schemas.openxmlformats.org/officeDocument/2006/relationships/image" Target="../media/image65.wmf"/><Relationship Id="rId9" Type="http://schemas.openxmlformats.org/officeDocument/2006/relationships/image" Target="../media/image70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73.wmf"/><Relationship Id="rId1" Type="http://schemas.openxmlformats.org/officeDocument/2006/relationships/image" Target="../media/image7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217FCE-3972-4170-ABE7-9934AAA6A6AA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EB1783-D71F-4FE2-8A6C-978B97A78F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33580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EB1783-D71F-4FE2-8A6C-978B97A78F54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15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pPr>
              <a:defRPr/>
            </a:pPr>
            <a:fld id="{49FA2131-E15B-4889-8245-3BD7F54BE76B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758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F709F9-81F1-417B-84E5-242ADD94F1AE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613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F709F9-81F1-417B-84E5-242ADD94F1AE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546151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F709F9-81F1-417B-84E5-242ADD94F1AE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603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F709F9-81F1-417B-84E5-242ADD94F1AE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986873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F709F9-81F1-417B-84E5-242ADD94F1AE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73961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76FEA4-616C-4DC6-8F27-F265093F020F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6191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CB07E2-7A14-4D43-80C2-573783467337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4281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D2B88F-98EE-42FF-89C4-18DAF41934FF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934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D734BC12-363C-47E7-AFAF-8089D303FC92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7539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pPr>
              <a:defRPr/>
            </a:pPr>
            <a:fld id="{A133504F-F988-4922-9282-C8901696046A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0461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pPr>
              <a:defRPr/>
            </a:pPr>
            <a:fld id="{402894B6-E2FD-494E-A87C-D54E0E6EFF4B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294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9A0446-9F38-49DE-ADAA-996A3D4D182A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181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5078EF-C076-4ADE-932A-11306C52F467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552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7C9248-5EFE-47B3-B223-AB19126A077D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762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B8EF63B6-E39E-4E31-83B6-55E85BE4ED7C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538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F709F9-81F1-417B-84E5-242ADD94F1AE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026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57" r:id="rId4"/>
    <p:sldLayoutId id="2147483858" r:id="rId5"/>
    <p:sldLayoutId id="2147483859" r:id="rId6"/>
    <p:sldLayoutId id="2147483860" r:id="rId7"/>
    <p:sldLayoutId id="2147483861" r:id="rId8"/>
    <p:sldLayoutId id="2147483862" r:id="rId9"/>
    <p:sldLayoutId id="2147483863" r:id="rId10"/>
    <p:sldLayoutId id="2147483864" r:id="rId11"/>
    <p:sldLayoutId id="2147483865" r:id="rId12"/>
    <p:sldLayoutId id="2147483866" r:id="rId13"/>
    <p:sldLayoutId id="2147483867" r:id="rId14"/>
    <p:sldLayoutId id="2147483868" r:id="rId15"/>
    <p:sldLayoutId id="214748386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13" Type="http://schemas.openxmlformats.org/officeDocument/2006/relationships/oleObject" Target="../embeddings/oleObject74.bin"/><Relationship Id="rId18" Type="http://schemas.openxmlformats.org/officeDocument/2006/relationships/image" Target="../media/image69.wmf"/><Relationship Id="rId3" Type="http://schemas.openxmlformats.org/officeDocument/2006/relationships/oleObject" Target="../embeddings/oleObject69.bin"/><Relationship Id="rId7" Type="http://schemas.openxmlformats.org/officeDocument/2006/relationships/oleObject" Target="../embeddings/oleObject71.bin"/><Relationship Id="rId12" Type="http://schemas.openxmlformats.org/officeDocument/2006/relationships/image" Target="../media/image66.wmf"/><Relationship Id="rId17" Type="http://schemas.openxmlformats.org/officeDocument/2006/relationships/oleObject" Target="../embeddings/oleObject76.bin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68.wmf"/><Relationship Id="rId20" Type="http://schemas.openxmlformats.org/officeDocument/2006/relationships/image" Target="../media/image70.wmf"/><Relationship Id="rId1" Type="http://schemas.openxmlformats.org/officeDocument/2006/relationships/vmlDrawing" Target="../drawings/vmlDrawing8.vml"/><Relationship Id="rId6" Type="http://schemas.openxmlformats.org/officeDocument/2006/relationships/image" Target="../media/image63.wmf"/><Relationship Id="rId11" Type="http://schemas.openxmlformats.org/officeDocument/2006/relationships/oleObject" Target="../embeddings/oleObject73.bin"/><Relationship Id="rId5" Type="http://schemas.openxmlformats.org/officeDocument/2006/relationships/oleObject" Target="../embeddings/oleObject70.bin"/><Relationship Id="rId15" Type="http://schemas.openxmlformats.org/officeDocument/2006/relationships/oleObject" Target="../embeddings/oleObject75.bin"/><Relationship Id="rId10" Type="http://schemas.openxmlformats.org/officeDocument/2006/relationships/image" Target="../media/image65.wmf"/><Relationship Id="rId19" Type="http://schemas.openxmlformats.org/officeDocument/2006/relationships/oleObject" Target="../embeddings/oleObject77.bin"/><Relationship Id="rId4" Type="http://schemas.openxmlformats.org/officeDocument/2006/relationships/image" Target="../media/image62.wmf"/><Relationship Id="rId9" Type="http://schemas.openxmlformats.org/officeDocument/2006/relationships/oleObject" Target="../embeddings/oleObject72.bin"/><Relationship Id="rId14" Type="http://schemas.openxmlformats.org/officeDocument/2006/relationships/image" Target="../media/image67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8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73.wmf"/><Relationship Id="rId5" Type="http://schemas.openxmlformats.org/officeDocument/2006/relationships/oleObject" Target="../embeddings/oleObject79.bin"/><Relationship Id="rId4" Type="http://schemas.openxmlformats.org/officeDocument/2006/relationships/image" Target="../media/image72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wmf"/><Relationship Id="rId13" Type="http://schemas.openxmlformats.org/officeDocument/2006/relationships/oleObject" Target="../embeddings/oleObject85.bin"/><Relationship Id="rId18" Type="http://schemas.openxmlformats.org/officeDocument/2006/relationships/image" Target="../media/image81.wmf"/><Relationship Id="rId3" Type="http://schemas.openxmlformats.org/officeDocument/2006/relationships/oleObject" Target="../embeddings/oleObject80.bin"/><Relationship Id="rId21" Type="http://schemas.openxmlformats.org/officeDocument/2006/relationships/oleObject" Target="../embeddings/oleObject89.bin"/><Relationship Id="rId7" Type="http://schemas.openxmlformats.org/officeDocument/2006/relationships/oleObject" Target="../embeddings/oleObject82.bin"/><Relationship Id="rId12" Type="http://schemas.openxmlformats.org/officeDocument/2006/relationships/image" Target="../media/image78.wmf"/><Relationship Id="rId17" Type="http://schemas.openxmlformats.org/officeDocument/2006/relationships/oleObject" Target="../embeddings/oleObject87.bin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80.wmf"/><Relationship Id="rId20" Type="http://schemas.openxmlformats.org/officeDocument/2006/relationships/image" Target="../media/image82.wmf"/><Relationship Id="rId1" Type="http://schemas.openxmlformats.org/officeDocument/2006/relationships/vmlDrawing" Target="../drawings/vmlDrawing10.vml"/><Relationship Id="rId6" Type="http://schemas.openxmlformats.org/officeDocument/2006/relationships/image" Target="../media/image75.wmf"/><Relationship Id="rId11" Type="http://schemas.openxmlformats.org/officeDocument/2006/relationships/oleObject" Target="../embeddings/oleObject84.bin"/><Relationship Id="rId5" Type="http://schemas.openxmlformats.org/officeDocument/2006/relationships/oleObject" Target="../embeddings/oleObject81.bin"/><Relationship Id="rId15" Type="http://schemas.openxmlformats.org/officeDocument/2006/relationships/oleObject" Target="../embeddings/oleObject86.bin"/><Relationship Id="rId10" Type="http://schemas.openxmlformats.org/officeDocument/2006/relationships/image" Target="../media/image77.wmf"/><Relationship Id="rId19" Type="http://schemas.openxmlformats.org/officeDocument/2006/relationships/oleObject" Target="../embeddings/oleObject88.bin"/><Relationship Id="rId4" Type="http://schemas.openxmlformats.org/officeDocument/2006/relationships/image" Target="../media/image74.wmf"/><Relationship Id="rId9" Type="http://schemas.openxmlformats.org/officeDocument/2006/relationships/oleObject" Target="../embeddings/oleObject83.bin"/><Relationship Id="rId14" Type="http://schemas.openxmlformats.org/officeDocument/2006/relationships/image" Target="../media/image79.wmf"/><Relationship Id="rId22" Type="http://schemas.openxmlformats.org/officeDocument/2006/relationships/image" Target="../media/image83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wmf"/><Relationship Id="rId3" Type="http://schemas.openxmlformats.org/officeDocument/2006/relationships/oleObject" Target="../embeddings/oleObject90.bin"/><Relationship Id="rId7" Type="http://schemas.openxmlformats.org/officeDocument/2006/relationships/oleObject" Target="../embeddings/oleObject9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85.wmf"/><Relationship Id="rId5" Type="http://schemas.openxmlformats.org/officeDocument/2006/relationships/oleObject" Target="../embeddings/oleObject91.bin"/><Relationship Id="rId10" Type="http://schemas.openxmlformats.org/officeDocument/2006/relationships/image" Target="../media/image87.wmf"/><Relationship Id="rId4" Type="http://schemas.openxmlformats.org/officeDocument/2006/relationships/image" Target="../media/image84.wmf"/><Relationship Id="rId9" Type="http://schemas.openxmlformats.org/officeDocument/2006/relationships/oleObject" Target="../embeddings/oleObject93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wmf"/><Relationship Id="rId13" Type="http://schemas.openxmlformats.org/officeDocument/2006/relationships/oleObject" Target="../embeddings/oleObject99.bin"/><Relationship Id="rId18" Type="http://schemas.openxmlformats.org/officeDocument/2006/relationships/image" Target="../media/image95.wmf"/><Relationship Id="rId3" Type="http://schemas.openxmlformats.org/officeDocument/2006/relationships/oleObject" Target="../embeddings/oleObject94.bin"/><Relationship Id="rId21" Type="http://schemas.openxmlformats.org/officeDocument/2006/relationships/oleObject" Target="../embeddings/oleObject103.bin"/><Relationship Id="rId7" Type="http://schemas.openxmlformats.org/officeDocument/2006/relationships/oleObject" Target="../embeddings/oleObject96.bin"/><Relationship Id="rId12" Type="http://schemas.openxmlformats.org/officeDocument/2006/relationships/image" Target="../media/image92.wmf"/><Relationship Id="rId17" Type="http://schemas.openxmlformats.org/officeDocument/2006/relationships/oleObject" Target="../embeddings/oleObject101.bin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94.wmf"/><Relationship Id="rId20" Type="http://schemas.openxmlformats.org/officeDocument/2006/relationships/image" Target="../media/image96.wmf"/><Relationship Id="rId1" Type="http://schemas.openxmlformats.org/officeDocument/2006/relationships/vmlDrawing" Target="../drawings/vmlDrawing12.vml"/><Relationship Id="rId6" Type="http://schemas.openxmlformats.org/officeDocument/2006/relationships/image" Target="../media/image89.wmf"/><Relationship Id="rId11" Type="http://schemas.openxmlformats.org/officeDocument/2006/relationships/oleObject" Target="../embeddings/oleObject98.bin"/><Relationship Id="rId5" Type="http://schemas.openxmlformats.org/officeDocument/2006/relationships/oleObject" Target="../embeddings/oleObject95.bin"/><Relationship Id="rId15" Type="http://schemas.openxmlformats.org/officeDocument/2006/relationships/oleObject" Target="../embeddings/oleObject100.bin"/><Relationship Id="rId10" Type="http://schemas.openxmlformats.org/officeDocument/2006/relationships/image" Target="../media/image91.wmf"/><Relationship Id="rId19" Type="http://schemas.openxmlformats.org/officeDocument/2006/relationships/oleObject" Target="../embeddings/oleObject102.bin"/><Relationship Id="rId4" Type="http://schemas.openxmlformats.org/officeDocument/2006/relationships/image" Target="../media/image88.wmf"/><Relationship Id="rId9" Type="http://schemas.openxmlformats.org/officeDocument/2006/relationships/oleObject" Target="../embeddings/oleObject97.bin"/><Relationship Id="rId14" Type="http://schemas.openxmlformats.org/officeDocument/2006/relationships/image" Target="../media/image93.wmf"/><Relationship Id="rId22" Type="http://schemas.openxmlformats.org/officeDocument/2006/relationships/image" Target="../media/image97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wmf"/><Relationship Id="rId13" Type="http://schemas.openxmlformats.org/officeDocument/2006/relationships/oleObject" Target="../embeddings/oleObject109.bin"/><Relationship Id="rId18" Type="http://schemas.openxmlformats.org/officeDocument/2006/relationships/image" Target="../media/image105.wmf"/><Relationship Id="rId26" Type="http://schemas.openxmlformats.org/officeDocument/2006/relationships/image" Target="../media/image109.wmf"/><Relationship Id="rId39" Type="http://schemas.openxmlformats.org/officeDocument/2006/relationships/oleObject" Target="../embeddings/oleObject122.bin"/><Relationship Id="rId3" Type="http://schemas.openxmlformats.org/officeDocument/2006/relationships/oleObject" Target="../embeddings/oleObject104.bin"/><Relationship Id="rId21" Type="http://schemas.openxmlformats.org/officeDocument/2006/relationships/oleObject" Target="../embeddings/oleObject113.bin"/><Relationship Id="rId34" Type="http://schemas.openxmlformats.org/officeDocument/2006/relationships/image" Target="../media/image113.wmf"/><Relationship Id="rId42" Type="http://schemas.openxmlformats.org/officeDocument/2006/relationships/image" Target="../media/image117.wmf"/><Relationship Id="rId7" Type="http://schemas.openxmlformats.org/officeDocument/2006/relationships/oleObject" Target="../embeddings/oleObject106.bin"/><Relationship Id="rId12" Type="http://schemas.openxmlformats.org/officeDocument/2006/relationships/image" Target="../media/image102.wmf"/><Relationship Id="rId17" Type="http://schemas.openxmlformats.org/officeDocument/2006/relationships/oleObject" Target="../embeddings/oleObject111.bin"/><Relationship Id="rId25" Type="http://schemas.openxmlformats.org/officeDocument/2006/relationships/oleObject" Target="../embeddings/oleObject115.bin"/><Relationship Id="rId33" Type="http://schemas.openxmlformats.org/officeDocument/2006/relationships/oleObject" Target="../embeddings/oleObject119.bin"/><Relationship Id="rId38" Type="http://schemas.openxmlformats.org/officeDocument/2006/relationships/image" Target="../media/image115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04.wmf"/><Relationship Id="rId20" Type="http://schemas.openxmlformats.org/officeDocument/2006/relationships/image" Target="../media/image106.wmf"/><Relationship Id="rId29" Type="http://schemas.openxmlformats.org/officeDocument/2006/relationships/oleObject" Target="../embeddings/oleObject117.bin"/><Relationship Id="rId41" Type="http://schemas.openxmlformats.org/officeDocument/2006/relationships/oleObject" Target="../embeddings/oleObject123.bin"/><Relationship Id="rId1" Type="http://schemas.openxmlformats.org/officeDocument/2006/relationships/vmlDrawing" Target="../drawings/vmlDrawing13.vml"/><Relationship Id="rId6" Type="http://schemas.openxmlformats.org/officeDocument/2006/relationships/image" Target="../media/image99.wmf"/><Relationship Id="rId11" Type="http://schemas.openxmlformats.org/officeDocument/2006/relationships/oleObject" Target="../embeddings/oleObject108.bin"/><Relationship Id="rId24" Type="http://schemas.openxmlformats.org/officeDocument/2006/relationships/image" Target="../media/image108.wmf"/><Relationship Id="rId32" Type="http://schemas.openxmlformats.org/officeDocument/2006/relationships/image" Target="../media/image112.wmf"/><Relationship Id="rId37" Type="http://schemas.openxmlformats.org/officeDocument/2006/relationships/oleObject" Target="../embeddings/oleObject121.bin"/><Relationship Id="rId40" Type="http://schemas.openxmlformats.org/officeDocument/2006/relationships/image" Target="../media/image116.wmf"/><Relationship Id="rId5" Type="http://schemas.openxmlformats.org/officeDocument/2006/relationships/oleObject" Target="../embeddings/oleObject105.bin"/><Relationship Id="rId15" Type="http://schemas.openxmlformats.org/officeDocument/2006/relationships/oleObject" Target="../embeddings/oleObject110.bin"/><Relationship Id="rId23" Type="http://schemas.openxmlformats.org/officeDocument/2006/relationships/oleObject" Target="../embeddings/oleObject114.bin"/><Relationship Id="rId28" Type="http://schemas.openxmlformats.org/officeDocument/2006/relationships/image" Target="../media/image110.wmf"/><Relationship Id="rId36" Type="http://schemas.openxmlformats.org/officeDocument/2006/relationships/image" Target="../media/image114.wmf"/><Relationship Id="rId10" Type="http://schemas.openxmlformats.org/officeDocument/2006/relationships/image" Target="../media/image101.wmf"/><Relationship Id="rId19" Type="http://schemas.openxmlformats.org/officeDocument/2006/relationships/oleObject" Target="../embeddings/oleObject112.bin"/><Relationship Id="rId31" Type="http://schemas.openxmlformats.org/officeDocument/2006/relationships/oleObject" Target="../embeddings/oleObject118.bin"/><Relationship Id="rId4" Type="http://schemas.openxmlformats.org/officeDocument/2006/relationships/image" Target="../media/image98.wmf"/><Relationship Id="rId9" Type="http://schemas.openxmlformats.org/officeDocument/2006/relationships/oleObject" Target="../embeddings/oleObject107.bin"/><Relationship Id="rId14" Type="http://schemas.openxmlformats.org/officeDocument/2006/relationships/image" Target="../media/image103.wmf"/><Relationship Id="rId22" Type="http://schemas.openxmlformats.org/officeDocument/2006/relationships/image" Target="../media/image107.wmf"/><Relationship Id="rId27" Type="http://schemas.openxmlformats.org/officeDocument/2006/relationships/oleObject" Target="../embeddings/oleObject116.bin"/><Relationship Id="rId30" Type="http://schemas.openxmlformats.org/officeDocument/2006/relationships/image" Target="../media/image111.wmf"/><Relationship Id="rId35" Type="http://schemas.openxmlformats.org/officeDocument/2006/relationships/oleObject" Target="../embeddings/oleObject120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wmf"/><Relationship Id="rId13" Type="http://schemas.openxmlformats.org/officeDocument/2006/relationships/oleObject" Target="../embeddings/oleObject129.bin"/><Relationship Id="rId18" Type="http://schemas.openxmlformats.org/officeDocument/2006/relationships/image" Target="../media/image125.wmf"/><Relationship Id="rId26" Type="http://schemas.openxmlformats.org/officeDocument/2006/relationships/image" Target="../media/image129.wmf"/><Relationship Id="rId3" Type="http://schemas.openxmlformats.org/officeDocument/2006/relationships/oleObject" Target="../embeddings/oleObject124.bin"/><Relationship Id="rId21" Type="http://schemas.openxmlformats.org/officeDocument/2006/relationships/oleObject" Target="../embeddings/oleObject133.bin"/><Relationship Id="rId7" Type="http://schemas.openxmlformats.org/officeDocument/2006/relationships/oleObject" Target="../embeddings/oleObject126.bin"/><Relationship Id="rId12" Type="http://schemas.openxmlformats.org/officeDocument/2006/relationships/image" Target="../media/image122.wmf"/><Relationship Id="rId17" Type="http://schemas.openxmlformats.org/officeDocument/2006/relationships/oleObject" Target="../embeddings/oleObject131.bin"/><Relationship Id="rId25" Type="http://schemas.openxmlformats.org/officeDocument/2006/relationships/oleObject" Target="../embeddings/oleObject13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24.wmf"/><Relationship Id="rId20" Type="http://schemas.openxmlformats.org/officeDocument/2006/relationships/image" Target="../media/image126.wmf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19.wmf"/><Relationship Id="rId11" Type="http://schemas.openxmlformats.org/officeDocument/2006/relationships/oleObject" Target="../embeddings/oleObject128.bin"/><Relationship Id="rId24" Type="http://schemas.openxmlformats.org/officeDocument/2006/relationships/image" Target="../media/image128.wmf"/><Relationship Id="rId5" Type="http://schemas.openxmlformats.org/officeDocument/2006/relationships/oleObject" Target="../embeddings/oleObject125.bin"/><Relationship Id="rId15" Type="http://schemas.openxmlformats.org/officeDocument/2006/relationships/oleObject" Target="../embeddings/oleObject130.bin"/><Relationship Id="rId23" Type="http://schemas.openxmlformats.org/officeDocument/2006/relationships/oleObject" Target="../embeddings/oleObject134.bin"/><Relationship Id="rId10" Type="http://schemas.openxmlformats.org/officeDocument/2006/relationships/image" Target="../media/image121.wmf"/><Relationship Id="rId19" Type="http://schemas.openxmlformats.org/officeDocument/2006/relationships/oleObject" Target="../embeddings/oleObject132.bin"/><Relationship Id="rId4" Type="http://schemas.openxmlformats.org/officeDocument/2006/relationships/image" Target="../media/image118.wmf"/><Relationship Id="rId9" Type="http://schemas.openxmlformats.org/officeDocument/2006/relationships/oleObject" Target="../embeddings/oleObject127.bin"/><Relationship Id="rId14" Type="http://schemas.openxmlformats.org/officeDocument/2006/relationships/image" Target="../media/image123.wmf"/><Relationship Id="rId22" Type="http://schemas.openxmlformats.org/officeDocument/2006/relationships/image" Target="../media/image127.w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30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4.jpeg"/><Relationship Id="rId4" Type="http://schemas.openxmlformats.org/officeDocument/2006/relationships/image" Target="../media/image13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wmf"/><Relationship Id="rId13" Type="http://schemas.openxmlformats.org/officeDocument/2006/relationships/oleObject" Target="../embeddings/oleObject142.bin"/><Relationship Id="rId3" Type="http://schemas.openxmlformats.org/officeDocument/2006/relationships/oleObject" Target="../embeddings/oleObject137.bin"/><Relationship Id="rId7" Type="http://schemas.openxmlformats.org/officeDocument/2006/relationships/oleObject" Target="../embeddings/oleObject139.bin"/><Relationship Id="rId12" Type="http://schemas.openxmlformats.org/officeDocument/2006/relationships/image" Target="../media/image139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136.wmf"/><Relationship Id="rId11" Type="http://schemas.openxmlformats.org/officeDocument/2006/relationships/oleObject" Target="../embeddings/oleObject141.bin"/><Relationship Id="rId5" Type="http://schemas.openxmlformats.org/officeDocument/2006/relationships/oleObject" Target="../embeddings/oleObject138.bin"/><Relationship Id="rId10" Type="http://schemas.openxmlformats.org/officeDocument/2006/relationships/image" Target="../media/image138.wmf"/><Relationship Id="rId4" Type="http://schemas.openxmlformats.org/officeDocument/2006/relationships/image" Target="../media/image135.wmf"/><Relationship Id="rId9" Type="http://schemas.openxmlformats.org/officeDocument/2006/relationships/oleObject" Target="../embeddings/oleObject140.bin"/><Relationship Id="rId14" Type="http://schemas.openxmlformats.org/officeDocument/2006/relationships/image" Target="../media/image140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wmf"/><Relationship Id="rId3" Type="http://schemas.openxmlformats.org/officeDocument/2006/relationships/audio" Target="../media/audio1.wav"/><Relationship Id="rId7" Type="http://schemas.openxmlformats.org/officeDocument/2006/relationships/oleObject" Target="../embeddings/oleObject14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141.wmf"/><Relationship Id="rId5" Type="http://schemas.openxmlformats.org/officeDocument/2006/relationships/oleObject" Target="../embeddings/oleObject143.bin"/><Relationship Id="rId10" Type="http://schemas.openxmlformats.org/officeDocument/2006/relationships/image" Target="../media/image143.wmf"/><Relationship Id="rId4" Type="http://schemas.openxmlformats.org/officeDocument/2006/relationships/audio" Target="../media/audio2.wav"/><Relationship Id="rId9" Type="http://schemas.openxmlformats.org/officeDocument/2006/relationships/oleObject" Target="../embeddings/oleObject145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5.wmf"/><Relationship Id="rId3" Type="http://schemas.openxmlformats.org/officeDocument/2006/relationships/audio" Target="../media/audio1.wav"/><Relationship Id="rId7" Type="http://schemas.openxmlformats.org/officeDocument/2006/relationships/oleObject" Target="../embeddings/oleObject14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144.wmf"/><Relationship Id="rId5" Type="http://schemas.openxmlformats.org/officeDocument/2006/relationships/oleObject" Target="../embeddings/oleObject146.bin"/><Relationship Id="rId10" Type="http://schemas.openxmlformats.org/officeDocument/2006/relationships/image" Target="../media/image146.wmf"/><Relationship Id="rId4" Type="http://schemas.openxmlformats.org/officeDocument/2006/relationships/audio" Target="../media/audio2.wav"/><Relationship Id="rId9" Type="http://schemas.openxmlformats.org/officeDocument/2006/relationships/oleObject" Target="../embeddings/oleObject148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wmf"/><Relationship Id="rId3" Type="http://schemas.openxmlformats.org/officeDocument/2006/relationships/audio" Target="../media/audio1.wav"/><Relationship Id="rId7" Type="http://schemas.openxmlformats.org/officeDocument/2006/relationships/oleObject" Target="../embeddings/oleObject15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147.wmf"/><Relationship Id="rId5" Type="http://schemas.openxmlformats.org/officeDocument/2006/relationships/oleObject" Target="../embeddings/oleObject149.bin"/><Relationship Id="rId10" Type="http://schemas.openxmlformats.org/officeDocument/2006/relationships/image" Target="../media/image149.wmf"/><Relationship Id="rId4" Type="http://schemas.openxmlformats.org/officeDocument/2006/relationships/audio" Target="../media/audio2.wav"/><Relationship Id="rId9" Type="http://schemas.openxmlformats.org/officeDocument/2006/relationships/oleObject" Target="../embeddings/oleObject151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wmf"/><Relationship Id="rId3" Type="http://schemas.openxmlformats.org/officeDocument/2006/relationships/audio" Target="../media/audio1.wav"/><Relationship Id="rId7" Type="http://schemas.openxmlformats.org/officeDocument/2006/relationships/oleObject" Target="../embeddings/oleObject15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50.wmf"/><Relationship Id="rId5" Type="http://schemas.openxmlformats.org/officeDocument/2006/relationships/oleObject" Target="../embeddings/oleObject152.bin"/><Relationship Id="rId10" Type="http://schemas.openxmlformats.org/officeDocument/2006/relationships/image" Target="../media/image152.wmf"/><Relationship Id="rId4" Type="http://schemas.openxmlformats.org/officeDocument/2006/relationships/audio" Target="../media/audio2.wav"/><Relationship Id="rId9" Type="http://schemas.openxmlformats.org/officeDocument/2006/relationships/oleObject" Target="../embeddings/oleObject154.bin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7.bin"/><Relationship Id="rId3" Type="http://schemas.openxmlformats.org/officeDocument/2006/relationships/image" Target="../media/image156.png"/><Relationship Id="rId7" Type="http://schemas.openxmlformats.org/officeDocument/2006/relationships/image" Target="../media/image15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156.bin"/><Relationship Id="rId5" Type="http://schemas.openxmlformats.org/officeDocument/2006/relationships/image" Target="../media/image153.wmf"/><Relationship Id="rId4" Type="http://schemas.openxmlformats.org/officeDocument/2006/relationships/oleObject" Target="../embeddings/oleObject155.bin"/><Relationship Id="rId9" Type="http://schemas.openxmlformats.org/officeDocument/2006/relationships/image" Target="../media/image155.w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9.wmf"/><Relationship Id="rId13" Type="http://schemas.openxmlformats.org/officeDocument/2006/relationships/oleObject" Target="../embeddings/oleObject163.bin"/><Relationship Id="rId3" Type="http://schemas.openxmlformats.org/officeDocument/2006/relationships/oleObject" Target="../embeddings/oleObject158.bin"/><Relationship Id="rId7" Type="http://schemas.openxmlformats.org/officeDocument/2006/relationships/oleObject" Target="../embeddings/oleObject160.bin"/><Relationship Id="rId12" Type="http://schemas.openxmlformats.org/officeDocument/2006/relationships/image" Target="../media/image16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158.wmf"/><Relationship Id="rId11" Type="http://schemas.openxmlformats.org/officeDocument/2006/relationships/oleObject" Target="../embeddings/oleObject162.bin"/><Relationship Id="rId5" Type="http://schemas.openxmlformats.org/officeDocument/2006/relationships/oleObject" Target="../embeddings/oleObject159.bin"/><Relationship Id="rId10" Type="http://schemas.openxmlformats.org/officeDocument/2006/relationships/image" Target="../media/image160.wmf"/><Relationship Id="rId4" Type="http://schemas.openxmlformats.org/officeDocument/2006/relationships/image" Target="../media/image157.wmf"/><Relationship Id="rId9" Type="http://schemas.openxmlformats.org/officeDocument/2006/relationships/oleObject" Target="../embeddings/oleObject161.bin"/><Relationship Id="rId14" Type="http://schemas.openxmlformats.org/officeDocument/2006/relationships/image" Target="../media/image162.w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wmf"/><Relationship Id="rId3" Type="http://schemas.openxmlformats.org/officeDocument/2006/relationships/image" Target="../media/image165.png"/><Relationship Id="rId7" Type="http://schemas.openxmlformats.org/officeDocument/2006/relationships/oleObject" Target="../embeddings/oleObject16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163.wmf"/><Relationship Id="rId5" Type="http://schemas.openxmlformats.org/officeDocument/2006/relationships/oleObject" Target="../embeddings/oleObject164.bin"/><Relationship Id="rId4" Type="http://schemas.openxmlformats.org/officeDocument/2006/relationships/image" Target="../media/image16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169.png"/><Relationship Id="rId5" Type="http://schemas.openxmlformats.org/officeDocument/2006/relationships/image" Target="../media/image167.wmf"/><Relationship Id="rId4" Type="http://schemas.openxmlformats.org/officeDocument/2006/relationships/oleObject" Target="../embeddings/oleObject166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172.w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4.wmf"/><Relationship Id="rId3" Type="http://schemas.openxmlformats.org/officeDocument/2006/relationships/audio" Target="../media/audio1.wav"/><Relationship Id="rId7" Type="http://schemas.openxmlformats.org/officeDocument/2006/relationships/oleObject" Target="../embeddings/oleObject16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173.wmf"/><Relationship Id="rId5" Type="http://schemas.openxmlformats.org/officeDocument/2006/relationships/oleObject" Target="../embeddings/oleObject168.bin"/><Relationship Id="rId10" Type="http://schemas.openxmlformats.org/officeDocument/2006/relationships/image" Target="../media/image175.wmf"/><Relationship Id="rId4" Type="http://schemas.openxmlformats.org/officeDocument/2006/relationships/audio" Target="../media/audio2.wav"/><Relationship Id="rId9" Type="http://schemas.openxmlformats.org/officeDocument/2006/relationships/oleObject" Target="../embeddings/oleObject170.bin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png"/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0.wmf"/><Relationship Id="rId3" Type="http://schemas.openxmlformats.org/officeDocument/2006/relationships/audio" Target="../media/audio1.wav"/><Relationship Id="rId7" Type="http://schemas.openxmlformats.org/officeDocument/2006/relationships/oleObject" Target="../embeddings/oleObject17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179.wmf"/><Relationship Id="rId5" Type="http://schemas.openxmlformats.org/officeDocument/2006/relationships/oleObject" Target="../embeddings/oleObject171.bin"/><Relationship Id="rId10" Type="http://schemas.openxmlformats.org/officeDocument/2006/relationships/image" Target="../media/image181.wmf"/><Relationship Id="rId4" Type="http://schemas.openxmlformats.org/officeDocument/2006/relationships/audio" Target="../media/audio2.wav"/><Relationship Id="rId9" Type="http://schemas.openxmlformats.org/officeDocument/2006/relationships/oleObject" Target="../embeddings/oleObject173.bin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3.wmf"/><Relationship Id="rId3" Type="http://schemas.openxmlformats.org/officeDocument/2006/relationships/audio" Target="../media/audio1.wav"/><Relationship Id="rId7" Type="http://schemas.openxmlformats.org/officeDocument/2006/relationships/oleObject" Target="../embeddings/oleObject17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182.wmf"/><Relationship Id="rId5" Type="http://schemas.openxmlformats.org/officeDocument/2006/relationships/oleObject" Target="../embeddings/oleObject174.bin"/><Relationship Id="rId10" Type="http://schemas.openxmlformats.org/officeDocument/2006/relationships/image" Target="../media/image184.wmf"/><Relationship Id="rId4" Type="http://schemas.openxmlformats.org/officeDocument/2006/relationships/audio" Target="../media/audio2.wav"/><Relationship Id="rId9" Type="http://schemas.openxmlformats.org/officeDocument/2006/relationships/oleObject" Target="../embeddings/oleObject176.bin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6.wmf"/><Relationship Id="rId3" Type="http://schemas.openxmlformats.org/officeDocument/2006/relationships/audio" Target="../media/audio1.wav"/><Relationship Id="rId7" Type="http://schemas.openxmlformats.org/officeDocument/2006/relationships/oleObject" Target="../embeddings/oleObject17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185.wmf"/><Relationship Id="rId5" Type="http://schemas.openxmlformats.org/officeDocument/2006/relationships/oleObject" Target="../embeddings/oleObject177.bin"/><Relationship Id="rId10" Type="http://schemas.openxmlformats.org/officeDocument/2006/relationships/image" Target="../media/image187.wmf"/><Relationship Id="rId4" Type="http://schemas.openxmlformats.org/officeDocument/2006/relationships/audio" Target="../media/audio2.wav"/><Relationship Id="rId9" Type="http://schemas.openxmlformats.org/officeDocument/2006/relationships/oleObject" Target="../embeddings/oleObject179.bin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png"/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13" Type="http://schemas.openxmlformats.org/officeDocument/2006/relationships/oleObject" Target="../embeddings/oleObject8.bin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12" Type="http://schemas.openxmlformats.org/officeDocument/2006/relationships/image" Target="../media/image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7.bin"/><Relationship Id="rId5" Type="http://schemas.openxmlformats.org/officeDocument/2006/relationships/oleObject" Target="../embeddings/oleObject4.bin"/><Relationship Id="rId10" Type="http://schemas.openxmlformats.org/officeDocument/2006/relationships/image" Target="../media/image6.wmf"/><Relationship Id="rId4" Type="http://schemas.openxmlformats.org/officeDocument/2006/relationships/image" Target="../media/image3.wmf"/><Relationship Id="rId9" Type="http://schemas.openxmlformats.org/officeDocument/2006/relationships/oleObject" Target="../embeddings/oleObject6.bin"/><Relationship Id="rId14" Type="http://schemas.openxmlformats.org/officeDocument/2006/relationships/image" Target="../media/image8.w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190.w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6" Type="http://schemas.openxmlformats.org/officeDocument/2006/relationships/image" Target="../media/image192.wmf"/><Relationship Id="rId5" Type="http://schemas.openxmlformats.org/officeDocument/2006/relationships/oleObject" Target="../embeddings/oleObject182.bin"/><Relationship Id="rId4" Type="http://schemas.openxmlformats.org/officeDocument/2006/relationships/image" Target="../media/image191.wmf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4.wmf"/><Relationship Id="rId3" Type="http://schemas.openxmlformats.org/officeDocument/2006/relationships/audio" Target="../media/audio1.wav"/><Relationship Id="rId7" Type="http://schemas.openxmlformats.org/officeDocument/2006/relationships/oleObject" Target="../embeddings/oleObject18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193.wmf"/><Relationship Id="rId5" Type="http://schemas.openxmlformats.org/officeDocument/2006/relationships/oleObject" Target="../embeddings/oleObject183.bin"/><Relationship Id="rId10" Type="http://schemas.openxmlformats.org/officeDocument/2006/relationships/image" Target="../media/image195.wmf"/><Relationship Id="rId4" Type="http://schemas.openxmlformats.org/officeDocument/2006/relationships/audio" Target="../media/audio2.wav"/><Relationship Id="rId9" Type="http://schemas.openxmlformats.org/officeDocument/2006/relationships/oleObject" Target="../embeddings/oleObject185.bin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Relationship Id="rId5" Type="http://schemas.openxmlformats.org/officeDocument/2006/relationships/image" Target="../media/image196.wmf"/><Relationship Id="rId4" Type="http://schemas.openxmlformats.org/officeDocument/2006/relationships/oleObject" Target="../embeddings/oleObject186.bin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9.wmf"/><Relationship Id="rId3" Type="http://schemas.openxmlformats.org/officeDocument/2006/relationships/image" Target="../media/image201.png"/><Relationship Id="rId7" Type="http://schemas.openxmlformats.org/officeDocument/2006/relationships/oleObject" Target="../embeddings/oleObject18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4.vml"/><Relationship Id="rId6" Type="http://schemas.openxmlformats.org/officeDocument/2006/relationships/image" Target="../media/image198.wmf"/><Relationship Id="rId5" Type="http://schemas.openxmlformats.org/officeDocument/2006/relationships/oleObject" Target="../embeddings/oleObject187.bin"/><Relationship Id="rId10" Type="http://schemas.openxmlformats.org/officeDocument/2006/relationships/image" Target="../media/image200.wmf"/><Relationship Id="rId4" Type="http://schemas.openxmlformats.org/officeDocument/2006/relationships/image" Target="../media/image202.png"/><Relationship Id="rId9" Type="http://schemas.openxmlformats.org/officeDocument/2006/relationships/oleObject" Target="../embeddings/oleObject189.bin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5.vml"/><Relationship Id="rId4" Type="http://schemas.openxmlformats.org/officeDocument/2006/relationships/image" Target="../media/image203.wmf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6.wmf"/><Relationship Id="rId3" Type="http://schemas.openxmlformats.org/officeDocument/2006/relationships/oleObject" Target="../embeddings/oleObject191.bin"/><Relationship Id="rId7" Type="http://schemas.openxmlformats.org/officeDocument/2006/relationships/oleObject" Target="../embeddings/oleObject193.bin"/><Relationship Id="rId12" Type="http://schemas.openxmlformats.org/officeDocument/2006/relationships/image" Target="../media/image20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6.vml"/><Relationship Id="rId6" Type="http://schemas.openxmlformats.org/officeDocument/2006/relationships/image" Target="../media/image205.wmf"/><Relationship Id="rId11" Type="http://schemas.openxmlformats.org/officeDocument/2006/relationships/oleObject" Target="../embeddings/oleObject195.bin"/><Relationship Id="rId5" Type="http://schemas.openxmlformats.org/officeDocument/2006/relationships/oleObject" Target="../embeddings/oleObject192.bin"/><Relationship Id="rId10" Type="http://schemas.openxmlformats.org/officeDocument/2006/relationships/image" Target="../media/image207.wmf"/><Relationship Id="rId4" Type="http://schemas.openxmlformats.org/officeDocument/2006/relationships/image" Target="../media/image204.wmf"/><Relationship Id="rId9" Type="http://schemas.openxmlformats.org/officeDocument/2006/relationships/oleObject" Target="../embeddings/oleObject194.bin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7.vml"/><Relationship Id="rId4" Type="http://schemas.openxmlformats.org/officeDocument/2006/relationships/image" Target="../media/image209.wmf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oleObject" Target="../embeddings/oleObject14.bin"/><Relationship Id="rId18" Type="http://schemas.openxmlformats.org/officeDocument/2006/relationships/image" Target="../media/image16.wmf"/><Relationship Id="rId3" Type="http://schemas.openxmlformats.org/officeDocument/2006/relationships/oleObject" Target="../embeddings/oleObject9.bin"/><Relationship Id="rId21" Type="http://schemas.openxmlformats.org/officeDocument/2006/relationships/oleObject" Target="../embeddings/oleObject18.bin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13.wmf"/><Relationship Id="rId17" Type="http://schemas.openxmlformats.org/officeDocument/2006/relationships/oleObject" Target="../embeddings/oleObject16.bin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15.wmf"/><Relationship Id="rId20" Type="http://schemas.openxmlformats.org/officeDocument/2006/relationships/image" Target="../media/image17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10.bin"/><Relationship Id="rId15" Type="http://schemas.openxmlformats.org/officeDocument/2006/relationships/oleObject" Target="../embeddings/oleObject15.bin"/><Relationship Id="rId10" Type="http://schemas.openxmlformats.org/officeDocument/2006/relationships/image" Target="../media/image12.wmf"/><Relationship Id="rId19" Type="http://schemas.openxmlformats.org/officeDocument/2006/relationships/oleObject" Target="../embeddings/oleObject17.bin"/><Relationship Id="rId4" Type="http://schemas.openxmlformats.org/officeDocument/2006/relationships/image" Target="../media/image9.wmf"/><Relationship Id="rId9" Type="http://schemas.openxmlformats.org/officeDocument/2006/relationships/oleObject" Target="../embeddings/oleObject12.bin"/><Relationship Id="rId14" Type="http://schemas.openxmlformats.org/officeDocument/2006/relationships/image" Target="../media/image14.wmf"/><Relationship Id="rId22" Type="http://schemas.openxmlformats.org/officeDocument/2006/relationships/image" Target="../media/image18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oleObject" Target="../embeddings/oleObject24.bin"/><Relationship Id="rId18" Type="http://schemas.openxmlformats.org/officeDocument/2006/relationships/image" Target="../media/image26.wmf"/><Relationship Id="rId26" Type="http://schemas.openxmlformats.org/officeDocument/2006/relationships/image" Target="../media/image29.wmf"/><Relationship Id="rId3" Type="http://schemas.openxmlformats.org/officeDocument/2006/relationships/oleObject" Target="../embeddings/oleObject19.bin"/><Relationship Id="rId21" Type="http://schemas.openxmlformats.org/officeDocument/2006/relationships/image" Target="../media/image27.wmf"/><Relationship Id="rId7" Type="http://schemas.openxmlformats.org/officeDocument/2006/relationships/oleObject" Target="../embeddings/oleObject21.bin"/><Relationship Id="rId12" Type="http://schemas.openxmlformats.org/officeDocument/2006/relationships/image" Target="../media/image23.wmf"/><Relationship Id="rId17" Type="http://schemas.openxmlformats.org/officeDocument/2006/relationships/oleObject" Target="../embeddings/oleObject26.bin"/><Relationship Id="rId25" Type="http://schemas.openxmlformats.org/officeDocument/2006/relationships/oleObject" Target="../embeddings/oleObject31.bin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25.wmf"/><Relationship Id="rId20" Type="http://schemas.openxmlformats.org/officeDocument/2006/relationships/oleObject" Target="../embeddings/oleObject28.bin"/><Relationship Id="rId29" Type="http://schemas.openxmlformats.org/officeDocument/2006/relationships/oleObject" Target="../embeddings/oleObject33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20.wmf"/><Relationship Id="rId11" Type="http://schemas.openxmlformats.org/officeDocument/2006/relationships/oleObject" Target="../embeddings/oleObject23.bin"/><Relationship Id="rId24" Type="http://schemas.openxmlformats.org/officeDocument/2006/relationships/oleObject" Target="../embeddings/oleObject30.bin"/><Relationship Id="rId5" Type="http://schemas.openxmlformats.org/officeDocument/2006/relationships/oleObject" Target="../embeddings/oleObject20.bin"/><Relationship Id="rId15" Type="http://schemas.openxmlformats.org/officeDocument/2006/relationships/oleObject" Target="../embeddings/oleObject25.bin"/><Relationship Id="rId23" Type="http://schemas.openxmlformats.org/officeDocument/2006/relationships/image" Target="../media/image28.wmf"/><Relationship Id="rId28" Type="http://schemas.openxmlformats.org/officeDocument/2006/relationships/image" Target="../media/image30.wmf"/><Relationship Id="rId10" Type="http://schemas.openxmlformats.org/officeDocument/2006/relationships/image" Target="../media/image22.wmf"/><Relationship Id="rId19" Type="http://schemas.openxmlformats.org/officeDocument/2006/relationships/oleObject" Target="../embeddings/oleObject27.bin"/><Relationship Id="rId4" Type="http://schemas.openxmlformats.org/officeDocument/2006/relationships/image" Target="../media/image19.wmf"/><Relationship Id="rId9" Type="http://schemas.openxmlformats.org/officeDocument/2006/relationships/oleObject" Target="../embeddings/oleObject22.bin"/><Relationship Id="rId14" Type="http://schemas.openxmlformats.org/officeDocument/2006/relationships/image" Target="../media/image24.wmf"/><Relationship Id="rId22" Type="http://schemas.openxmlformats.org/officeDocument/2006/relationships/oleObject" Target="../embeddings/oleObject29.bin"/><Relationship Id="rId27" Type="http://schemas.openxmlformats.org/officeDocument/2006/relationships/oleObject" Target="../embeddings/oleObject32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13" Type="http://schemas.openxmlformats.org/officeDocument/2006/relationships/oleObject" Target="../embeddings/oleObject39.bin"/><Relationship Id="rId18" Type="http://schemas.openxmlformats.org/officeDocument/2006/relationships/image" Target="../media/image38.wmf"/><Relationship Id="rId26" Type="http://schemas.openxmlformats.org/officeDocument/2006/relationships/image" Target="../media/image42.wmf"/><Relationship Id="rId3" Type="http://schemas.openxmlformats.org/officeDocument/2006/relationships/oleObject" Target="../embeddings/oleObject34.bin"/><Relationship Id="rId21" Type="http://schemas.openxmlformats.org/officeDocument/2006/relationships/oleObject" Target="../embeddings/oleObject43.bin"/><Relationship Id="rId7" Type="http://schemas.openxmlformats.org/officeDocument/2006/relationships/oleObject" Target="../embeddings/oleObject36.bin"/><Relationship Id="rId12" Type="http://schemas.openxmlformats.org/officeDocument/2006/relationships/image" Target="../media/image35.wmf"/><Relationship Id="rId17" Type="http://schemas.openxmlformats.org/officeDocument/2006/relationships/oleObject" Target="../embeddings/oleObject41.bin"/><Relationship Id="rId25" Type="http://schemas.openxmlformats.org/officeDocument/2006/relationships/oleObject" Target="../embeddings/oleObject45.bin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37.wmf"/><Relationship Id="rId20" Type="http://schemas.openxmlformats.org/officeDocument/2006/relationships/image" Target="../media/image39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32.wmf"/><Relationship Id="rId11" Type="http://schemas.openxmlformats.org/officeDocument/2006/relationships/oleObject" Target="../embeddings/oleObject38.bin"/><Relationship Id="rId24" Type="http://schemas.openxmlformats.org/officeDocument/2006/relationships/image" Target="../media/image41.wmf"/><Relationship Id="rId5" Type="http://schemas.openxmlformats.org/officeDocument/2006/relationships/oleObject" Target="../embeddings/oleObject35.bin"/><Relationship Id="rId15" Type="http://schemas.openxmlformats.org/officeDocument/2006/relationships/oleObject" Target="../embeddings/oleObject40.bin"/><Relationship Id="rId23" Type="http://schemas.openxmlformats.org/officeDocument/2006/relationships/oleObject" Target="../embeddings/oleObject44.bin"/><Relationship Id="rId28" Type="http://schemas.openxmlformats.org/officeDocument/2006/relationships/image" Target="../media/image43.wmf"/><Relationship Id="rId10" Type="http://schemas.openxmlformats.org/officeDocument/2006/relationships/image" Target="../media/image34.wmf"/><Relationship Id="rId19" Type="http://schemas.openxmlformats.org/officeDocument/2006/relationships/oleObject" Target="../embeddings/oleObject42.bin"/><Relationship Id="rId4" Type="http://schemas.openxmlformats.org/officeDocument/2006/relationships/image" Target="../media/image31.wmf"/><Relationship Id="rId9" Type="http://schemas.openxmlformats.org/officeDocument/2006/relationships/oleObject" Target="../embeddings/oleObject37.bin"/><Relationship Id="rId14" Type="http://schemas.openxmlformats.org/officeDocument/2006/relationships/image" Target="../media/image36.wmf"/><Relationship Id="rId22" Type="http://schemas.openxmlformats.org/officeDocument/2006/relationships/image" Target="../media/image40.wmf"/><Relationship Id="rId27" Type="http://schemas.openxmlformats.org/officeDocument/2006/relationships/oleObject" Target="../embeddings/oleObject46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13" Type="http://schemas.openxmlformats.org/officeDocument/2006/relationships/oleObject" Target="../embeddings/oleObject52.bin"/><Relationship Id="rId18" Type="http://schemas.openxmlformats.org/officeDocument/2006/relationships/image" Target="../media/image38.wmf"/><Relationship Id="rId26" Type="http://schemas.openxmlformats.org/officeDocument/2006/relationships/image" Target="../media/image51.wmf"/><Relationship Id="rId3" Type="http://schemas.openxmlformats.org/officeDocument/2006/relationships/oleObject" Target="../embeddings/oleObject47.bin"/><Relationship Id="rId21" Type="http://schemas.openxmlformats.org/officeDocument/2006/relationships/oleObject" Target="../embeddings/oleObject56.bin"/><Relationship Id="rId7" Type="http://schemas.openxmlformats.org/officeDocument/2006/relationships/oleObject" Target="../embeddings/oleObject49.bin"/><Relationship Id="rId12" Type="http://schemas.openxmlformats.org/officeDocument/2006/relationships/image" Target="../media/image48.wmf"/><Relationship Id="rId17" Type="http://schemas.openxmlformats.org/officeDocument/2006/relationships/oleObject" Target="../embeddings/oleObject54.bin"/><Relationship Id="rId25" Type="http://schemas.openxmlformats.org/officeDocument/2006/relationships/oleObject" Target="../embeddings/oleObject58.bin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37.wmf"/><Relationship Id="rId20" Type="http://schemas.openxmlformats.org/officeDocument/2006/relationships/image" Target="../media/image39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45.wmf"/><Relationship Id="rId11" Type="http://schemas.openxmlformats.org/officeDocument/2006/relationships/oleObject" Target="../embeddings/oleObject51.bin"/><Relationship Id="rId24" Type="http://schemas.openxmlformats.org/officeDocument/2006/relationships/image" Target="../media/image50.wmf"/><Relationship Id="rId5" Type="http://schemas.openxmlformats.org/officeDocument/2006/relationships/oleObject" Target="../embeddings/oleObject48.bin"/><Relationship Id="rId15" Type="http://schemas.openxmlformats.org/officeDocument/2006/relationships/oleObject" Target="../embeddings/oleObject53.bin"/><Relationship Id="rId23" Type="http://schemas.openxmlformats.org/officeDocument/2006/relationships/oleObject" Target="../embeddings/oleObject57.bin"/><Relationship Id="rId28" Type="http://schemas.openxmlformats.org/officeDocument/2006/relationships/image" Target="../media/image52.wmf"/><Relationship Id="rId10" Type="http://schemas.openxmlformats.org/officeDocument/2006/relationships/image" Target="../media/image47.wmf"/><Relationship Id="rId19" Type="http://schemas.openxmlformats.org/officeDocument/2006/relationships/oleObject" Target="../embeddings/oleObject55.bin"/><Relationship Id="rId4" Type="http://schemas.openxmlformats.org/officeDocument/2006/relationships/image" Target="../media/image44.wmf"/><Relationship Id="rId9" Type="http://schemas.openxmlformats.org/officeDocument/2006/relationships/oleObject" Target="../embeddings/oleObject50.bin"/><Relationship Id="rId14" Type="http://schemas.openxmlformats.org/officeDocument/2006/relationships/image" Target="../media/image49.wmf"/><Relationship Id="rId22" Type="http://schemas.openxmlformats.org/officeDocument/2006/relationships/image" Target="../media/image40.wmf"/><Relationship Id="rId27" Type="http://schemas.openxmlformats.org/officeDocument/2006/relationships/oleObject" Target="../embeddings/oleObject59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13" Type="http://schemas.openxmlformats.org/officeDocument/2006/relationships/oleObject" Target="../embeddings/oleObject65.bin"/><Relationship Id="rId18" Type="http://schemas.openxmlformats.org/officeDocument/2006/relationships/image" Target="../media/image60.wmf"/><Relationship Id="rId3" Type="http://schemas.openxmlformats.org/officeDocument/2006/relationships/oleObject" Target="../embeddings/oleObject60.bin"/><Relationship Id="rId7" Type="http://schemas.openxmlformats.org/officeDocument/2006/relationships/oleObject" Target="../embeddings/oleObject62.bin"/><Relationship Id="rId12" Type="http://schemas.openxmlformats.org/officeDocument/2006/relationships/image" Target="../media/image57.wmf"/><Relationship Id="rId17" Type="http://schemas.openxmlformats.org/officeDocument/2006/relationships/oleObject" Target="../embeddings/oleObject67.bin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59.wmf"/><Relationship Id="rId20" Type="http://schemas.openxmlformats.org/officeDocument/2006/relationships/image" Target="../media/image61.wmf"/><Relationship Id="rId1" Type="http://schemas.openxmlformats.org/officeDocument/2006/relationships/vmlDrawing" Target="../drawings/vmlDrawing7.vml"/><Relationship Id="rId6" Type="http://schemas.openxmlformats.org/officeDocument/2006/relationships/image" Target="../media/image54.wmf"/><Relationship Id="rId11" Type="http://schemas.openxmlformats.org/officeDocument/2006/relationships/oleObject" Target="../embeddings/oleObject64.bin"/><Relationship Id="rId5" Type="http://schemas.openxmlformats.org/officeDocument/2006/relationships/oleObject" Target="../embeddings/oleObject61.bin"/><Relationship Id="rId15" Type="http://schemas.openxmlformats.org/officeDocument/2006/relationships/oleObject" Target="../embeddings/oleObject66.bin"/><Relationship Id="rId10" Type="http://schemas.openxmlformats.org/officeDocument/2006/relationships/image" Target="../media/image56.wmf"/><Relationship Id="rId19" Type="http://schemas.openxmlformats.org/officeDocument/2006/relationships/oleObject" Target="../embeddings/oleObject68.bin"/><Relationship Id="rId4" Type="http://schemas.openxmlformats.org/officeDocument/2006/relationships/image" Target="../media/image53.wmf"/><Relationship Id="rId9" Type="http://schemas.openxmlformats.org/officeDocument/2006/relationships/oleObject" Target="../embeddings/oleObject63.bin"/><Relationship Id="rId14" Type="http://schemas.openxmlformats.org/officeDocument/2006/relationships/image" Target="../media/image5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916832"/>
            <a:ext cx="8964488" cy="1758057"/>
          </a:xfrm>
        </p:spPr>
        <p:txBody>
          <a:bodyPr>
            <a:noAutofit/>
          </a:bodyPr>
          <a:lstStyle/>
          <a:p>
            <a:pPr algn="ctr"/>
            <a:r>
              <a:rPr lang="ru-RU" sz="6600" dirty="0" smtClean="0">
                <a:solidFill>
                  <a:srgbClr val="C00000"/>
                </a:solidFill>
              </a:rPr>
              <a:t>ЛОГАРИФМ</a:t>
            </a:r>
            <a:endParaRPr lang="ru-RU" sz="6600" dirty="0">
              <a:solidFill>
                <a:srgbClr val="C00000"/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259632" y="5517232"/>
            <a:ext cx="7560840" cy="82195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3200" dirty="0" smtClean="0">
                <a:solidFill>
                  <a:srgbClr val="C00000"/>
                </a:solidFill>
              </a:rPr>
              <a:t>Преподаватель: Дашиева С.К.</a:t>
            </a:r>
            <a:endParaRPr lang="ru-RU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0"/>
            <a:ext cx="5000628" cy="92867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Вычислите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766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0732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8742544"/>
              </p:ext>
            </p:extLst>
          </p:nvPr>
        </p:nvGraphicFramePr>
        <p:xfrm>
          <a:off x="961759" y="785794"/>
          <a:ext cx="3857620" cy="20784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1" name="Формула" r:id="rId3" imgW="761760" imgH="406080" progId="Equation.3">
                  <p:embed/>
                </p:oleObj>
              </mc:Choice>
              <mc:Fallback>
                <p:oleObj name="Формула" r:id="rId3" imgW="761760" imgH="40608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1759" y="785794"/>
                        <a:ext cx="3857620" cy="207840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0674491"/>
              </p:ext>
            </p:extLst>
          </p:nvPr>
        </p:nvGraphicFramePr>
        <p:xfrm>
          <a:off x="4747941" y="1500174"/>
          <a:ext cx="1157287" cy="909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2" name="Формула" r:id="rId5" imgW="228600" imgH="177480" progId="Equation.3">
                  <p:embed/>
                </p:oleObj>
              </mc:Choice>
              <mc:Fallback>
                <p:oleObj name="Формула" r:id="rId5" imgW="228600" imgH="17748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7941" y="1500174"/>
                        <a:ext cx="1157287" cy="9096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524578"/>
              </p:ext>
            </p:extLst>
          </p:nvPr>
        </p:nvGraphicFramePr>
        <p:xfrm>
          <a:off x="8105527" y="1484784"/>
          <a:ext cx="642937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3" name="Формула" r:id="rId7" imgW="126720" imgH="164880" progId="Equation.3">
                  <p:embed/>
                </p:oleObj>
              </mc:Choice>
              <mc:Fallback>
                <p:oleObj name="Формула" r:id="rId7" imgW="126720" imgH="164880" progId="Equation.3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05527" y="1484784"/>
                        <a:ext cx="642937" cy="844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2362280"/>
              </p:ext>
            </p:extLst>
          </p:nvPr>
        </p:nvGraphicFramePr>
        <p:xfrm>
          <a:off x="1621291" y="3786190"/>
          <a:ext cx="4114801" cy="1169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4" name="Формула" r:id="rId9" imgW="812520" imgH="228600" progId="Equation.3">
                  <p:embed/>
                </p:oleObj>
              </mc:Choice>
              <mc:Fallback>
                <p:oleObj name="Формула" r:id="rId9" imgW="812520" imgH="228600" progId="Equation.3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1291" y="3786190"/>
                        <a:ext cx="4114801" cy="1169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9598611"/>
              </p:ext>
            </p:extLst>
          </p:nvPr>
        </p:nvGraphicFramePr>
        <p:xfrm>
          <a:off x="5764663" y="3500438"/>
          <a:ext cx="3271833" cy="1706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5" name="Формула" r:id="rId11" imgW="787320" imgH="406080" progId="Equation.3">
                  <p:embed/>
                </p:oleObj>
              </mc:Choice>
              <mc:Fallback>
                <p:oleObj name="Формула" r:id="rId11" imgW="787320" imgH="406080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4663" y="3500438"/>
                        <a:ext cx="3271833" cy="170693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0820666"/>
              </p:ext>
            </p:extLst>
          </p:nvPr>
        </p:nvGraphicFramePr>
        <p:xfrm>
          <a:off x="1621291" y="5151438"/>
          <a:ext cx="3535363" cy="170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6" name="Формула" r:id="rId13" imgW="850680" imgH="406080" progId="Equation.3">
                  <p:embed/>
                </p:oleObj>
              </mc:Choice>
              <mc:Fallback>
                <p:oleObj name="Формула" r:id="rId13" imgW="850680" imgH="406080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1291" y="5151438"/>
                        <a:ext cx="3535363" cy="17065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1350956"/>
              </p:ext>
            </p:extLst>
          </p:nvPr>
        </p:nvGraphicFramePr>
        <p:xfrm>
          <a:off x="5193159" y="5572140"/>
          <a:ext cx="2532062" cy="90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7" name="Формула" r:id="rId15" imgW="609480" imgH="215640" progId="Equation.3">
                  <p:embed/>
                </p:oleObj>
              </mc:Choice>
              <mc:Fallback>
                <p:oleObj name="Формула" r:id="rId15" imgW="609480" imgH="215640" progId="Equation.3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93159" y="5572140"/>
                        <a:ext cx="2532062" cy="906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1736625"/>
              </p:ext>
            </p:extLst>
          </p:nvPr>
        </p:nvGraphicFramePr>
        <p:xfrm>
          <a:off x="7622051" y="5617170"/>
          <a:ext cx="1001712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8" name="Формула" r:id="rId17" imgW="241200" imgH="164880" progId="Equation.3">
                  <p:embed/>
                </p:oleObj>
              </mc:Choice>
              <mc:Fallback>
                <p:oleObj name="Формула" r:id="rId17" imgW="241200" imgH="164880" progId="Equation.3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2051" y="5617170"/>
                        <a:ext cx="1001712" cy="692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0468345"/>
              </p:ext>
            </p:extLst>
          </p:nvPr>
        </p:nvGraphicFramePr>
        <p:xfrm>
          <a:off x="5890950" y="1436318"/>
          <a:ext cx="2139410" cy="10813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9" name="Формула" r:id="rId19" imgW="431640" imgH="215640" progId="Equation.3">
                  <p:embed/>
                </p:oleObj>
              </mc:Choice>
              <mc:Fallback>
                <p:oleObj name="Формула" r:id="rId19" imgW="431640" imgH="215640" progId="Equation.3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90950" y="1436318"/>
                        <a:ext cx="2139410" cy="1081358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404664"/>
            <a:ext cx="6120680" cy="108012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Виды логарифмов</a:t>
            </a:r>
            <a:endParaRPr lang="ru-RU" sz="54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929285" y="3429000"/>
            <a:ext cx="4071937" cy="792087"/>
          </a:xfrm>
          <a:blipFill>
            <a:blip r:embed="rId2"/>
            <a:tile tx="0" ty="0" sx="100000" sy="100000" flip="none" algn="tl"/>
          </a:blip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85000" lnSpcReduction="20000"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3800" b="1" dirty="0" smtClean="0">
                <a:solidFill>
                  <a:srgbClr val="2C4150"/>
                </a:solidFill>
                <a:latin typeface="Times New Roman" pitchFamily="18" charset="0"/>
                <a:cs typeface="Times New Roman" pitchFamily="18" charset="0"/>
              </a:rPr>
              <a:t>Десятичные</a:t>
            </a: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  <a:hlinkClick r:id="rId3" action="ppaction://hlinksldjump"/>
            </a:endParaRPr>
          </a:p>
        </p:txBody>
      </p:sp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2929284" y="1923108"/>
            <a:ext cx="4071938" cy="785812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Обыкновенные</a:t>
            </a: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>
            <a:hlinkClick r:id="rId5" action="ppaction://hlinksldjump"/>
          </p:cNvPr>
          <p:cNvSpPr/>
          <p:nvPr/>
        </p:nvSpPr>
        <p:spPr>
          <a:xfrm>
            <a:off x="2929285" y="4941167"/>
            <a:ext cx="4071937" cy="785812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Натуральные</a:t>
            </a:r>
          </a:p>
        </p:txBody>
      </p:sp>
    </p:spTree>
    <p:extLst>
      <p:ext uri="{BB962C8B-B14F-4D97-AF65-F5344CB8AC3E}">
        <p14:creationId xmlns:p14="http://schemas.microsoft.com/office/powerpoint/2010/main" val="4214941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7311186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dirty="0" smtClean="0">
                <a:solidFill>
                  <a:srgbClr val="C00000"/>
                </a:solidFill>
              </a:rPr>
              <a:t>Особые  логарифмы</a:t>
            </a:r>
            <a:endParaRPr lang="ru-RU" sz="6000" dirty="0">
              <a:solidFill>
                <a:srgbClr val="C0000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4554438"/>
              </p:ext>
            </p:extLst>
          </p:nvPr>
        </p:nvGraphicFramePr>
        <p:xfrm>
          <a:off x="1259633" y="1643050"/>
          <a:ext cx="7884367" cy="5000636"/>
        </p:xfrm>
        <a:graphic>
          <a:graphicData uri="http://schemas.openxmlformats.org/drawingml/2006/table">
            <a:tbl>
              <a:tblPr/>
              <a:tblGrid>
                <a:gridCol w="4019214"/>
                <a:gridCol w="1991139"/>
                <a:gridCol w="1874014"/>
              </a:tblGrid>
              <a:tr h="25003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0" dirty="0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Десятичные </a:t>
                      </a:r>
                      <a:r>
                        <a:rPr lang="ru-RU" sz="3200" b="0" dirty="0" smtClean="0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логарифмы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0" dirty="0" smtClean="0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3200" b="0" dirty="0" smtClean="0">
                          <a:latin typeface="+mn-lt"/>
                          <a:ea typeface="Calibri"/>
                          <a:cs typeface="Times New Roman"/>
                        </a:rPr>
                        <a:t>(по </a:t>
                      </a:r>
                      <a:r>
                        <a:rPr lang="ru-RU" sz="3200" b="0" dirty="0">
                          <a:latin typeface="+mn-lt"/>
                          <a:ea typeface="Calibri"/>
                          <a:cs typeface="Times New Roman"/>
                        </a:rPr>
                        <a:t>основанию </a:t>
                      </a:r>
                      <a:r>
                        <a:rPr lang="ru-RU" sz="3200" b="0" dirty="0">
                          <a:solidFill>
                            <a:srgbClr val="0070C0"/>
                          </a:solidFill>
                          <a:latin typeface="+mn-lt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ru-RU" sz="3200" b="0" dirty="0">
                          <a:latin typeface="+mn-lt"/>
                          <a:ea typeface="Calibri"/>
                          <a:cs typeface="Times New Roman"/>
                        </a:rPr>
                        <a:t>)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8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8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003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0" dirty="0">
                          <a:solidFill>
                            <a:srgbClr val="C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Натуральные логарифмы </a:t>
                      </a:r>
                      <a:endParaRPr lang="ru-RU" sz="3200" b="0" dirty="0" smtClean="0">
                        <a:solidFill>
                          <a:srgbClr val="C00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0" dirty="0" smtClean="0">
                          <a:latin typeface="+mn-lt"/>
                          <a:ea typeface="Calibri"/>
                          <a:cs typeface="Times New Roman"/>
                        </a:rPr>
                        <a:t>(по </a:t>
                      </a:r>
                      <a:r>
                        <a:rPr lang="ru-RU" sz="3200" b="0" dirty="0">
                          <a:latin typeface="+mn-lt"/>
                          <a:ea typeface="Calibri"/>
                          <a:cs typeface="Times New Roman"/>
                        </a:rPr>
                        <a:t>основанию </a:t>
                      </a:r>
                      <a:r>
                        <a:rPr lang="ru-RU" sz="3200" b="0" i="1" dirty="0">
                          <a:solidFill>
                            <a:srgbClr val="0070C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е</a:t>
                      </a:r>
                      <a:r>
                        <a:rPr lang="ru-RU" sz="3200" b="0" dirty="0">
                          <a:latin typeface="+mn-lt"/>
                          <a:ea typeface="Calibri"/>
                          <a:cs typeface="Times New Roman"/>
                        </a:rPr>
                        <a:t>)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8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8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Object 8"/>
          <p:cNvGraphicFramePr>
            <a:graphicFrameLocks noChangeAspect="1"/>
          </p:cNvGraphicFramePr>
          <p:nvPr/>
        </p:nvGraphicFramePr>
        <p:xfrm>
          <a:off x="4768850" y="2143116"/>
          <a:ext cx="4375150" cy="1077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0" name="Формула" r:id="rId3" imgW="825480" imgH="228600" progId="Equation.3">
                  <p:embed/>
                </p:oleObj>
              </mc:Choice>
              <mc:Fallback>
                <p:oleObj name="Формула" r:id="rId3" imgW="825480" imgH="2286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8850" y="2143116"/>
                        <a:ext cx="4375150" cy="1077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8"/>
          <p:cNvGraphicFramePr>
            <a:graphicFrameLocks noChangeAspect="1"/>
          </p:cNvGraphicFramePr>
          <p:nvPr/>
        </p:nvGraphicFramePr>
        <p:xfrm>
          <a:off x="4903787" y="4714884"/>
          <a:ext cx="4240213" cy="1077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1" name="Формула" r:id="rId5" imgW="799920" imgH="228600" progId="Equation.3">
                  <p:embed/>
                </p:oleObj>
              </mc:Choice>
              <mc:Fallback>
                <p:oleObj name="Формула" r:id="rId5" imgW="799920" imgH="22860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03787" y="4714884"/>
                        <a:ext cx="4240213" cy="10779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5816" y="188640"/>
            <a:ext cx="2357422" cy="92867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Пример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253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5383297"/>
              </p:ext>
            </p:extLst>
          </p:nvPr>
        </p:nvGraphicFramePr>
        <p:xfrm>
          <a:off x="1873517" y="1285860"/>
          <a:ext cx="2468400" cy="857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30" name="Формула" r:id="rId3" imgW="520560" imgH="203040" progId="Equation.3">
                  <p:embed/>
                </p:oleObj>
              </mc:Choice>
              <mc:Fallback>
                <p:oleObj name="Формула" r:id="rId3" imgW="520560" imgH="2030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3517" y="1285860"/>
                        <a:ext cx="2468400" cy="857256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8806600"/>
              </p:ext>
            </p:extLst>
          </p:nvPr>
        </p:nvGraphicFramePr>
        <p:xfrm>
          <a:off x="4359027" y="1196752"/>
          <a:ext cx="3973512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31" name="Формула" r:id="rId5" imgW="838080" imgH="215640" progId="Equation.3">
                  <p:embed/>
                </p:oleObj>
              </mc:Choice>
              <mc:Fallback>
                <p:oleObj name="Формула" r:id="rId5" imgW="838080" imgH="215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9027" y="1196752"/>
                        <a:ext cx="3973512" cy="91122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1504018"/>
              </p:ext>
            </p:extLst>
          </p:nvPr>
        </p:nvGraphicFramePr>
        <p:xfrm>
          <a:off x="1873517" y="2357438"/>
          <a:ext cx="2106613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32" name="Формула" r:id="rId7" imgW="444240" imgH="203040" progId="Equation.3">
                  <p:embed/>
                </p:oleObj>
              </mc:Choice>
              <mc:Fallback>
                <p:oleObj name="Формула" r:id="rId7" imgW="444240" imgH="2030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3517" y="2357438"/>
                        <a:ext cx="2106613" cy="8572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8361118"/>
              </p:ext>
            </p:extLst>
          </p:nvPr>
        </p:nvGraphicFramePr>
        <p:xfrm>
          <a:off x="3998987" y="2204864"/>
          <a:ext cx="3549650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33" name="Формула" r:id="rId9" imgW="749160" imgH="215640" progId="Equation.3">
                  <p:embed/>
                </p:oleObj>
              </mc:Choice>
              <mc:Fallback>
                <p:oleObj name="Формула" r:id="rId9" imgW="749160" imgH="2156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8987" y="2204864"/>
                        <a:ext cx="3549650" cy="91122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4980195"/>
              </p:ext>
            </p:extLst>
          </p:nvPr>
        </p:nvGraphicFramePr>
        <p:xfrm>
          <a:off x="1944955" y="3500438"/>
          <a:ext cx="168592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34" name="Формула" r:id="rId11" imgW="355320" imgH="203040" progId="Equation.3">
                  <p:embed/>
                </p:oleObj>
              </mc:Choice>
              <mc:Fallback>
                <p:oleObj name="Формула" r:id="rId11" imgW="355320" imgH="2030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4955" y="3500438"/>
                        <a:ext cx="1685925" cy="8572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4816086"/>
              </p:ext>
            </p:extLst>
          </p:nvPr>
        </p:nvGraphicFramePr>
        <p:xfrm>
          <a:off x="3710955" y="3429000"/>
          <a:ext cx="3128962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35" name="Формула" r:id="rId13" imgW="660240" imgH="215640" progId="Equation.3">
                  <p:embed/>
                </p:oleObj>
              </mc:Choice>
              <mc:Fallback>
                <p:oleObj name="Формула" r:id="rId13" imgW="660240" imgH="2156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0955" y="3429000"/>
                        <a:ext cx="3128962" cy="91122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5189051"/>
              </p:ext>
            </p:extLst>
          </p:nvPr>
        </p:nvGraphicFramePr>
        <p:xfrm>
          <a:off x="1930683" y="4643438"/>
          <a:ext cx="2228850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36" name="Формула" r:id="rId15" imgW="469800" imgH="203040" progId="Equation.3">
                  <p:embed/>
                </p:oleObj>
              </mc:Choice>
              <mc:Fallback>
                <p:oleObj name="Формула" r:id="rId15" imgW="469800" imgH="2030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0683" y="4643438"/>
                        <a:ext cx="2228850" cy="8572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9809505"/>
              </p:ext>
            </p:extLst>
          </p:nvPr>
        </p:nvGraphicFramePr>
        <p:xfrm>
          <a:off x="4143003" y="4581128"/>
          <a:ext cx="4511675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37" name="Формула" r:id="rId17" imgW="952200" imgH="215640" progId="Equation.3">
                  <p:embed/>
                </p:oleObj>
              </mc:Choice>
              <mc:Fallback>
                <p:oleObj name="Формула" r:id="rId17" imgW="952200" imgH="21564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3003" y="4581128"/>
                        <a:ext cx="4511675" cy="91122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6483926"/>
              </p:ext>
            </p:extLst>
          </p:nvPr>
        </p:nvGraphicFramePr>
        <p:xfrm>
          <a:off x="1924343" y="5715000"/>
          <a:ext cx="334889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38" name="Формула" r:id="rId19" imgW="787320" imgH="203040" progId="Equation.3">
                  <p:embed/>
                </p:oleObj>
              </mc:Choice>
              <mc:Fallback>
                <p:oleObj name="Формула" r:id="rId19" imgW="787320" imgH="20304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4343" y="5715000"/>
                        <a:ext cx="3348895" cy="8572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8989155"/>
              </p:ext>
            </p:extLst>
          </p:nvPr>
        </p:nvGraphicFramePr>
        <p:xfrm>
          <a:off x="5273238" y="5733256"/>
          <a:ext cx="3691250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39" name="Уравнение" r:id="rId21" imgW="1282680" imgH="215640" progId="Equation.3">
                  <p:embed/>
                </p:oleObj>
              </mc:Choice>
              <mc:Fallback>
                <p:oleObj name="Уравнение" r:id="rId21" imgW="1282680" imgH="21564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73238" y="5733256"/>
                        <a:ext cx="3691250" cy="65722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9" name="Прямоугольник 6"/>
          <p:cNvSpPr>
            <a:spLocks noChangeArrowheads="1"/>
          </p:cNvSpPr>
          <p:nvPr/>
        </p:nvSpPr>
        <p:spPr bwMode="auto">
          <a:xfrm>
            <a:off x="1685602" y="611287"/>
            <a:ext cx="670401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Свойства десятичных логарифмов:</a:t>
            </a:r>
          </a:p>
        </p:txBody>
      </p:sp>
      <p:graphicFrame>
        <p:nvGraphicFramePr>
          <p:cNvPr id="10250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1573930"/>
              </p:ext>
            </p:extLst>
          </p:nvPr>
        </p:nvGraphicFramePr>
        <p:xfrm>
          <a:off x="899592" y="1628800"/>
          <a:ext cx="1938338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82" name="Формула" r:id="rId3" imgW="622080" imgH="228600" progId="Equation.3">
                  <p:embed/>
                </p:oleObj>
              </mc:Choice>
              <mc:Fallback>
                <p:oleObj name="Формула" r:id="rId3" imgW="62208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1628800"/>
                        <a:ext cx="1938338" cy="72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2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2918987"/>
              </p:ext>
            </p:extLst>
          </p:nvPr>
        </p:nvGraphicFramePr>
        <p:xfrm>
          <a:off x="827584" y="3212976"/>
          <a:ext cx="2378075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83" name="Формула" r:id="rId5" imgW="838200" imgH="228600" progId="Equation.3">
                  <p:embed/>
                </p:oleObj>
              </mc:Choice>
              <mc:Fallback>
                <p:oleObj name="Формула" r:id="rId5" imgW="8382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3212976"/>
                        <a:ext cx="2378075" cy="739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4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5806732"/>
              </p:ext>
            </p:extLst>
          </p:nvPr>
        </p:nvGraphicFramePr>
        <p:xfrm>
          <a:off x="4932040" y="1988840"/>
          <a:ext cx="3457575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84" name="Формула" r:id="rId7" imgW="1117600" imgH="228600" progId="Equation.3">
                  <p:embed/>
                </p:oleObj>
              </mc:Choice>
              <mc:Fallback>
                <p:oleObj name="Формула" r:id="rId7" imgW="11176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040" y="1988840"/>
                        <a:ext cx="3457575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6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6591780"/>
              </p:ext>
            </p:extLst>
          </p:nvPr>
        </p:nvGraphicFramePr>
        <p:xfrm>
          <a:off x="4788024" y="3429000"/>
          <a:ext cx="3455987" cy="1263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85" name="Формула" r:id="rId9" imgW="990170" imgH="393529" progId="Equation.3">
                  <p:embed/>
                </p:oleObj>
              </mc:Choice>
              <mc:Fallback>
                <p:oleObj name="Формула" r:id="rId9" imgW="990170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8024" y="3429000"/>
                        <a:ext cx="3455987" cy="1263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89924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0"/>
            <a:ext cx="2357422" cy="92867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Пример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253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4285684"/>
              </p:ext>
            </p:extLst>
          </p:nvPr>
        </p:nvGraphicFramePr>
        <p:xfrm>
          <a:off x="2192480" y="911222"/>
          <a:ext cx="1866900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18" name="Формула" r:id="rId3" imgW="393480" imgH="177480" progId="Equation.3">
                  <p:embed/>
                </p:oleObj>
              </mc:Choice>
              <mc:Fallback>
                <p:oleObj name="Формула" r:id="rId3" imgW="393480" imgH="17748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2480" y="911222"/>
                        <a:ext cx="1866900" cy="749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0615070"/>
              </p:ext>
            </p:extLst>
          </p:nvPr>
        </p:nvGraphicFramePr>
        <p:xfrm>
          <a:off x="4101926" y="836712"/>
          <a:ext cx="3049116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19" name="Формула" r:id="rId5" imgW="609480" imgH="228600" progId="Equation.3">
                  <p:embed/>
                </p:oleObj>
              </mc:Choice>
              <mc:Fallback>
                <p:oleObj name="Формула" r:id="rId5" imgW="609480" imgH="228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01926" y="836712"/>
                        <a:ext cx="3049116" cy="9652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5464259"/>
              </p:ext>
            </p:extLst>
          </p:nvPr>
        </p:nvGraphicFramePr>
        <p:xfrm>
          <a:off x="2249660" y="2071678"/>
          <a:ext cx="2168525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20" name="Формула" r:id="rId7" imgW="457200" imgH="203040" progId="Equation.3">
                  <p:embed/>
                </p:oleObj>
              </mc:Choice>
              <mc:Fallback>
                <p:oleObj name="Формула" r:id="rId7" imgW="457200" imgH="20304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9660" y="2071678"/>
                        <a:ext cx="2168525" cy="8556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4767213"/>
              </p:ext>
            </p:extLst>
          </p:nvPr>
        </p:nvGraphicFramePr>
        <p:xfrm>
          <a:off x="4389958" y="2060848"/>
          <a:ext cx="3190875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21" name="Формула" r:id="rId9" imgW="672840" imgH="215640" progId="Equation.3">
                  <p:embed/>
                </p:oleObj>
              </mc:Choice>
              <mc:Fallback>
                <p:oleObj name="Формула" r:id="rId9" imgW="672840" imgH="21564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89958" y="2060848"/>
                        <a:ext cx="3190875" cy="911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1726857"/>
              </p:ext>
            </p:extLst>
          </p:nvPr>
        </p:nvGraphicFramePr>
        <p:xfrm>
          <a:off x="2205211" y="2859085"/>
          <a:ext cx="1985962" cy="171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22" name="Формула" r:id="rId11" imgW="419040" imgH="406080" progId="Equation.3">
                  <p:embed/>
                </p:oleObj>
              </mc:Choice>
              <mc:Fallback>
                <p:oleObj name="Формула" r:id="rId11" imgW="419040" imgH="406080" progId="Equation.3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5211" y="2859085"/>
                        <a:ext cx="1985962" cy="17129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3489852"/>
              </p:ext>
            </p:extLst>
          </p:nvPr>
        </p:nvGraphicFramePr>
        <p:xfrm>
          <a:off x="4101926" y="2924944"/>
          <a:ext cx="3854450" cy="166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23" name="Формула" r:id="rId13" imgW="812520" imgH="393480" progId="Equation.3">
                  <p:embed/>
                </p:oleObj>
              </mc:Choice>
              <mc:Fallback>
                <p:oleObj name="Формула" r:id="rId13" imgW="812520" imgH="393480" progId="Equation.3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01926" y="2924944"/>
                        <a:ext cx="3854450" cy="1662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4343701"/>
              </p:ext>
            </p:extLst>
          </p:nvPr>
        </p:nvGraphicFramePr>
        <p:xfrm>
          <a:off x="2195970" y="4502192"/>
          <a:ext cx="2690813" cy="107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24" name="Формула" r:id="rId15" imgW="507960" imgH="228600" progId="Equation.3">
                  <p:embed/>
                </p:oleObj>
              </mc:Choice>
              <mc:Fallback>
                <p:oleObj name="Формула" r:id="rId15" imgW="507960" imgH="228600" progId="Equation.3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970" y="4502192"/>
                        <a:ext cx="2690813" cy="1076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9452170"/>
              </p:ext>
            </p:extLst>
          </p:nvPr>
        </p:nvGraphicFramePr>
        <p:xfrm>
          <a:off x="5018535" y="4400328"/>
          <a:ext cx="495308" cy="11781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25" name="Формула" r:id="rId17" imgW="152280" imgH="406080" progId="Equation.3">
                  <p:embed/>
                </p:oleObj>
              </mc:Choice>
              <mc:Fallback>
                <p:oleObj name="Формула" r:id="rId17" imgW="152280" imgH="406080" progId="Equation.3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8535" y="4400328"/>
                        <a:ext cx="495308" cy="117818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6035557"/>
              </p:ext>
            </p:extLst>
          </p:nvPr>
        </p:nvGraphicFramePr>
        <p:xfrm>
          <a:off x="2249660" y="5769011"/>
          <a:ext cx="2690813" cy="107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26" name="Формула" r:id="rId19" imgW="507960" imgH="228600" progId="Equation.3">
                  <p:embed/>
                </p:oleObj>
              </mc:Choice>
              <mc:Fallback>
                <p:oleObj name="Формула" r:id="rId19" imgW="507960" imgH="228600" progId="Equation.3">
                  <p:embed/>
                  <p:pic>
                    <p:nvPicPr>
                      <p:cNvPr id="0" name="Picture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9660" y="5769011"/>
                        <a:ext cx="2690813" cy="1076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9916886"/>
              </p:ext>
            </p:extLst>
          </p:nvPr>
        </p:nvGraphicFramePr>
        <p:xfrm>
          <a:off x="4913480" y="5667411"/>
          <a:ext cx="454025" cy="1177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27" name="Формула" r:id="rId21" imgW="139680" imgH="406080" progId="Equation.3">
                  <p:embed/>
                </p:oleObj>
              </mc:Choice>
              <mc:Fallback>
                <p:oleObj name="Формула" r:id="rId21" imgW="139680" imgH="406080" progId="Equation.3">
                  <p:embed/>
                  <p:pic>
                    <p:nvPicPr>
                      <p:cNvPr id="0" name="Picture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13480" y="5667411"/>
                        <a:ext cx="454025" cy="1177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46"/>
          <p:cNvGrpSpPr>
            <a:grpSpLocks/>
          </p:cNvGrpSpPr>
          <p:nvPr/>
        </p:nvGrpSpPr>
        <p:grpSpPr bwMode="auto">
          <a:xfrm>
            <a:off x="1403648" y="569888"/>
            <a:ext cx="7675563" cy="5910264"/>
            <a:chOff x="431" y="160"/>
            <a:chExt cx="4835" cy="3723"/>
          </a:xfrm>
        </p:grpSpPr>
        <p:sp>
          <p:nvSpPr>
            <p:cNvPr id="38916" name="Text Box 4"/>
            <p:cNvSpPr txBox="1">
              <a:spLocks noChangeArrowheads="1"/>
            </p:cNvSpPr>
            <p:nvPr/>
          </p:nvSpPr>
          <p:spPr bwMode="auto">
            <a:xfrm>
              <a:off x="612" y="160"/>
              <a:ext cx="4654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3600" b="1" dirty="0" smtClean="0">
                  <a:solidFill>
                    <a:srgbClr val="000000"/>
                  </a:solidFill>
                  <a:latin typeface="Times New Roman" pitchFamily="18" charset="0"/>
                </a:rPr>
                <a:t>Вычислите </a:t>
              </a:r>
              <a:r>
                <a:rPr lang="ru-RU" sz="3600" b="1" dirty="0">
                  <a:solidFill>
                    <a:srgbClr val="000000"/>
                  </a:solidFill>
                  <a:latin typeface="Times New Roman" pitchFamily="18" charset="0"/>
                </a:rPr>
                <a:t>значения логарифмов:</a:t>
              </a:r>
            </a:p>
          </p:txBody>
        </p:sp>
        <p:graphicFrame>
          <p:nvGraphicFramePr>
            <p:cNvPr id="3076" name="Object 126"/>
            <p:cNvGraphicFramePr>
              <a:graphicFrameLocks noChangeAspect="1"/>
            </p:cNvGraphicFramePr>
            <p:nvPr/>
          </p:nvGraphicFramePr>
          <p:xfrm>
            <a:off x="521" y="754"/>
            <a:ext cx="623" cy="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906" name="Формула" r:id="rId3" imgW="393529" imgH="228501" progId="Equation.3">
                    <p:embed/>
                  </p:oleObj>
                </mc:Choice>
                <mc:Fallback>
                  <p:oleObj name="Формула" r:id="rId3" imgW="393529" imgH="228501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1" y="754"/>
                          <a:ext cx="623" cy="362"/>
                        </a:xfrm>
                        <a:prstGeom prst="rect">
                          <a:avLst/>
                        </a:prstGeom>
                        <a:solidFill>
                          <a:srgbClr val="FFFF99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77" name="Object 127"/>
            <p:cNvGraphicFramePr>
              <a:graphicFrameLocks noChangeAspect="1"/>
            </p:cNvGraphicFramePr>
            <p:nvPr/>
          </p:nvGraphicFramePr>
          <p:xfrm>
            <a:off x="501" y="1258"/>
            <a:ext cx="663" cy="6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907" name="Формула" r:id="rId5" imgW="418918" imgH="393529" progId="Equation.3">
                    <p:embed/>
                  </p:oleObj>
                </mc:Choice>
                <mc:Fallback>
                  <p:oleObj name="Формула" r:id="rId5" imgW="418918" imgH="393529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1" y="1258"/>
                          <a:ext cx="663" cy="624"/>
                        </a:xfrm>
                        <a:prstGeom prst="rect">
                          <a:avLst/>
                        </a:prstGeom>
                        <a:solidFill>
                          <a:srgbClr val="FFFF99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78" name="Object 128"/>
            <p:cNvGraphicFramePr>
              <a:graphicFrameLocks noChangeAspect="1"/>
            </p:cNvGraphicFramePr>
            <p:nvPr/>
          </p:nvGraphicFramePr>
          <p:xfrm>
            <a:off x="476" y="2069"/>
            <a:ext cx="744" cy="3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908" name="Формула" r:id="rId7" imgW="469696" imgH="215806" progId="Equation.3">
                    <p:embed/>
                  </p:oleObj>
                </mc:Choice>
                <mc:Fallback>
                  <p:oleObj name="Формула" r:id="rId7" imgW="469696" imgH="215806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6" y="2069"/>
                          <a:ext cx="744" cy="342"/>
                        </a:xfrm>
                        <a:prstGeom prst="rect">
                          <a:avLst/>
                        </a:prstGeom>
                        <a:solidFill>
                          <a:srgbClr val="FFFF99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79" name="Object 129"/>
            <p:cNvGraphicFramePr>
              <a:graphicFrameLocks noChangeAspect="1"/>
            </p:cNvGraphicFramePr>
            <p:nvPr/>
          </p:nvGraphicFramePr>
          <p:xfrm>
            <a:off x="431" y="2659"/>
            <a:ext cx="784" cy="6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909" name="Формула" r:id="rId9" imgW="495085" imgH="393529" progId="Equation.3">
                    <p:embed/>
                  </p:oleObj>
                </mc:Choice>
                <mc:Fallback>
                  <p:oleObj name="Формула" r:id="rId9" imgW="495085" imgH="393529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1" y="2659"/>
                          <a:ext cx="784" cy="624"/>
                        </a:xfrm>
                        <a:prstGeom prst="rect">
                          <a:avLst/>
                        </a:prstGeom>
                        <a:solidFill>
                          <a:srgbClr val="FFFF99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80" name="Object 130"/>
            <p:cNvGraphicFramePr>
              <a:graphicFrameLocks noChangeAspect="1"/>
            </p:cNvGraphicFramePr>
            <p:nvPr/>
          </p:nvGraphicFramePr>
          <p:xfrm>
            <a:off x="1610" y="2069"/>
            <a:ext cx="623" cy="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910" name="Формула" r:id="rId11" imgW="393529" imgH="228501" progId="Equation.3">
                    <p:embed/>
                  </p:oleObj>
                </mc:Choice>
                <mc:Fallback>
                  <p:oleObj name="Формула" r:id="rId11" imgW="393529" imgH="228501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10" y="2069"/>
                          <a:ext cx="623" cy="362"/>
                        </a:xfrm>
                        <a:prstGeom prst="rect">
                          <a:avLst/>
                        </a:prstGeom>
                        <a:solidFill>
                          <a:srgbClr val="00FFFF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81" name="Object 131"/>
            <p:cNvGraphicFramePr>
              <a:graphicFrameLocks noChangeAspect="1"/>
            </p:cNvGraphicFramePr>
            <p:nvPr/>
          </p:nvGraphicFramePr>
          <p:xfrm>
            <a:off x="521" y="3521"/>
            <a:ext cx="603" cy="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911" name="Формула" r:id="rId13" imgW="381000" imgH="228600" progId="Equation.3">
                    <p:embed/>
                  </p:oleObj>
                </mc:Choice>
                <mc:Fallback>
                  <p:oleObj name="Формула" r:id="rId13" imgW="381000" imgH="2286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1" y="3521"/>
                          <a:ext cx="603" cy="362"/>
                        </a:xfrm>
                        <a:prstGeom prst="rect">
                          <a:avLst/>
                        </a:prstGeom>
                        <a:solidFill>
                          <a:srgbClr val="FFFF99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82" name="Object 132"/>
            <p:cNvGraphicFramePr>
              <a:graphicFrameLocks noChangeAspect="1"/>
            </p:cNvGraphicFramePr>
            <p:nvPr/>
          </p:nvGraphicFramePr>
          <p:xfrm>
            <a:off x="1610" y="709"/>
            <a:ext cx="704" cy="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912" name="Формула" r:id="rId15" imgW="444307" imgH="228501" progId="Equation.3">
                    <p:embed/>
                  </p:oleObj>
                </mc:Choice>
                <mc:Fallback>
                  <p:oleObj name="Формула" r:id="rId15" imgW="444307" imgH="228501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10" y="709"/>
                          <a:ext cx="704" cy="362"/>
                        </a:xfrm>
                        <a:prstGeom prst="rect">
                          <a:avLst/>
                        </a:prstGeom>
                        <a:solidFill>
                          <a:srgbClr val="00FFFF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83" name="Object 133"/>
            <p:cNvGraphicFramePr>
              <a:graphicFrameLocks noChangeAspect="1"/>
            </p:cNvGraphicFramePr>
            <p:nvPr/>
          </p:nvGraphicFramePr>
          <p:xfrm>
            <a:off x="1610" y="1253"/>
            <a:ext cx="663" cy="62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913" name="Формула" r:id="rId17" imgW="418918" imgH="393529" progId="Equation.3">
                    <p:embed/>
                  </p:oleObj>
                </mc:Choice>
                <mc:Fallback>
                  <p:oleObj name="Формула" r:id="rId17" imgW="418918" imgH="393529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10" y="1253"/>
                          <a:ext cx="663" cy="623"/>
                        </a:xfrm>
                        <a:prstGeom prst="rect">
                          <a:avLst/>
                        </a:prstGeom>
                        <a:solidFill>
                          <a:srgbClr val="00FFFF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84" name="Object 134"/>
            <p:cNvGraphicFramePr>
              <a:graphicFrameLocks noChangeAspect="1"/>
            </p:cNvGraphicFramePr>
            <p:nvPr/>
          </p:nvGraphicFramePr>
          <p:xfrm>
            <a:off x="2880" y="1389"/>
            <a:ext cx="703" cy="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914" name="Формула" r:id="rId19" imgW="444307" imgH="228501" progId="Equation.3">
                    <p:embed/>
                  </p:oleObj>
                </mc:Choice>
                <mc:Fallback>
                  <p:oleObj name="Формула" r:id="rId19" imgW="444307" imgH="228501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80" y="1389"/>
                          <a:ext cx="703" cy="362"/>
                        </a:xfrm>
                        <a:prstGeom prst="rect">
                          <a:avLst/>
                        </a:prstGeom>
                        <a:solidFill>
                          <a:srgbClr val="FF99FF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85" name="Object 135"/>
            <p:cNvGraphicFramePr>
              <a:graphicFrameLocks noChangeAspect="1"/>
            </p:cNvGraphicFramePr>
            <p:nvPr/>
          </p:nvGraphicFramePr>
          <p:xfrm>
            <a:off x="1610" y="2750"/>
            <a:ext cx="684" cy="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915" name="Формула" r:id="rId21" imgW="431613" imgH="228501" progId="Equation.3">
                    <p:embed/>
                  </p:oleObj>
                </mc:Choice>
                <mc:Fallback>
                  <p:oleObj name="Формула" r:id="rId21" imgW="431613" imgH="228501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10" y="2750"/>
                          <a:ext cx="684" cy="362"/>
                        </a:xfrm>
                        <a:prstGeom prst="rect">
                          <a:avLst/>
                        </a:prstGeom>
                        <a:solidFill>
                          <a:srgbClr val="00FFFF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86" name="Object 136"/>
            <p:cNvGraphicFramePr>
              <a:graphicFrameLocks noChangeAspect="1"/>
            </p:cNvGraphicFramePr>
            <p:nvPr/>
          </p:nvGraphicFramePr>
          <p:xfrm>
            <a:off x="1565" y="3475"/>
            <a:ext cx="824" cy="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916" name="Формула" r:id="rId23" imgW="520700" imgH="228600" progId="Equation.3">
                    <p:embed/>
                  </p:oleObj>
                </mc:Choice>
                <mc:Fallback>
                  <p:oleObj name="Формула" r:id="rId23" imgW="520700" imgH="2286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65" y="3475"/>
                          <a:ext cx="824" cy="362"/>
                        </a:xfrm>
                        <a:prstGeom prst="rect">
                          <a:avLst/>
                        </a:prstGeom>
                        <a:solidFill>
                          <a:srgbClr val="00FFFF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87" name="Object 137"/>
            <p:cNvGraphicFramePr>
              <a:graphicFrameLocks noChangeAspect="1"/>
            </p:cNvGraphicFramePr>
            <p:nvPr/>
          </p:nvGraphicFramePr>
          <p:xfrm>
            <a:off x="2789" y="709"/>
            <a:ext cx="884" cy="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917" name="Формула" r:id="rId25" imgW="558800" imgH="228600" progId="Equation.3">
                    <p:embed/>
                  </p:oleObj>
                </mc:Choice>
                <mc:Fallback>
                  <p:oleObj name="Формула" r:id="rId25" imgW="558800" imgH="2286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89" y="709"/>
                          <a:ext cx="884" cy="362"/>
                        </a:xfrm>
                        <a:prstGeom prst="rect">
                          <a:avLst/>
                        </a:prstGeom>
                        <a:solidFill>
                          <a:srgbClr val="FF99FF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88" name="Object 138"/>
            <p:cNvGraphicFramePr>
              <a:graphicFrameLocks noChangeAspect="1"/>
            </p:cNvGraphicFramePr>
            <p:nvPr/>
          </p:nvGraphicFramePr>
          <p:xfrm>
            <a:off x="2770" y="2115"/>
            <a:ext cx="924" cy="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918" name="Формула" r:id="rId27" imgW="583947" imgH="228501" progId="Equation.3">
                    <p:embed/>
                  </p:oleObj>
                </mc:Choice>
                <mc:Fallback>
                  <p:oleObj name="Формула" r:id="rId27" imgW="583947" imgH="228501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70" y="2115"/>
                          <a:ext cx="924" cy="362"/>
                        </a:xfrm>
                        <a:prstGeom prst="rect">
                          <a:avLst/>
                        </a:prstGeom>
                        <a:solidFill>
                          <a:srgbClr val="FF99FF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89" name="Object 139"/>
            <p:cNvGraphicFramePr>
              <a:graphicFrameLocks noChangeAspect="1"/>
            </p:cNvGraphicFramePr>
            <p:nvPr/>
          </p:nvGraphicFramePr>
          <p:xfrm>
            <a:off x="2825" y="2619"/>
            <a:ext cx="904" cy="6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919" name="Формула" r:id="rId29" imgW="571252" imgH="393529" progId="Equation.3">
                    <p:embed/>
                  </p:oleObj>
                </mc:Choice>
                <mc:Fallback>
                  <p:oleObj name="Формула" r:id="rId29" imgW="571252" imgH="393529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25" y="2619"/>
                          <a:ext cx="904" cy="624"/>
                        </a:xfrm>
                        <a:prstGeom prst="rect">
                          <a:avLst/>
                        </a:prstGeom>
                        <a:solidFill>
                          <a:srgbClr val="FF99FF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90" name="Object 140"/>
            <p:cNvGraphicFramePr>
              <a:graphicFrameLocks noChangeAspect="1"/>
            </p:cNvGraphicFramePr>
            <p:nvPr/>
          </p:nvGraphicFramePr>
          <p:xfrm>
            <a:off x="3011" y="3495"/>
            <a:ext cx="623" cy="3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920" name="Формула" r:id="rId31" imgW="393529" imgH="203112" progId="Equation.3">
                    <p:embed/>
                  </p:oleObj>
                </mc:Choice>
                <mc:Fallback>
                  <p:oleObj name="Формула" r:id="rId31" imgW="393529" imgH="203112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11" y="3495"/>
                          <a:ext cx="623" cy="322"/>
                        </a:xfrm>
                        <a:prstGeom prst="rect">
                          <a:avLst/>
                        </a:prstGeom>
                        <a:solidFill>
                          <a:srgbClr val="FF99FF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91" name="Object 141"/>
            <p:cNvGraphicFramePr>
              <a:graphicFrameLocks noChangeAspect="1"/>
            </p:cNvGraphicFramePr>
            <p:nvPr/>
          </p:nvGraphicFramePr>
          <p:xfrm>
            <a:off x="4347" y="754"/>
            <a:ext cx="683" cy="3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921" name="Формула" r:id="rId33" imgW="431613" imgH="203112" progId="Equation.3">
                    <p:embed/>
                  </p:oleObj>
                </mc:Choice>
                <mc:Fallback>
                  <p:oleObj name="Формула" r:id="rId33" imgW="431613" imgH="203112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47" y="754"/>
                          <a:ext cx="683" cy="322"/>
                        </a:xfrm>
                        <a:prstGeom prst="rect">
                          <a:avLst/>
                        </a:prstGeom>
                        <a:solidFill>
                          <a:srgbClr val="00FF00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92" name="Object 142"/>
            <p:cNvGraphicFramePr>
              <a:graphicFrameLocks noChangeAspect="1"/>
            </p:cNvGraphicFramePr>
            <p:nvPr/>
          </p:nvGraphicFramePr>
          <p:xfrm>
            <a:off x="4287" y="1434"/>
            <a:ext cx="804" cy="3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922" name="Формула" r:id="rId35" imgW="507780" imgH="203112" progId="Equation.3">
                    <p:embed/>
                  </p:oleObj>
                </mc:Choice>
                <mc:Fallback>
                  <p:oleObj name="Формула" r:id="rId35" imgW="507780" imgH="203112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87" y="1434"/>
                          <a:ext cx="804" cy="322"/>
                        </a:xfrm>
                        <a:prstGeom prst="rect">
                          <a:avLst/>
                        </a:prstGeom>
                        <a:solidFill>
                          <a:srgbClr val="00FF00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93" name="Object 143"/>
            <p:cNvGraphicFramePr>
              <a:graphicFrameLocks noChangeAspect="1"/>
            </p:cNvGraphicFramePr>
            <p:nvPr/>
          </p:nvGraphicFramePr>
          <p:xfrm>
            <a:off x="4312" y="2095"/>
            <a:ext cx="743" cy="4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923" name="Формула" r:id="rId37" imgW="469696" imgH="253890" progId="Equation.3">
                    <p:embed/>
                  </p:oleObj>
                </mc:Choice>
                <mc:Fallback>
                  <p:oleObj name="Формула" r:id="rId37" imgW="469696" imgH="25389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12" y="2095"/>
                          <a:ext cx="743" cy="402"/>
                        </a:xfrm>
                        <a:prstGeom prst="rect">
                          <a:avLst/>
                        </a:prstGeom>
                        <a:solidFill>
                          <a:srgbClr val="00FF00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94" name="Object 144"/>
            <p:cNvGraphicFramePr>
              <a:graphicFrameLocks noChangeAspect="1"/>
            </p:cNvGraphicFramePr>
            <p:nvPr/>
          </p:nvGraphicFramePr>
          <p:xfrm>
            <a:off x="4191" y="2740"/>
            <a:ext cx="985" cy="38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924" name="Формула" r:id="rId39" imgW="622030" imgH="241195" progId="Equation.3">
                    <p:embed/>
                  </p:oleObj>
                </mc:Choice>
                <mc:Fallback>
                  <p:oleObj name="Формула" r:id="rId39" imgW="622030" imgH="241195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91" y="2740"/>
                          <a:ext cx="985" cy="382"/>
                        </a:xfrm>
                        <a:prstGeom prst="rect">
                          <a:avLst/>
                        </a:prstGeom>
                        <a:solidFill>
                          <a:srgbClr val="00FF00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95" name="Object 145"/>
            <p:cNvGraphicFramePr>
              <a:graphicFrameLocks noChangeAspect="1"/>
            </p:cNvGraphicFramePr>
            <p:nvPr/>
          </p:nvGraphicFramePr>
          <p:xfrm>
            <a:off x="4297" y="3455"/>
            <a:ext cx="864" cy="4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925" name="Формула" r:id="rId41" imgW="545626" imgH="253780" progId="Equation.3">
                    <p:embed/>
                  </p:oleObj>
                </mc:Choice>
                <mc:Fallback>
                  <p:oleObj name="Формула" r:id="rId41" imgW="545626" imgH="2537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97" y="3455"/>
                          <a:ext cx="864" cy="402"/>
                        </a:xfrm>
                        <a:prstGeom prst="rect">
                          <a:avLst/>
                        </a:prstGeom>
                        <a:solidFill>
                          <a:srgbClr val="00FF00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709522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2555776" y="117475"/>
            <a:ext cx="393922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i="1" dirty="0">
                <a:solidFill>
                  <a:srgbClr val="000000"/>
                </a:solidFill>
                <a:latin typeface="Times New Roman" pitchFamily="18" charset="0"/>
              </a:rPr>
              <a:t>Найдите число х.</a:t>
            </a:r>
            <a:r>
              <a:rPr lang="en-US" sz="3600" b="1" i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endParaRPr lang="ru-RU" sz="3600" b="1" i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grpSp>
        <p:nvGrpSpPr>
          <p:cNvPr id="4099" name="Group 17"/>
          <p:cNvGrpSpPr>
            <a:grpSpLocks/>
          </p:cNvGrpSpPr>
          <p:nvPr/>
        </p:nvGrpSpPr>
        <p:grpSpPr bwMode="auto">
          <a:xfrm>
            <a:off x="1405255" y="1300381"/>
            <a:ext cx="1873250" cy="4586287"/>
            <a:chOff x="249" y="709"/>
            <a:chExt cx="1180" cy="2889"/>
          </a:xfrm>
        </p:grpSpPr>
        <p:graphicFrame>
          <p:nvGraphicFramePr>
            <p:cNvPr id="4110" name="Object 5"/>
            <p:cNvGraphicFramePr>
              <a:graphicFrameLocks noChangeAspect="1"/>
            </p:cNvGraphicFramePr>
            <p:nvPr/>
          </p:nvGraphicFramePr>
          <p:xfrm>
            <a:off x="295" y="709"/>
            <a:ext cx="1134" cy="3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850" name="Формула" r:id="rId3" imgW="698500" imgH="228600" progId="Equation.3">
                    <p:embed/>
                  </p:oleObj>
                </mc:Choice>
                <mc:Fallback>
                  <p:oleObj name="Формула" r:id="rId3" imgW="698500" imgH="2286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5" y="709"/>
                          <a:ext cx="1134" cy="371"/>
                        </a:xfrm>
                        <a:prstGeom prst="rect">
                          <a:avLst/>
                        </a:prstGeom>
                        <a:solidFill>
                          <a:srgbClr val="CCFFCC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11" name="Object 6"/>
            <p:cNvGraphicFramePr>
              <a:graphicFrameLocks noChangeAspect="1"/>
            </p:cNvGraphicFramePr>
            <p:nvPr/>
          </p:nvGraphicFramePr>
          <p:xfrm>
            <a:off x="295" y="1525"/>
            <a:ext cx="1104" cy="52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851" name="Формула" r:id="rId5" imgW="723586" imgH="342751" progId="Equation.3">
                    <p:embed/>
                  </p:oleObj>
                </mc:Choice>
                <mc:Fallback>
                  <p:oleObj name="Формула" r:id="rId5" imgW="723586" imgH="342751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5" y="1525"/>
                          <a:ext cx="1104" cy="523"/>
                        </a:xfrm>
                        <a:prstGeom prst="rect">
                          <a:avLst/>
                        </a:prstGeom>
                        <a:solidFill>
                          <a:srgbClr val="CCFFCC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12" name="Object 7"/>
            <p:cNvGraphicFramePr>
              <a:graphicFrameLocks noChangeAspect="1"/>
            </p:cNvGraphicFramePr>
            <p:nvPr/>
          </p:nvGraphicFramePr>
          <p:xfrm>
            <a:off x="295" y="2432"/>
            <a:ext cx="998" cy="3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852" name="Формула" r:id="rId7" imgW="634725" imgH="228501" progId="Equation.3">
                    <p:embed/>
                  </p:oleObj>
                </mc:Choice>
                <mc:Fallback>
                  <p:oleObj name="Формула" r:id="rId7" imgW="634725" imgH="228501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5" y="2432"/>
                          <a:ext cx="998" cy="359"/>
                        </a:xfrm>
                        <a:prstGeom prst="rect">
                          <a:avLst/>
                        </a:prstGeom>
                        <a:solidFill>
                          <a:srgbClr val="CCFFCC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13" name="Object 8"/>
            <p:cNvGraphicFramePr>
              <a:graphicFrameLocks noChangeAspect="1"/>
            </p:cNvGraphicFramePr>
            <p:nvPr/>
          </p:nvGraphicFramePr>
          <p:xfrm>
            <a:off x="249" y="3249"/>
            <a:ext cx="1104" cy="3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853" name="Формула" r:id="rId9" imgW="723586" imgH="228501" progId="Equation.3">
                    <p:embed/>
                  </p:oleObj>
                </mc:Choice>
                <mc:Fallback>
                  <p:oleObj name="Формула" r:id="rId9" imgW="723586" imgH="228501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9" y="3249"/>
                          <a:ext cx="1104" cy="349"/>
                        </a:xfrm>
                        <a:prstGeom prst="rect">
                          <a:avLst/>
                        </a:prstGeom>
                        <a:solidFill>
                          <a:srgbClr val="CCFFCC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100" name="Group 18"/>
          <p:cNvGrpSpPr>
            <a:grpSpLocks/>
          </p:cNvGrpSpPr>
          <p:nvPr/>
        </p:nvGrpSpPr>
        <p:grpSpPr bwMode="auto">
          <a:xfrm>
            <a:off x="3938686" y="1284635"/>
            <a:ext cx="1752600" cy="4862512"/>
            <a:chOff x="2064" y="709"/>
            <a:chExt cx="1104" cy="3063"/>
          </a:xfrm>
        </p:grpSpPr>
        <p:graphicFrame>
          <p:nvGraphicFramePr>
            <p:cNvPr id="4106" name="Object 9"/>
            <p:cNvGraphicFramePr>
              <a:graphicFrameLocks noChangeAspect="1"/>
            </p:cNvGraphicFramePr>
            <p:nvPr/>
          </p:nvGraphicFramePr>
          <p:xfrm>
            <a:off x="2064" y="3249"/>
            <a:ext cx="1104" cy="52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854" name="Формула" r:id="rId11" imgW="723586" imgH="342751" progId="Equation.3">
                    <p:embed/>
                  </p:oleObj>
                </mc:Choice>
                <mc:Fallback>
                  <p:oleObj name="Формула" r:id="rId11" imgW="723586" imgH="342751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64" y="3249"/>
                          <a:ext cx="1104" cy="523"/>
                        </a:xfrm>
                        <a:prstGeom prst="rect">
                          <a:avLst/>
                        </a:prstGeom>
                        <a:solidFill>
                          <a:srgbClr val="CCFFFF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07" name="Object 10"/>
            <p:cNvGraphicFramePr>
              <a:graphicFrameLocks noChangeAspect="1"/>
            </p:cNvGraphicFramePr>
            <p:nvPr/>
          </p:nvGraphicFramePr>
          <p:xfrm>
            <a:off x="2064" y="2387"/>
            <a:ext cx="949" cy="5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855" name="Формула" r:id="rId13" imgW="622030" imgH="342751" progId="Equation.3">
                    <p:embed/>
                  </p:oleObj>
                </mc:Choice>
                <mc:Fallback>
                  <p:oleObj name="Формула" r:id="rId13" imgW="622030" imgH="342751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64" y="2387"/>
                          <a:ext cx="949" cy="524"/>
                        </a:xfrm>
                        <a:prstGeom prst="rect">
                          <a:avLst/>
                        </a:prstGeom>
                        <a:solidFill>
                          <a:srgbClr val="CCFFFF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08" name="Object 11"/>
            <p:cNvGraphicFramePr>
              <a:graphicFrameLocks noChangeAspect="1"/>
            </p:cNvGraphicFramePr>
            <p:nvPr/>
          </p:nvGraphicFramePr>
          <p:xfrm>
            <a:off x="2064" y="1480"/>
            <a:ext cx="1065" cy="3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856" name="Формула" r:id="rId15" imgW="698197" imgH="253890" progId="Equation.3">
                    <p:embed/>
                  </p:oleObj>
                </mc:Choice>
                <mc:Fallback>
                  <p:oleObj name="Формула" r:id="rId15" imgW="698197" imgH="25389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64" y="1480"/>
                          <a:ext cx="1065" cy="388"/>
                        </a:xfrm>
                        <a:prstGeom prst="rect">
                          <a:avLst/>
                        </a:prstGeom>
                        <a:solidFill>
                          <a:srgbClr val="CCFFFF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09" name="Object 12"/>
            <p:cNvGraphicFramePr>
              <a:graphicFrameLocks noChangeAspect="1"/>
            </p:cNvGraphicFramePr>
            <p:nvPr/>
          </p:nvGraphicFramePr>
          <p:xfrm>
            <a:off x="2064" y="709"/>
            <a:ext cx="1085" cy="32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857" name="Формула" r:id="rId17" imgW="710891" imgH="215806" progId="Equation.3">
                    <p:embed/>
                  </p:oleObj>
                </mc:Choice>
                <mc:Fallback>
                  <p:oleObj name="Формула" r:id="rId17" imgW="710891" imgH="215806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64" y="709"/>
                          <a:ext cx="1085" cy="329"/>
                        </a:xfrm>
                        <a:prstGeom prst="rect">
                          <a:avLst/>
                        </a:prstGeom>
                        <a:solidFill>
                          <a:srgbClr val="CCFFFF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101" name="Group 20"/>
          <p:cNvGrpSpPr>
            <a:grpSpLocks/>
          </p:cNvGrpSpPr>
          <p:nvPr/>
        </p:nvGrpSpPr>
        <p:grpSpPr bwMode="auto">
          <a:xfrm>
            <a:off x="6406811" y="1284635"/>
            <a:ext cx="1843088" cy="4513262"/>
            <a:chOff x="4086" y="709"/>
            <a:chExt cx="1161" cy="2843"/>
          </a:xfrm>
        </p:grpSpPr>
        <p:graphicFrame>
          <p:nvGraphicFramePr>
            <p:cNvPr id="4102" name="Object 13"/>
            <p:cNvGraphicFramePr>
              <a:graphicFrameLocks noChangeAspect="1"/>
            </p:cNvGraphicFramePr>
            <p:nvPr/>
          </p:nvGraphicFramePr>
          <p:xfrm>
            <a:off x="4105" y="709"/>
            <a:ext cx="1065" cy="3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858" name="Формула" r:id="rId19" imgW="698500" imgH="228600" progId="Equation.3">
                    <p:embed/>
                  </p:oleObj>
                </mc:Choice>
                <mc:Fallback>
                  <p:oleObj name="Формула" r:id="rId19" imgW="698500" imgH="2286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05" y="709"/>
                          <a:ext cx="1065" cy="349"/>
                        </a:xfrm>
                        <a:prstGeom prst="rect">
                          <a:avLst/>
                        </a:prstGeom>
                        <a:solidFill>
                          <a:srgbClr val="FFFF99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03" name="Object 14"/>
            <p:cNvGraphicFramePr>
              <a:graphicFrameLocks noChangeAspect="1"/>
            </p:cNvGraphicFramePr>
            <p:nvPr/>
          </p:nvGraphicFramePr>
          <p:xfrm>
            <a:off x="4086" y="1354"/>
            <a:ext cx="1104" cy="60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859" name="Формула" r:id="rId21" imgW="723586" imgH="393529" progId="Equation.3">
                    <p:embed/>
                  </p:oleObj>
                </mc:Choice>
                <mc:Fallback>
                  <p:oleObj name="Формула" r:id="rId21" imgW="723586" imgH="393529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86" y="1354"/>
                          <a:ext cx="1104" cy="601"/>
                        </a:xfrm>
                        <a:prstGeom prst="rect">
                          <a:avLst/>
                        </a:prstGeom>
                        <a:solidFill>
                          <a:srgbClr val="FFFF99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04" name="Object 15"/>
            <p:cNvGraphicFramePr>
              <a:graphicFrameLocks noChangeAspect="1"/>
            </p:cNvGraphicFramePr>
            <p:nvPr/>
          </p:nvGraphicFramePr>
          <p:xfrm>
            <a:off x="4105" y="2205"/>
            <a:ext cx="1142" cy="60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860" name="Формула" r:id="rId23" imgW="748975" imgH="393529" progId="Equation.3">
                    <p:embed/>
                  </p:oleObj>
                </mc:Choice>
                <mc:Fallback>
                  <p:oleObj name="Формула" r:id="rId23" imgW="748975" imgH="393529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05" y="2205"/>
                          <a:ext cx="1142" cy="601"/>
                        </a:xfrm>
                        <a:prstGeom prst="rect">
                          <a:avLst/>
                        </a:prstGeom>
                        <a:solidFill>
                          <a:srgbClr val="FFFF99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05" name="Object 16"/>
            <p:cNvGraphicFramePr>
              <a:graphicFrameLocks noChangeAspect="1"/>
            </p:cNvGraphicFramePr>
            <p:nvPr/>
          </p:nvGraphicFramePr>
          <p:xfrm>
            <a:off x="4150" y="3203"/>
            <a:ext cx="1065" cy="3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861" name="Формула" r:id="rId25" imgW="698500" imgH="228600" progId="Equation.3">
                    <p:embed/>
                  </p:oleObj>
                </mc:Choice>
                <mc:Fallback>
                  <p:oleObj name="Формула" r:id="rId25" imgW="698500" imgH="2286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50" y="3203"/>
                          <a:ext cx="1065" cy="349"/>
                        </a:xfrm>
                        <a:prstGeom prst="rect">
                          <a:avLst/>
                        </a:prstGeom>
                        <a:solidFill>
                          <a:srgbClr val="FFFF99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597200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8092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Свойства логарифмов</a:t>
            </a:r>
            <a:endParaRPr lang="ru-RU" sz="6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086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484313"/>
            <a:ext cx="8964613" cy="1143000"/>
          </a:xfrm>
        </p:spPr>
        <p:txBody>
          <a:bodyPr anchor="b">
            <a:noAutofit/>
          </a:bodyPr>
          <a:lstStyle/>
          <a:p>
            <a:pPr algn="ctr" eaLnBrk="1" hangingPunct="1">
              <a:defRPr/>
            </a:pPr>
            <a:r>
              <a:rPr lang="ru-RU" sz="52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ОСНОВНОЕ ЛОГАРИФМИЧЕСКОЕ ТОЖДЕСТВО</a:t>
            </a: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27088" y="2924175"/>
          <a:ext cx="7554912" cy="257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03" name="Формула" r:id="rId3" imgW="596880" imgH="203040" progId="Equation.3">
                  <p:embed/>
                </p:oleObj>
              </mc:Choice>
              <mc:Fallback>
                <p:oleObj name="Формула" r:id="rId3" imgW="59688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2924175"/>
                        <a:ext cx="7554912" cy="2571750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 w="9525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TextBox 4"/>
          <p:cNvSpPr txBox="1">
            <a:spLocks noChangeArrowheads="1"/>
          </p:cNvSpPr>
          <p:nvPr/>
        </p:nvSpPr>
        <p:spPr bwMode="auto">
          <a:xfrm>
            <a:off x="1042988" y="5589588"/>
            <a:ext cx="750093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400">
                <a:solidFill>
                  <a:srgbClr val="FFFFFF"/>
                </a:solidFill>
                <a:latin typeface="Century Schoolbook" pitchFamily="18" charset="0"/>
              </a:rPr>
              <a:t> </a:t>
            </a:r>
            <a:r>
              <a:rPr lang="ru-RU" sz="5400" i="1">
                <a:solidFill>
                  <a:srgbClr val="FFFFFF"/>
                </a:solidFill>
                <a:latin typeface="Century Schoolbook" pitchFamily="18" charset="0"/>
              </a:rPr>
              <a:t>( где </a:t>
            </a:r>
            <a:r>
              <a:rPr lang="en-US" sz="5400" i="1">
                <a:solidFill>
                  <a:srgbClr val="FFFFFF"/>
                </a:solidFill>
                <a:latin typeface="Century Schoolbook" pitchFamily="18" charset="0"/>
              </a:rPr>
              <a:t>b&gt;0,a&gt;0 </a:t>
            </a:r>
            <a:r>
              <a:rPr lang="ru-RU" sz="5400" i="1">
                <a:solidFill>
                  <a:srgbClr val="FFFFFF"/>
                </a:solidFill>
                <a:latin typeface="Century Schoolbook" pitchFamily="18" charset="0"/>
              </a:rPr>
              <a:t>и</a:t>
            </a:r>
            <a:r>
              <a:rPr lang="en-US" sz="5400" i="1">
                <a:solidFill>
                  <a:srgbClr val="FFFFFF"/>
                </a:solidFill>
                <a:latin typeface="Century Schoolbook" pitchFamily="18" charset="0"/>
              </a:rPr>
              <a:t> a</a:t>
            </a:r>
            <a:r>
              <a:rPr lang="ru-RU" sz="5400" i="1">
                <a:solidFill>
                  <a:srgbClr val="FFFFFF"/>
                </a:solidFill>
                <a:latin typeface="Century Schoolbook" pitchFamily="18" charset="0"/>
              </a:rPr>
              <a:t> </a:t>
            </a:r>
            <a:r>
              <a:rPr lang="ru-RU" sz="5400">
                <a:solidFill>
                  <a:srgbClr val="FFFFFF"/>
                </a:solidFill>
                <a:latin typeface="Century Schoolbook" pitchFamily="18" charset="0"/>
              </a:rPr>
              <a:t>≠</a:t>
            </a:r>
            <a:r>
              <a:rPr lang="en-US" sz="5400" i="1">
                <a:solidFill>
                  <a:srgbClr val="FFFFFF"/>
                </a:solidFill>
                <a:latin typeface="Century Schoolbook" pitchFamily="18" charset="0"/>
              </a:rPr>
              <a:t>1)</a:t>
            </a:r>
            <a:endParaRPr lang="ru-RU" sz="5400">
              <a:solidFill>
                <a:srgbClr val="FFFFFF"/>
              </a:solidFill>
              <a:latin typeface="Century Schoolboo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5630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927433" y="3861048"/>
            <a:ext cx="6858048" cy="235745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-88921"/>
            <a:ext cx="8208912" cy="1143000"/>
          </a:xfrm>
        </p:spPr>
        <p:txBody>
          <a:bodyPr>
            <a:normAutofit/>
          </a:bodyPr>
          <a:lstStyle/>
          <a:p>
            <a:r>
              <a:rPr lang="ru-RU" sz="6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Определение логарифма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309544" y="1263504"/>
            <a:ext cx="78344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Логарифмом числа </a:t>
            </a:r>
            <a:r>
              <a:rPr lang="ru-RU" sz="36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основанию </a:t>
            </a:r>
            <a:r>
              <a:rPr lang="ru-RU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называется показатель степени, </a:t>
            </a:r>
            <a:r>
              <a:rPr lang="en-US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которую нужно возвести </a:t>
            </a:r>
            <a:r>
              <a:rPr lang="ru-RU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а,</a:t>
            </a:r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чтобы получить </a:t>
            </a:r>
            <a:r>
              <a:rPr lang="ru-RU" sz="36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0" name="Формула" r:id="rId3" imgW="114120" imgH="215640" progId="Equation.3">
                  <p:embed/>
                </p:oleObj>
              </mc:Choice>
              <mc:Fallback>
                <p:oleObj name="Формула" r:id="rId3" imgW="114120" imgH="2156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3550844"/>
              </p:ext>
            </p:extLst>
          </p:nvPr>
        </p:nvGraphicFramePr>
        <p:xfrm>
          <a:off x="1907704" y="3861048"/>
          <a:ext cx="6930989" cy="22145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1" name="Формула" r:id="rId5" imgW="1307880" imgH="469800" progId="Equation.3">
                  <p:embed/>
                </p:oleObj>
              </mc:Choice>
              <mc:Fallback>
                <p:oleObj name="Формула" r:id="rId5" imgW="1307880" imgH="4698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4" y="3861048"/>
                        <a:ext cx="6930989" cy="221457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131840" y="188640"/>
            <a:ext cx="2686642" cy="731098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>
                <a:noFill/>
                <a:cs typeface="Arial" charset="0"/>
              </a:rPr>
              <a:t> </a:t>
            </a:r>
          </a:p>
        </p:txBody>
      </p:sp>
      <p:sp>
        <p:nvSpPr>
          <p:cNvPr id="3" name="TextBox 2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693084" y="188640"/>
            <a:ext cx="1345625" cy="3046988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>
                <a:noFill/>
                <a:cs typeface="Arial" charset="0"/>
              </a:rPr>
              <a:t> </a:t>
            </a:r>
          </a:p>
        </p:txBody>
      </p:sp>
      <p:sp>
        <p:nvSpPr>
          <p:cNvPr id="4" name="TextBox 3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102716" y="764704"/>
            <a:ext cx="4744889" cy="7487499"/>
          </a:xfrm>
          <a:prstGeom prst="rect">
            <a:avLst/>
          </a:prstGeom>
          <a:blipFill rotWithShape="1">
            <a:blip r:embed="rId4"/>
            <a:stretch>
              <a:fillRect l="-2699" t="-814"/>
            </a:stretch>
          </a:blipFill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>
                <a:noFill/>
                <a:cs typeface="Arial" charset="0"/>
              </a:rPr>
              <a:t> </a:t>
            </a:r>
          </a:p>
        </p:txBody>
      </p:sp>
      <p:pic>
        <p:nvPicPr>
          <p:cNvPr id="7173" name="Picture 3" descr="1187692537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54"/>
          <a:stretch>
            <a:fillRect/>
          </a:stretch>
        </p:blipFill>
        <p:spPr bwMode="auto">
          <a:xfrm>
            <a:off x="7451725" y="5157788"/>
            <a:ext cx="126682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95736" y="5157788"/>
            <a:ext cx="504056" cy="158358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6"/>
          </a:lnRef>
          <a:fillRef idx="1003">
            <a:schemeClr val="lt2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102716" y="5312821"/>
            <a:ext cx="50405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 smtClean="0"/>
              <a:t>9.</a:t>
            </a:r>
            <a:endParaRPr lang="ru-RU" sz="2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037722" y="5824943"/>
            <a:ext cx="699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10.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055328" y="6326216"/>
            <a:ext cx="699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11.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150116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1965" y="357170"/>
            <a:ext cx="7992888" cy="1143000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Свойства логарифмов</a:t>
            </a:r>
          </a:p>
        </p:txBody>
      </p:sp>
      <p:graphicFrame>
        <p:nvGraphicFramePr>
          <p:cNvPr id="1639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4211002"/>
              </p:ext>
            </p:extLst>
          </p:nvPr>
        </p:nvGraphicFramePr>
        <p:xfrm>
          <a:off x="1342373" y="1304903"/>
          <a:ext cx="4165731" cy="13382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27" name="Формула" r:id="rId3" imgW="596880" imgH="215640" progId="Equation.3">
                  <p:embed/>
                </p:oleObj>
              </mc:Choice>
              <mc:Fallback>
                <p:oleObj name="Формула" r:id="rId3" imgW="596880" imgH="2156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2373" y="1304903"/>
                        <a:ext cx="4165731" cy="133827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1514086"/>
              </p:ext>
            </p:extLst>
          </p:nvPr>
        </p:nvGraphicFramePr>
        <p:xfrm>
          <a:off x="5292080" y="2019283"/>
          <a:ext cx="3780482" cy="5377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28" name="Формула" r:id="rId5" imgW="1485720" imgH="203040" progId="Equation.3">
                  <p:embed/>
                </p:oleObj>
              </mc:Choice>
              <mc:Fallback>
                <p:oleObj name="Формула" r:id="rId5" imgW="1485720" imgH="2030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080" y="2019283"/>
                        <a:ext cx="3780482" cy="537754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2966765"/>
              </p:ext>
            </p:extLst>
          </p:nvPr>
        </p:nvGraphicFramePr>
        <p:xfrm>
          <a:off x="2284811" y="2500306"/>
          <a:ext cx="3059107" cy="16873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29" name="Формула" r:id="rId7" imgW="368280" imgH="228600" progId="Equation.3">
                  <p:embed/>
                </p:oleObj>
              </mc:Choice>
              <mc:Fallback>
                <p:oleObj name="Формула" r:id="rId7" imgW="368280" imgH="2286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4811" y="2500306"/>
                        <a:ext cx="3059107" cy="168732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5793657"/>
              </p:ext>
            </p:extLst>
          </p:nvPr>
        </p:nvGraphicFramePr>
        <p:xfrm>
          <a:off x="5213769" y="2857496"/>
          <a:ext cx="939385" cy="11699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0" name="Формула" r:id="rId9" imgW="126720" imgH="177480" progId="Equation.3">
                  <p:embed/>
                </p:oleObj>
              </mc:Choice>
              <mc:Fallback>
                <p:oleObj name="Формула" r:id="rId9" imgW="126720" imgH="17748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3769" y="2857496"/>
                        <a:ext cx="939385" cy="116998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0463994"/>
              </p:ext>
            </p:extLst>
          </p:nvPr>
        </p:nvGraphicFramePr>
        <p:xfrm>
          <a:off x="2284811" y="3813190"/>
          <a:ext cx="3165475" cy="168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1" name="Формула" r:id="rId11" imgW="380880" imgH="228600" progId="Equation.3">
                  <p:embed/>
                </p:oleObj>
              </mc:Choice>
              <mc:Fallback>
                <p:oleObj name="Формула" r:id="rId11" imgW="380880" imgH="22860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4811" y="3813190"/>
                        <a:ext cx="3165475" cy="16875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369786"/>
              </p:ext>
            </p:extLst>
          </p:nvPr>
        </p:nvGraphicFramePr>
        <p:xfrm>
          <a:off x="5570959" y="4214818"/>
          <a:ext cx="657225" cy="1087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2" name="Формула" r:id="rId13" imgW="88560" imgH="164880" progId="Equation.3">
                  <p:embed/>
                </p:oleObj>
              </mc:Choice>
              <mc:Fallback>
                <p:oleObj name="Формула" r:id="rId13" imgW="88560" imgH="16488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0959" y="4214818"/>
                        <a:ext cx="657225" cy="1087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85800" y="381000"/>
            <a:ext cx="7772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smtClean="0">
                <a:solidFill>
                  <a:srgbClr val="000000"/>
                </a:solidFill>
              </a:rPr>
              <a:t>Вычислите:</a:t>
            </a: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1600200" y="1143000"/>
            <a:ext cx="6019800" cy="1600200"/>
          </a:xfrm>
          <a:prstGeom prst="rect">
            <a:avLst/>
          </a:prstGeom>
          <a:solidFill>
            <a:schemeClr val="accent1">
              <a:alpha val="38823"/>
            </a:schemeClr>
          </a:solidFill>
          <a:ln w="57150" cmpd="thinThick">
            <a:solidFill>
              <a:srgbClr val="CC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8800" smtClean="0">
                <a:solidFill>
                  <a:srgbClr val="000000"/>
                </a:solidFill>
              </a:rPr>
              <a:t>6</a:t>
            </a:r>
          </a:p>
        </p:txBody>
      </p:sp>
      <p:grpSp>
        <p:nvGrpSpPr>
          <p:cNvPr id="24580" name="Group 4"/>
          <p:cNvGrpSpPr>
            <a:grpSpLocks/>
          </p:cNvGrpSpPr>
          <p:nvPr/>
        </p:nvGrpSpPr>
        <p:grpSpPr bwMode="auto">
          <a:xfrm>
            <a:off x="1600200" y="1143000"/>
            <a:ext cx="6019800" cy="1600200"/>
            <a:chOff x="1968" y="720"/>
            <a:chExt cx="3792" cy="1008"/>
          </a:xfrm>
        </p:grpSpPr>
        <p:sp>
          <p:nvSpPr>
            <p:cNvPr id="7179" name="Rectangle 5"/>
            <p:cNvSpPr>
              <a:spLocks noChangeArrowheads="1"/>
            </p:cNvSpPr>
            <p:nvPr/>
          </p:nvSpPr>
          <p:spPr bwMode="auto">
            <a:xfrm>
              <a:off x="1968" y="720"/>
              <a:ext cx="3792" cy="1008"/>
            </a:xfrm>
            <a:prstGeom prst="rect">
              <a:avLst/>
            </a:prstGeom>
            <a:solidFill>
              <a:schemeClr val="bg1"/>
            </a:solidFill>
            <a:ln w="57150" cmpd="thinThick">
              <a:solidFill>
                <a:srgbClr val="CC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graphicFrame>
          <p:nvGraphicFramePr>
            <p:cNvPr id="7180" name="Object 6"/>
            <p:cNvGraphicFramePr>
              <a:graphicFrameLocks noChangeAspect="1"/>
            </p:cNvGraphicFramePr>
            <p:nvPr/>
          </p:nvGraphicFramePr>
          <p:xfrm>
            <a:off x="3099" y="768"/>
            <a:ext cx="1482" cy="9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781" name="Формула" r:id="rId5" imgW="330057" imgH="203112" progId="Equation.3">
                    <p:embed/>
                  </p:oleObj>
                </mc:Choice>
                <mc:Fallback>
                  <p:oleObj name="Формула" r:id="rId5" imgW="330057" imgH="203112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99" y="768"/>
                          <a:ext cx="1482" cy="9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173" name="AutoShape 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001000" y="6248400"/>
            <a:ext cx="685800" cy="228600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57150" cmpd="thinThick">
            <a:solidFill>
              <a:srgbClr val="CC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3733800" y="6019800"/>
            <a:ext cx="2209800" cy="3810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57150" cmpd="thinThick">
            <a:solidFill>
              <a:srgbClr val="CC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smtClean="0">
                <a:solidFill>
                  <a:srgbClr val="000000"/>
                </a:solidFill>
              </a:rPr>
              <a:t>Решение</a:t>
            </a:r>
          </a:p>
        </p:txBody>
      </p:sp>
      <p:grpSp>
        <p:nvGrpSpPr>
          <p:cNvPr id="24585" name="Group 9"/>
          <p:cNvGrpSpPr>
            <a:grpSpLocks/>
          </p:cNvGrpSpPr>
          <p:nvPr/>
        </p:nvGrpSpPr>
        <p:grpSpPr bwMode="auto">
          <a:xfrm>
            <a:off x="914400" y="3276600"/>
            <a:ext cx="7239000" cy="2209800"/>
            <a:chOff x="576" y="2064"/>
            <a:chExt cx="4560" cy="1392"/>
          </a:xfrm>
        </p:grpSpPr>
        <p:sp>
          <p:nvSpPr>
            <p:cNvPr id="7176" name="Rectangle 10"/>
            <p:cNvSpPr>
              <a:spLocks noChangeArrowheads="1"/>
            </p:cNvSpPr>
            <p:nvPr/>
          </p:nvSpPr>
          <p:spPr bwMode="auto">
            <a:xfrm>
              <a:off x="576" y="2064"/>
              <a:ext cx="4560" cy="1392"/>
            </a:xfrm>
            <a:prstGeom prst="rect">
              <a:avLst/>
            </a:prstGeom>
            <a:noFill/>
            <a:ln w="57150" cmpd="thinThick">
              <a:solidFill>
                <a:srgbClr val="CC99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b="1" i="1" smtClean="0">
                  <a:solidFill>
                    <a:srgbClr val="000000"/>
                  </a:solidFill>
                </a:rPr>
                <a:t>Воспользуемся свойством логарифмов: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000" b="1" i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b="1" i="1" smtClean="0">
                  <a:solidFill>
                    <a:srgbClr val="000000"/>
                  </a:solidFill>
                </a:rPr>
                <a:t>                                                                    , т. е.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000" b="1" i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000" b="1" i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graphicFrame>
          <p:nvGraphicFramePr>
            <p:cNvPr id="7177" name="Object 11"/>
            <p:cNvGraphicFramePr>
              <a:graphicFrameLocks noChangeAspect="1"/>
            </p:cNvGraphicFramePr>
            <p:nvPr/>
          </p:nvGraphicFramePr>
          <p:xfrm>
            <a:off x="2244" y="2448"/>
            <a:ext cx="1128" cy="3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782" name="Формула" r:id="rId7" imgW="596641" imgH="203112" progId="Equation.3">
                    <p:embed/>
                  </p:oleObj>
                </mc:Choice>
                <mc:Fallback>
                  <p:oleObj name="Формула" r:id="rId7" imgW="596641" imgH="203112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44" y="2448"/>
                          <a:ext cx="1128" cy="38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78" name="Object 12"/>
            <p:cNvGraphicFramePr>
              <a:graphicFrameLocks noChangeAspect="1"/>
            </p:cNvGraphicFramePr>
            <p:nvPr/>
          </p:nvGraphicFramePr>
          <p:xfrm>
            <a:off x="2394" y="2997"/>
            <a:ext cx="972" cy="3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783" name="Формула" r:id="rId9" imgW="571252" imgH="203112" progId="Equation.3">
                    <p:embed/>
                  </p:oleObj>
                </mc:Choice>
                <mc:Fallback>
                  <p:oleObj name="Формула" r:id="rId9" imgW="571252" imgH="203112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94" y="2997"/>
                          <a:ext cx="972" cy="34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849898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5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45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79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45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4"/>
                  </p:tgtEl>
                </p:cond>
              </p:nextCondLst>
            </p:seq>
          </p:childTnLst>
        </p:cTn>
      </p:par>
    </p:tnLst>
    <p:bldLst>
      <p:bldP spid="24579" grpId="0" animBg="1"/>
      <p:bldP spid="24579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685800" y="381000"/>
            <a:ext cx="7772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smtClean="0">
                <a:solidFill>
                  <a:srgbClr val="000000"/>
                </a:solidFill>
              </a:rPr>
              <a:t>Вычислите:</a:t>
            </a:r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1600200" y="1143000"/>
            <a:ext cx="6019800" cy="1600200"/>
          </a:xfrm>
          <a:prstGeom prst="rect">
            <a:avLst/>
          </a:prstGeom>
          <a:solidFill>
            <a:schemeClr val="accent1">
              <a:alpha val="38823"/>
            </a:schemeClr>
          </a:solidFill>
          <a:ln w="57150" cmpd="thinThick">
            <a:solidFill>
              <a:srgbClr val="CC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8800" smtClean="0">
                <a:solidFill>
                  <a:srgbClr val="000000"/>
                </a:solidFill>
              </a:rPr>
              <a:t>0</a:t>
            </a:r>
          </a:p>
        </p:txBody>
      </p:sp>
      <p:grpSp>
        <p:nvGrpSpPr>
          <p:cNvPr id="29700" name="Group 4"/>
          <p:cNvGrpSpPr>
            <a:grpSpLocks/>
          </p:cNvGrpSpPr>
          <p:nvPr/>
        </p:nvGrpSpPr>
        <p:grpSpPr bwMode="auto">
          <a:xfrm>
            <a:off x="1600200" y="1143000"/>
            <a:ext cx="6019800" cy="1600200"/>
            <a:chOff x="1968" y="720"/>
            <a:chExt cx="3792" cy="1008"/>
          </a:xfrm>
        </p:grpSpPr>
        <p:sp>
          <p:nvSpPr>
            <p:cNvPr id="11275" name="Rectangle 5"/>
            <p:cNvSpPr>
              <a:spLocks noChangeArrowheads="1"/>
            </p:cNvSpPr>
            <p:nvPr/>
          </p:nvSpPr>
          <p:spPr bwMode="auto">
            <a:xfrm>
              <a:off x="1968" y="720"/>
              <a:ext cx="3792" cy="1008"/>
            </a:xfrm>
            <a:prstGeom prst="rect">
              <a:avLst/>
            </a:prstGeom>
            <a:solidFill>
              <a:schemeClr val="bg1"/>
            </a:solidFill>
            <a:ln w="57150" cmpd="thinThick">
              <a:solidFill>
                <a:srgbClr val="CC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graphicFrame>
          <p:nvGraphicFramePr>
            <p:cNvPr id="11276" name="Object 6"/>
            <p:cNvGraphicFramePr>
              <a:graphicFrameLocks noChangeAspect="1"/>
            </p:cNvGraphicFramePr>
            <p:nvPr/>
          </p:nvGraphicFramePr>
          <p:xfrm>
            <a:off x="3333" y="768"/>
            <a:ext cx="1013" cy="9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5805" name="Формула" r:id="rId5" imgW="380835" imgH="342751" progId="Equation.3">
                    <p:embed/>
                  </p:oleObj>
                </mc:Choice>
                <mc:Fallback>
                  <p:oleObj name="Формула" r:id="rId5" imgW="380835" imgH="342751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33" y="768"/>
                          <a:ext cx="1013" cy="9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269" name="AutoShape 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001000" y="6248400"/>
            <a:ext cx="685800" cy="228600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57150" cmpd="thinThick">
            <a:solidFill>
              <a:srgbClr val="CC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3733800" y="6019800"/>
            <a:ext cx="2209800" cy="3810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57150" cmpd="thinThick">
            <a:solidFill>
              <a:srgbClr val="CC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smtClean="0">
                <a:solidFill>
                  <a:srgbClr val="000000"/>
                </a:solidFill>
              </a:rPr>
              <a:t>Решение</a:t>
            </a:r>
          </a:p>
        </p:txBody>
      </p:sp>
      <p:grpSp>
        <p:nvGrpSpPr>
          <p:cNvPr id="29705" name="Group 9"/>
          <p:cNvGrpSpPr>
            <a:grpSpLocks/>
          </p:cNvGrpSpPr>
          <p:nvPr/>
        </p:nvGrpSpPr>
        <p:grpSpPr bwMode="auto">
          <a:xfrm>
            <a:off x="914400" y="3276600"/>
            <a:ext cx="7239000" cy="2209800"/>
            <a:chOff x="576" y="2064"/>
            <a:chExt cx="4560" cy="1392"/>
          </a:xfrm>
        </p:grpSpPr>
        <p:sp>
          <p:nvSpPr>
            <p:cNvPr id="11272" name="Rectangle 10"/>
            <p:cNvSpPr>
              <a:spLocks noChangeArrowheads="1"/>
            </p:cNvSpPr>
            <p:nvPr/>
          </p:nvSpPr>
          <p:spPr bwMode="auto">
            <a:xfrm>
              <a:off x="576" y="2064"/>
              <a:ext cx="4560" cy="1392"/>
            </a:xfrm>
            <a:prstGeom prst="rect">
              <a:avLst/>
            </a:prstGeom>
            <a:noFill/>
            <a:ln w="57150" cmpd="thinThick">
              <a:solidFill>
                <a:srgbClr val="CC99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b="1" i="1" smtClean="0">
                  <a:solidFill>
                    <a:srgbClr val="000000"/>
                  </a:solidFill>
                </a:rPr>
                <a:t>Воспользуемся свойством логарифмов: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000" b="1" i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b="1" i="1" smtClean="0">
                  <a:solidFill>
                    <a:srgbClr val="000000"/>
                  </a:solidFill>
                </a:rPr>
                <a:t>                                                                    , т. е.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000" b="1" i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000" b="1" i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graphicFrame>
          <p:nvGraphicFramePr>
            <p:cNvPr id="11273" name="Object 11"/>
            <p:cNvGraphicFramePr>
              <a:graphicFrameLocks noChangeAspect="1"/>
            </p:cNvGraphicFramePr>
            <p:nvPr/>
          </p:nvGraphicFramePr>
          <p:xfrm>
            <a:off x="2296" y="2448"/>
            <a:ext cx="1024" cy="3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5806" name="Формула" r:id="rId7" imgW="609600" imgH="228600" progId="Equation.3">
                    <p:embed/>
                  </p:oleObj>
                </mc:Choice>
                <mc:Fallback>
                  <p:oleObj name="Формула" r:id="rId7" imgW="609600" imgH="2286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96" y="2448"/>
                          <a:ext cx="1024" cy="38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274" name="Object 12"/>
            <p:cNvGraphicFramePr>
              <a:graphicFrameLocks noChangeAspect="1"/>
            </p:cNvGraphicFramePr>
            <p:nvPr/>
          </p:nvGraphicFramePr>
          <p:xfrm>
            <a:off x="2361" y="2880"/>
            <a:ext cx="1037" cy="5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5807" name="Формула" r:id="rId9" imgW="609336" imgH="342751" progId="Equation.3">
                    <p:embed/>
                  </p:oleObj>
                </mc:Choice>
                <mc:Fallback>
                  <p:oleObj name="Формула" r:id="rId9" imgW="609336" imgH="342751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61" y="2880"/>
                          <a:ext cx="1037" cy="57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823949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7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0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96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699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97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04"/>
                  </p:tgtEl>
                </p:cond>
              </p:nextCondLst>
            </p:seq>
          </p:childTnLst>
        </p:cTn>
      </p:par>
    </p:tnLst>
    <p:bldLst>
      <p:bldP spid="29699" grpId="0" animBg="1"/>
      <p:bldP spid="29699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685800" y="381000"/>
            <a:ext cx="7772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smtClean="0">
                <a:solidFill>
                  <a:srgbClr val="000000"/>
                </a:solidFill>
              </a:rPr>
              <a:t>Вычислите:</a:t>
            </a: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600200" y="1143000"/>
            <a:ext cx="6019800" cy="1600200"/>
          </a:xfrm>
          <a:prstGeom prst="rect">
            <a:avLst/>
          </a:prstGeom>
          <a:solidFill>
            <a:schemeClr val="accent1">
              <a:alpha val="38823"/>
            </a:schemeClr>
          </a:solidFill>
          <a:ln w="57150" cmpd="thinThick">
            <a:solidFill>
              <a:srgbClr val="CC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8800" smtClean="0">
                <a:solidFill>
                  <a:srgbClr val="000000"/>
                </a:solidFill>
              </a:rPr>
              <a:t>1</a:t>
            </a:r>
          </a:p>
        </p:txBody>
      </p:sp>
      <p:grpSp>
        <p:nvGrpSpPr>
          <p:cNvPr id="25604" name="Group 4"/>
          <p:cNvGrpSpPr>
            <a:grpSpLocks/>
          </p:cNvGrpSpPr>
          <p:nvPr/>
        </p:nvGrpSpPr>
        <p:grpSpPr bwMode="auto">
          <a:xfrm>
            <a:off x="1600200" y="1143000"/>
            <a:ext cx="6019800" cy="1600200"/>
            <a:chOff x="1968" y="720"/>
            <a:chExt cx="3792" cy="1008"/>
          </a:xfrm>
        </p:grpSpPr>
        <p:sp>
          <p:nvSpPr>
            <p:cNvPr id="8203" name="Rectangle 5"/>
            <p:cNvSpPr>
              <a:spLocks noChangeArrowheads="1"/>
            </p:cNvSpPr>
            <p:nvPr/>
          </p:nvSpPr>
          <p:spPr bwMode="auto">
            <a:xfrm>
              <a:off x="1968" y="720"/>
              <a:ext cx="3792" cy="1008"/>
            </a:xfrm>
            <a:prstGeom prst="rect">
              <a:avLst/>
            </a:prstGeom>
            <a:solidFill>
              <a:schemeClr val="bg1"/>
            </a:solidFill>
            <a:ln w="57150" cmpd="thinThick">
              <a:solidFill>
                <a:srgbClr val="CC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graphicFrame>
          <p:nvGraphicFramePr>
            <p:cNvPr id="8204" name="Object 6"/>
            <p:cNvGraphicFramePr>
              <a:graphicFrameLocks noChangeAspect="1"/>
            </p:cNvGraphicFramePr>
            <p:nvPr/>
          </p:nvGraphicFramePr>
          <p:xfrm>
            <a:off x="2819" y="768"/>
            <a:ext cx="2041" cy="9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829" name="Формула" r:id="rId5" imgW="596641" imgH="266584" progId="Equation.3">
                    <p:embed/>
                  </p:oleObj>
                </mc:Choice>
                <mc:Fallback>
                  <p:oleObj name="Формула" r:id="rId5" imgW="596641" imgH="266584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19" y="768"/>
                          <a:ext cx="2041" cy="9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197" name="AutoShape 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001000" y="6248400"/>
            <a:ext cx="685800" cy="228600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57150" cmpd="thinThick">
            <a:solidFill>
              <a:srgbClr val="CC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3733800" y="6019800"/>
            <a:ext cx="2209800" cy="3810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57150" cmpd="thinThick">
            <a:solidFill>
              <a:srgbClr val="CC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smtClean="0">
                <a:solidFill>
                  <a:srgbClr val="000000"/>
                </a:solidFill>
              </a:rPr>
              <a:t>Решение</a:t>
            </a:r>
          </a:p>
        </p:txBody>
      </p:sp>
      <p:grpSp>
        <p:nvGrpSpPr>
          <p:cNvPr id="25609" name="Group 9"/>
          <p:cNvGrpSpPr>
            <a:grpSpLocks/>
          </p:cNvGrpSpPr>
          <p:nvPr/>
        </p:nvGrpSpPr>
        <p:grpSpPr bwMode="auto">
          <a:xfrm>
            <a:off x="914400" y="3276600"/>
            <a:ext cx="7239000" cy="2209800"/>
            <a:chOff x="576" y="2064"/>
            <a:chExt cx="4560" cy="1392"/>
          </a:xfrm>
        </p:grpSpPr>
        <p:sp>
          <p:nvSpPr>
            <p:cNvPr id="8200" name="Rectangle 10"/>
            <p:cNvSpPr>
              <a:spLocks noChangeArrowheads="1"/>
            </p:cNvSpPr>
            <p:nvPr/>
          </p:nvSpPr>
          <p:spPr bwMode="auto">
            <a:xfrm>
              <a:off x="576" y="2064"/>
              <a:ext cx="4560" cy="1392"/>
            </a:xfrm>
            <a:prstGeom prst="rect">
              <a:avLst/>
            </a:prstGeom>
            <a:noFill/>
            <a:ln w="57150" cmpd="thinThick">
              <a:solidFill>
                <a:srgbClr val="CC99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b="1" i="1" smtClean="0">
                  <a:solidFill>
                    <a:srgbClr val="000000"/>
                  </a:solidFill>
                </a:rPr>
                <a:t>Воспользуемся свойством логарифмов: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000" b="1" i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b="1" i="1" smtClean="0">
                  <a:solidFill>
                    <a:srgbClr val="000000"/>
                  </a:solidFill>
                </a:rPr>
                <a:t>                                                                    , т. е.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000" b="1" i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000" b="1" i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graphicFrame>
          <p:nvGraphicFramePr>
            <p:cNvPr id="8201" name="Object 11"/>
            <p:cNvGraphicFramePr>
              <a:graphicFrameLocks noChangeAspect="1"/>
            </p:cNvGraphicFramePr>
            <p:nvPr/>
          </p:nvGraphicFramePr>
          <p:xfrm>
            <a:off x="2296" y="2448"/>
            <a:ext cx="1024" cy="3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830" name="Формула" r:id="rId7" imgW="609600" imgH="228600" progId="Equation.3">
                    <p:embed/>
                  </p:oleObj>
                </mc:Choice>
                <mc:Fallback>
                  <p:oleObj name="Формула" r:id="rId7" imgW="609600" imgH="2286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96" y="2448"/>
                          <a:ext cx="1024" cy="38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202" name="Object 12"/>
            <p:cNvGraphicFramePr>
              <a:graphicFrameLocks noChangeAspect="1"/>
            </p:cNvGraphicFramePr>
            <p:nvPr/>
          </p:nvGraphicFramePr>
          <p:xfrm>
            <a:off x="2210" y="2944"/>
            <a:ext cx="1339" cy="4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831" name="Формула" r:id="rId9" imgW="787058" imgH="266584" progId="Equation.3">
                    <p:embed/>
                  </p:oleObj>
                </mc:Choice>
                <mc:Fallback>
                  <p:oleObj name="Формула" r:id="rId9" imgW="787058" imgH="266584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10" y="2944"/>
                          <a:ext cx="1339" cy="44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260781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6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56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3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56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8"/>
                  </p:tgtEl>
                </p:cond>
              </p:nextCondLst>
            </p:seq>
          </p:childTnLst>
        </p:cTn>
      </p:par>
    </p:tnLst>
    <p:bldLst>
      <p:bldP spid="25603" grpId="0" animBg="1"/>
      <p:bldP spid="25603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685800" y="381000"/>
            <a:ext cx="7772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smtClean="0">
                <a:solidFill>
                  <a:srgbClr val="000000"/>
                </a:solidFill>
              </a:rPr>
              <a:t>Вычислите:</a:t>
            </a: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1600200" y="1143000"/>
            <a:ext cx="6019800" cy="1600200"/>
          </a:xfrm>
          <a:prstGeom prst="rect">
            <a:avLst/>
          </a:prstGeom>
          <a:solidFill>
            <a:schemeClr val="accent1">
              <a:alpha val="38823"/>
            </a:schemeClr>
          </a:solidFill>
          <a:ln w="57150" cmpd="thinThick">
            <a:solidFill>
              <a:srgbClr val="CC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8800" smtClean="0">
                <a:solidFill>
                  <a:srgbClr val="000000"/>
                </a:solidFill>
              </a:rPr>
              <a:t>40</a:t>
            </a:r>
          </a:p>
        </p:txBody>
      </p:sp>
      <p:grpSp>
        <p:nvGrpSpPr>
          <p:cNvPr id="27652" name="Group 4"/>
          <p:cNvGrpSpPr>
            <a:grpSpLocks/>
          </p:cNvGrpSpPr>
          <p:nvPr/>
        </p:nvGrpSpPr>
        <p:grpSpPr bwMode="auto">
          <a:xfrm>
            <a:off x="1600200" y="1143000"/>
            <a:ext cx="6019800" cy="1600200"/>
            <a:chOff x="1968" y="720"/>
            <a:chExt cx="3792" cy="1008"/>
          </a:xfrm>
        </p:grpSpPr>
        <p:sp>
          <p:nvSpPr>
            <p:cNvPr id="9227" name="Rectangle 5"/>
            <p:cNvSpPr>
              <a:spLocks noChangeArrowheads="1"/>
            </p:cNvSpPr>
            <p:nvPr/>
          </p:nvSpPr>
          <p:spPr bwMode="auto">
            <a:xfrm>
              <a:off x="1968" y="720"/>
              <a:ext cx="3792" cy="1008"/>
            </a:xfrm>
            <a:prstGeom prst="rect">
              <a:avLst/>
            </a:prstGeom>
            <a:solidFill>
              <a:schemeClr val="bg1"/>
            </a:solidFill>
            <a:ln w="57150" cmpd="thinThick">
              <a:solidFill>
                <a:srgbClr val="CC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graphicFrame>
          <p:nvGraphicFramePr>
            <p:cNvPr id="9228" name="Object 6"/>
            <p:cNvGraphicFramePr>
              <a:graphicFrameLocks noChangeAspect="1"/>
            </p:cNvGraphicFramePr>
            <p:nvPr/>
          </p:nvGraphicFramePr>
          <p:xfrm>
            <a:off x="2776" y="768"/>
            <a:ext cx="2128" cy="9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7853" name="Формула" r:id="rId5" imgW="444307" imgH="190417" progId="Equation.3">
                    <p:embed/>
                  </p:oleObj>
                </mc:Choice>
                <mc:Fallback>
                  <p:oleObj name="Формула" r:id="rId5" imgW="444307" imgH="190417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76" y="768"/>
                          <a:ext cx="2128" cy="9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9221" name="AutoShape 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001000" y="6248400"/>
            <a:ext cx="685800" cy="228600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57150" cmpd="thinThick">
            <a:solidFill>
              <a:srgbClr val="CC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3733800" y="6019800"/>
            <a:ext cx="2209800" cy="3810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57150" cmpd="thinThick">
            <a:solidFill>
              <a:srgbClr val="CC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smtClean="0">
                <a:solidFill>
                  <a:srgbClr val="000000"/>
                </a:solidFill>
              </a:rPr>
              <a:t>Решение</a:t>
            </a:r>
          </a:p>
        </p:txBody>
      </p:sp>
      <p:grpSp>
        <p:nvGrpSpPr>
          <p:cNvPr id="27657" name="Group 9"/>
          <p:cNvGrpSpPr>
            <a:grpSpLocks/>
          </p:cNvGrpSpPr>
          <p:nvPr/>
        </p:nvGrpSpPr>
        <p:grpSpPr bwMode="auto">
          <a:xfrm>
            <a:off x="914400" y="3276600"/>
            <a:ext cx="7239000" cy="2209800"/>
            <a:chOff x="576" y="2064"/>
            <a:chExt cx="4560" cy="1392"/>
          </a:xfrm>
        </p:grpSpPr>
        <p:sp>
          <p:nvSpPr>
            <p:cNvPr id="9224" name="Rectangle 10"/>
            <p:cNvSpPr>
              <a:spLocks noChangeArrowheads="1"/>
            </p:cNvSpPr>
            <p:nvPr/>
          </p:nvSpPr>
          <p:spPr bwMode="auto">
            <a:xfrm>
              <a:off x="576" y="2064"/>
              <a:ext cx="4560" cy="1392"/>
            </a:xfrm>
            <a:prstGeom prst="rect">
              <a:avLst/>
            </a:prstGeom>
            <a:noFill/>
            <a:ln w="57150" cmpd="thinThick">
              <a:solidFill>
                <a:srgbClr val="CC99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b="1" i="1" smtClean="0">
                  <a:solidFill>
                    <a:srgbClr val="000000"/>
                  </a:solidFill>
                </a:rPr>
                <a:t>Воспользуемся свойством логарифмов: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000" b="1" i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b="1" i="1" smtClean="0">
                  <a:solidFill>
                    <a:srgbClr val="000000"/>
                  </a:solidFill>
                </a:rPr>
                <a:t>                                                                    , т. е.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000" b="1" i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000" b="1" i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graphicFrame>
          <p:nvGraphicFramePr>
            <p:cNvPr id="9225" name="Object 11"/>
            <p:cNvGraphicFramePr>
              <a:graphicFrameLocks noChangeAspect="1"/>
            </p:cNvGraphicFramePr>
            <p:nvPr/>
          </p:nvGraphicFramePr>
          <p:xfrm>
            <a:off x="2244" y="2448"/>
            <a:ext cx="1128" cy="3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7854" name="Формула" r:id="rId7" imgW="596641" imgH="203112" progId="Equation.3">
                    <p:embed/>
                  </p:oleObj>
                </mc:Choice>
                <mc:Fallback>
                  <p:oleObj name="Формула" r:id="rId7" imgW="596641" imgH="203112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44" y="2448"/>
                          <a:ext cx="1128" cy="38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226" name="Object 12"/>
            <p:cNvGraphicFramePr>
              <a:graphicFrameLocks noChangeAspect="1"/>
            </p:cNvGraphicFramePr>
            <p:nvPr/>
          </p:nvGraphicFramePr>
          <p:xfrm>
            <a:off x="1357" y="2997"/>
            <a:ext cx="3045" cy="3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7855" name="Формула" r:id="rId9" imgW="1790700" imgH="203200" progId="Equation.3">
                    <p:embed/>
                  </p:oleObj>
                </mc:Choice>
                <mc:Fallback>
                  <p:oleObj name="Формула" r:id="rId9" imgW="1790700" imgH="2032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57" y="2997"/>
                          <a:ext cx="3045" cy="34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41869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6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76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1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76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6"/>
                  </p:tgtEl>
                </p:cond>
              </p:nextCondLst>
            </p:seq>
          </p:childTnLst>
        </p:cTn>
      </p:par>
    </p:tnLst>
    <p:bldLst>
      <p:bldP spid="27651" grpId="0" animBg="1"/>
      <p:bldP spid="27651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 noRot="1" noChangeAspect="1" noMove="1" noResize="1" noEditPoints="1" noAdjustHandles="1" noChangeArrowheads="1" noChangeShapeType="1" noTextEdit="1"/>
          </p:cNvSpPr>
          <p:nvPr>
            <p:ph type="title"/>
          </p:nvPr>
        </p:nvSpPr>
        <p:spPr>
          <a:xfrm>
            <a:off x="2678113" y="404812"/>
            <a:ext cx="3787776" cy="1214437"/>
          </a:xfrm>
          <a:blipFill rotWithShape="1">
            <a:blip r:embed="rId3"/>
            <a:stretch>
              <a:fillRect t="-4500" r="-2572" b="-27000"/>
            </a:stretch>
          </a:blipFill>
          <a:extLst/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514350" indent="-514350" eaLnBrk="1" fontAlgn="auto" hangingPunct="1">
              <a:spcAft>
                <a:spcPts val="0"/>
              </a:spcAft>
              <a:buFont typeface="Arial" panose="020B0604020202020204" pitchFamily="34" charset="0"/>
              <a:buAutoNum type="alphaLcParenR"/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/>
          </a:p>
        </p:txBody>
      </p:sp>
      <p:sp>
        <p:nvSpPr>
          <p:cNvPr id="410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cs typeface="Arial" charset="0"/>
            </a:endParaRPr>
          </a:p>
        </p:txBody>
      </p:sp>
      <p:graphicFrame>
        <p:nvGraphicFramePr>
          <p:cNvPr id="32771" name="Object 3"/>
          <p:cNvGraphicFramePr>
            <a:graphicFrameLocks noChangeAspect="1"/>
          </p:cNvGraphicFramePr>
          <p:nvPr/>
        </p:nvGraphicFramePr>
        <p:xfrm>
          <a:off x="2411413" y="1773238"/>
          <a:ext cx="3890962" cy="78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59" name="Формула" r:id="rId4" imgW="812447" imgH="228501" progId="Equation.3">
                  <p:embed/>
                </p:oleObj>
              </mc:Choice>
              <mc:Fallback>
                <p:oleObj name="Формула" r:id="rId4" imgW="812447" imgH="228501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413" y="1773238"/>
                        <a:ext cx="3890962" cy="785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74" name="Object 6"/>
          <p:cNvGraphicFramePr>
            <a:graphicFrameLocks noChangeAspect="1"/>
          </p:cNvGraphicFramePr>
          <p:nvPr/>
        </p:nvGraphicFramePr>
        <p:xfrm>
          <a:off x="2484438" y="2852738"/>
          <a:ext cx="3511550" cy="1214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60" name="Формула" r:id="rId6" imgW="1155700" imgH="393700" progId="Equation.3">
                  <p:embed/>
                </p:oleObj>
              </mc:Choice>
              <mc:Fallback>
                <p:oleObj name="Формула" r:id="rId6" imgW="11557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4438" y="2852738"/>
                        <a:ext cx="3511550" cy="1214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2678113" y="404813"/>
            <a:ext cx="3787775" cy="121443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32777" name="Object 9"/>
          <p:cNvGraphicFramePr>
            <a:graphicFrameLocks noChangeAspect="1"/>
          </p:cNvGraphicFramePr>
          <p:nvPr/>
        </p:nvGraphicFramePr>
        <p:xfrm>
          <a:off x="2484438" y="4292600"/>
          <a:ext cx="4708525" cy="1292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61" name="Формула" r:id="rId8" imgW="1549400" imgH="419100" progId="Equation.3">
                  <p:embed/>
                </p:oleObj>
              </mc:Choice>
              <mc:Fallback>
                <p:oleObj name="Формула" r:id="rId8" imgW="15494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4438" y="4292600"/>
                        <a:ext cx="4708525" cy="1292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41288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Вычислите:</a:t>
            </a:r>
          </a:p>
        </p:txBody>
      </p:sp>
      <p:graphicFrame>
        <p:nvGraphicFramePr>
          <p:cNvPr id="35847" name="Object 7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4815900"/>
              </p:ext>
            </p:extLst>
          </p:nvPr>
        </p:nvGraphicFramePr>
        <p:xfrm>
          <a:off x="7164288" y="2529109"/>
          <a:ext cx="1152128" cy="25996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52" name="Формула" r:id="rId3" imgW="495085" imgH="1117115" progId="Equation.3">
                  <p:embed/>
                </p:oleObj>
              </mc:Choice>
              <mc:Fallback>
                <p:oleObj name="Формула" r:id="rId3" imgW="495085" imgH="1117115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4288" y="2529109"/>
                        <a:ext cx="1152128" cy="259967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cs typeface="Arial" charset="0"/>
            </a:endParaRPr>
          </a:p>
        </p:txBody>
      </p:sp>
      <p:graphicFrame>
        <p:nvGraphicFramePr>
          <p:cNvPr id="6148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8090032"/>
              </p:ext>
            </p:extLst>
          </p:nvPr>
        </p:nvGraphicFramePr>
        <p:xfrm>
          <a:off x="1835150" y="1418642"/>
          <a:ext cx="2880866" cy="995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53" name="Формула" r:id="rId5" imgW="482391" imgH="228501" progId="Equation.3">
                  <p:embed/>
                </p:oleObj>
              </mc:Choice>
              <mc:Fallback>
                <p:oleObj name="Формула" r:id="rId5" imgW="482391" imgH="228501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150" y="1418642"/>
                        <a:ext cx="2880866" cy="99594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3486770"/>
              </p:ext>
            </p:extLst>
          </p:nvPr>
        </p:nvGraphicFramePr>
        <p:xfrm>
          <a:off x="1908174" y="2276872"/>
          <a:ext cx="3175361" cy="9298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54" name="Формула" r:id="rId7" imgW="596900" imgH="228600" progId="Equation.3">
                  <p:embed/>
                </p:oleObj>
              </mc:Choice>
              <mc:Fallback>
                <p:oleObj name="Формула" r:id="rId7" imgW="5969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8174" y="2276872"/>
                        <a:ext cx="3175361" cy="92987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5172468"/>
              </p:ext>
            </p:extLst>
          </p:nvPr>
        </p:nvGraphicFramePr>
        <p:xfrm>
          <a:off x="1907704" y="3356992"/>
          <a:ext cx="326707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55" name="Формула" r:id="rId9" imgW="622030" imgH="241195" progId="Equation.3">
                  <p:embed/>
                </p:oleObj>
              </mc:Choice>
              <mc:Fallback>
                <p:oleObj name="Формула" r:id="rId9" imgW="622030" imgH="241195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4" y="3356992"/>
                        <a:ext cx="3267075" cy="857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1" name="Object 6"/>
          <p:cNvGraphicFramePr>
            <a:graphicFrameLocks noChangeAspect="1"/>
          </p:cNvGraphicFramePr>
          <p:nvPr/>
        </p:nvGraphicFramePr>
        <p:xfrm>
          <a:off x="1908175" y="4365625"/>
          <a:ext cx="364172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56" name="Формула" r:id="rId11" imgW="749300" imgH="228600" progId="Equation.3">
                  <p:embed/>
                </p:oleObj>
              </mc:Choice>
              <mc:Fallback>
                <p:oleObj name="Формула" r:id="rId11" imgW="7493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8175" y="4365625"/>
                        <a:ext cx="3641725" cy="857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6725103"/>
              </p:ext>
            </p:extLst>
          </p:nvPr>
        </p:nvGraphicFramePr>
        <p:xfrm>
          <a:off x="1907704" y="5214937"/>
          <a:ext cx="1582737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57" name="Формула" r:id="rId13" imgW="520700" imgH="419100" progId="Equation.3">
                  <p:embed/>
                </p:oleObj>
              </mc:Choice>
              <mc:Fallback>
                <p:oleObj name="Формула" r:id="rId13" imgW="5207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4" y="5214937"/>
                        <a:ext cx="1582737" cy="1285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72396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 noRot="1" noChangeAspect="1" noMove="1" noResize="1" noEditPoints="1" noAdjustHandles="1" noChangeArrowheads="1" noChangeShapeType="1" noTextEdit="1"/>
          </p:cNvSpPr>
          <p:nvPr>
            <p:ph type="title"/>
          </p:nvPr>
        </p:nvSpPr>
        <p:spPr>
          <a:xfrm>
            <a:off x="2484438" y="714374"/>
            <a:ext cx="3786187" cy="857251"/>
          </a:xfrm>
          <a:blipFill rotWithShape="1">
            <a:blip r:embed="rId3"/>
            <a:stretch>
              <a:fillRect t="-5674" b="-31206"/>
            </a:stretch>
          </a:blipFill>
          <a:extLst/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3" name="Содержимое 2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661988" y="1857375"/>
            <a:ext cx="8229600" cy="4525963"/>
          </a:xfrm>
          <a:blipFill rotWithShape="1">
            <a:blip r:embed="rId4"/>
            <a:stretch>
              <a:fillRect b="-2695"/>
            </a:stretch>
          </a:blipFill>
          <a:extLst/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512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84438" y="714375"/>
            <a:ext cx="3786187" cy="8572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49158" name="Object 4"/>
          <p:cNvGraphicFramePr>
            <a:graphicFrameLocks noChangeAspect="1"/>
          </p:cNvGraphicFramePr>
          <p:nvPr/>
        </p:nvGraphicFramePr>
        <p:xfrm>
          <a:off x="1619250" y="1916113"/>
          <a:ext cx="7051675" cy="738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68" name="Формула" r:id="rId5" imgW="1930400" imgH="228600" progId="Equation.3">
                  <p:embed/>
                </p:oleObj>
              </mc:Choice>
              <mc:Fallback>
                <p:oleObj name="Формула" r:id="rId5" imgW="19304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1916113"/>
                        <a:ext cx="7051675" cy="738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59" name="Object 5"/>
          <p:cNvGraphicFramePr>
            <a:graphicFrameLocks noChangeAspect="1"/>
          </p:cNvGraphicFramePr>
          <p:nvPr/>
        </p:nvGraphicFramePr>
        <p:xfrm>
          <a:off x="1692275" y="4076700"/>
          <a:ext cx="6891338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69" name="Формула" r:id="rId7" imgW="2133600" imgH="228600" progId="Equation.3">
                  <p:embed/>
                </p:oleObj>
              </mc:Choice>
              <mc:Fallback>
                <p:oleObj name="Формула" r:id="rId7" imgW="21336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275" y="4076700"/>
                        <a:ext cx="6891338" cy="781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2771775" y="2924175"/>
            <a:ext cx="4071938" cy="8572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059113" y="5448300"/>
            <a:ext cx="4143375" cy="7858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993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Свойства логарифмов</a:t>
            </a:r>
            <a:endParaRPr lang="ru-RU" sz="36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1323974" y="1600200"/>
            <a:ext cx="7362825" cy="4525963"/>
          </a:xfrm>
          <a:blipFill rotWithShape="1">
            <a:blip r:embed="rId3"/>
            <a:stretch>
              <a:fillRect r="-1738"/>
            </a:stretch>
          </a:blipFill>
          <a:extLst/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66988" y="1643063"/>
            <a:ext cx="5100637" cy="1571625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39940" name="Object 4"/>
          <p:cNvGraphicFramePr>
            <a:graphicFrameLocks noChangeAspect="1"/>
          </p:cNvGraphicFramePr>
          <p:nvPr/>
        </p:nvGraphicFramePr>
        <p:xfrm>
          <a:off x="3203575" y="4797425"/>
          <a:ext cx="4332288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04" name="Формула" r:id="rId4" imgW="1015559" imgH="406224" progId="Equation.3">
                  <p:embed/>
                </p:oleObj>
              </mc:Choice>
              <mc:Fallback>
                <p:oleObj name="Формула" r:id="rId4" imgW="1015559" imgH="406224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575" y="4797425"/>
                        <a:ext cx="4332288" cy="1231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414" name="Рисунок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04864"/>
            <a:ext cx="132397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7948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3"/>
          <p:cNvSpPr>
            <a:spLocks noChangeArrowheads="1"/>
          </p:cNvSpPr>
          <p:nvPr/>
        </p:nvSpPr>
        <p:spPr bwMode="auto">
          <a:xfrm>
            <a:off x="1293292" y="1784641"/>
            <a:ext cx="3143244" cy="3508653"/>
          </a:xfrm>
          <a:prstGeom prst="rect">
            <a:avLst/>
          </a:prstGeom>
          <a:solidFill>
            <a:srgbClr val="FFFFA3"/>
          </a:solidFill>
          <a:ln w="19050">
            <a:solidFill>
              <a:srgbClr val="F89F4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4800" b="1" i="1" dirty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b</a:t>
            </a:r>
            <a:r>
              <a:rPr lang="ru-RU" sz="4800" b="1" i="1" dirty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&gt;</a:t>
            </a:r>
            <a:r>
              <a:rPr lang="ru-RU" sz="4800" dirty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0</a:t>
            </a:r>
            <a:endParaRPr lang="ru-RU" sz="4800" b="1" i="1" dirty="0">
              <a:solidFill>
                <a:srgbClr val="00206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r>
              <a:rPr lang="en-US" sz="4800" b="1" i="1" dirty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a</a:t>
            </a:r>
            <a:r>
              <a:rPr lang="ru-RU" sz="4800" b="1" i="1" dirty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&gt;</a:t>
            </a:r>
            <a:r>
              <a:rPr lang="ru-RU" sz="4800" dirty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0, </a:t>
            </a:r>
            <a:r>
              <a:rPr lang="en-US" sz="4800" b="1" i="1" dirty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a</a:t>
            </a:r>
            <a:r>
              <a:rPr lang="ru-RU" sz="4800" dirty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≠1</a:t>
            </a:r>
          </a:p>
          <a:p>
            <a:r>
              <a:rPr lang="en-US" sz="4800" b="1" i="1" dirty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b</a:t>
            </a:r>
            <a:r>
              <a:rPr lang="ru-RU" sz="4800" b="1" i="1" dirty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ru-RU" sz="4800" dirty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=</a:t>
            </a:r>
            <a:r>
              <a:rPr lang="ru-RU" sz="4800" b="1" i="1" dirty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sz="4800" b="1" i="1" dirty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a</a:t>
            </a:r>
            <a:r>
              <a:rPr lang="en-US" sz="4800" b="1" i="1" baseline="30000" dirty="0">
                <a:solidFill>
                  <a:srgbClr val="00206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</a:t>
            </a:r>
            <a:endParaRPr lang="ru-RU" sz="4800" dirty="0">
              <a:solidFill>
                <a:srgbClr val="00206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r>
              <a:rPr lang="ru-RU" altLang="zh-CN" sz="6000" b="1" i="1" dirty="0">
                <a:solidFill>
                  <a:srgbClr val="C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с = </a:t>
            </a:r>
            <a:r>
              <a:rPr lang="en-US" altLang="zh-CN" sz="6000" b="1" i="1" dirty="0" err="1">
                <a:solidFill>
                  <a:srgbClr val="C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log</a:t>
            </a:r>
            <a:r>
              <a:rPr lang="en-US" altLang="zh-CN" sz="6000" b="1" i="1" baseline="-30000" dirty="0" err="1">
                <a:solidFill>
                  <a:srgbClr val="C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a</a:t>
            </a:r>
            <a:r>
              <a:rPr lang="ru-RU" altLang="zh-CN" sz="6000" b="1" i="1" baseline="-30000" dirty="0">
                <a:solidFill>
                  <a:srgbClr val="C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altLang="zh-CN" sz="6000" b="1" i="1" dirty="0">
                <a:solidFill>
                  <a:srgbClr val="C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b</a:t>
            </a:r>
            <a:endParaRPr lang="ru-RU" sz="6000" dirty="0">
              <a:solidFill>
                <a:srgbClr val="C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endParaRPr lang="ru-RU" dirty="0">
              <a:solidFill>
                <a:srgbClr val="00206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  <p:sp>
        <p:nvSpPr>
          <p:cNvPr id="3" name="Прямоугольник 4"/>
          <p:cNvSpPr>
            <a:spLocks noChangeArrowheads="1"/>
          </p:cNvSpPr>
          <p:nvPr/>
        </p:nvSpPr>
        <p:spPr bwMode="auto">
          <a:xfrm>
            <a:off x="4677668" y="1772816"/>
            <a:ext cx="4214812" cy="3477875"/>
          </a:xfrm>
          <a:prstGeom prst="rect">
            <a:avLst/>
          </a:prstGeom>
          <a:solidFill>
            <a:srgbClr val="FFFFA3"/>
          </a:solidFill>
          <a:ln w="19050">
            <a:solidFill>
              <a:srgbClr val="F89F4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0850" eaLnBrk="0" hangingPunct="0"/>
            <a:r>
              <a:rPr lang="ru-RU" altLang="zh-CN" sz="3600" u="sng" dirty="0">
                <a:solidFill>
                  <a:srgbClr val="002060"/>
                </a:solidFill>
                <a:ea typeface="SimSun" pitchFamily="2" charset="-122"/>
                <a:cs typeface="Times New Roman" pitchFamily="18" charset="0"/>
              </a:rPr>
              <a:t>Примеры:</a:t>
            </a:r>
          </a:p>
          <a:p>
            <a:pPr indent="450850" eaLnBrk="0" hangingPunct="0"/>
            <a:endParaRPr lang="en-US" altLang="zh-CN" sz="1400" dirty="0">
              <a:solidFill>
                <a:srgbClr val="002060"/>
              </a:solidFill>
              <a:ea typeface="SimSun" pitchFamily="2" charset="-122"/>
              <a:cs typeface="Times New Roman" pitchFamily="18" charset="0"/>
            </a:endParaRPr>
          </a:p>
          <a:p>
            <a:pPr indent="450850" eaLnBrk="0" hangingPunct="0"/>
            <a:r>
              <a:rPr lang="en-US" sz="3200" dirty="0">
                <a:solidFill>
                  <a:srgbClr val="002060"/>
                </a:solidFill>
                <a:ea typeface="SimSun" pitchFamily="2" charset="-122"/>
                <a:cs typeface="Times New Roman" pitchFamily="18" charset="0"/>
              </a:rPr>
              <a:t>log</a:t>
            </a:r>
            <a:r>
              <a:rPr lang="ru-RU" sz="3200" baseline="-25000" dirty="0">
                <a:solidFill>
                  <a:srgbClr val="002060"/>
                </a:solidFill>
                <a:ea typeface="SimSun" pitchFamily="2" charset="-122"/>
                <a:cs typeface="Times New Roman" pitchFamily="18" charset="0"/>
              </a:rPr>
              <a:t>2</a:t>
            </a:r>
            <a:r>
              <a:rPr lang="ru-RU" sz="3200" dirty="0">
                <a:solidFill>
                  <a:srgbClr val="002060"/>
                </a:solidFill>
                <a:ea typeface="SimSun" pitchFamily="2" charset="-122"/>
                <a:cs typeface="Times New Roman" pitchFamily="18" charset="0"/>
              </a:rPr>
              <a:t>16=4</a:t>
            </a:r>
            <a:r>
              <a:rPr lang="en-US" altLang="zh-CN" sz="3200" dirty="0">
                <a:solidFill>
                  <a:srgbClr val="002060"/>
                </a:solidFill>
                <a:ea typeface="SimSun" pitchFamily="2" charset="-122"/>
                <a:cs typeface="Times New Roman" pitchFamily="18" charset="0"/>
              </a:rPr>
              <a:t>,</a:t>
            </a:r>
            <a:endParaRPr lang="ru-RU" altLang="zh-CN" sz="3200" dirty="0">
              <a:solidFill>
                <a:srgbClr val="002060"/>
              </a:solidFill>
              <a:ea typeface="SimSun" pitchFamily="2" charset="-122"/>
              <a:cs typeface="Times New Roman" pitchFamily="18" charset="0"/>
            </a:endParaRPr>
          </a:p>
          <a:p>
            <a:pPr indent="450850" eaLnBrk="0" hangingPunct="0"/>
            <a:endParaRPr lang="en-US" altLang="zh-CN" sz="2800" dirty="0">
              <a:solidFill>
                <a:srgbClr val="002060"/>
              </a:solidFill>
              <a:ea typeface="SimSun" pitchFamily="2" charset="-122"/>
              <a:cs typeface="Times New Roman" pitchFamily="18" charset="0"/>
            </a:endParaRPr>
          </a:p>
          <a:p>
            <a:pPr indent="450850" eaLnBrk="0" hangingPunct="0"/>
            <a:r>
              <a:rPr lang="en-US" sz="3200" dirty="0">
                <a:solidFill>
                  <a:srgbClr val="002060"/>
                </a:solidFill>
                <a:ea typeface="SimSun" pitchFamily="2" charset="-122"/>
                <a:cs typeface="Times New Roman" pitchFamily="18" charset="0"/>
              </a:rPr>
              <a:t>log</a:t>
            </a:r>
            <a:r>
              <a:rPr lang="ru-RU" sz="3200" baseline="-25000" dirty="0">
                <a:solidFill>
                  <a:srgbClr val="002060"/>
                </a:solidFill>
                <a:ea typeface="SimSun" pitchFamily="2" charset="-122"/>
                <a:cs typeface="Times New Roman" pitchFamily="18" charset="0"/>
              </a:rPr>
              <a:t>4</a:t>
            </a:r>
            <a:r>
              <a:rPr lang="ru-RU" sz="3200" dirty="0">
                <a:solidFill>
                  <a:srgbClr val="002060"/>
                </a:solidFill>
                <a:ea typeface="SimSun" pitchFamily="2" charset="-122"/>
                <a:cs typeface="Times New Roman" pitchFamily="18" charset="0"/>
              </a:rPr>
              <a:t>2=1/2, </a:t>
            </a:r>
          </a:p>
          <a:p>
            <a:pPr indent="450850" eaLnBrk="0" hangingPunct="0"/>
            <a:endParaRPr lang="ru-RU" altLang="zh-CN" sz="2800" dirty="0">
              <a:solidFill>
                <a:srgbClr val="002060"/>
              </a:solidFill>
              <a:ea typeface="SimSun" pitchFamily="2" charset="-122"/>
              <a:cs typeface="Times New Roman" pitchFamily="18" charset="0"/>
            </a:endParaRPr>
          </a:p>
          <a:p>
            <a:pPr indent="450850" eaLnBrk="0" hangingPunct="0"/>
            <a:r>
              <a:rPr lang="en-US" sz="3200" dirty="0" smtClean="0">
                <a:solidFill>
                  <a:srgbClr val="002060"/>
                </a:solidFill>
                <a:ea typeface="SimSun" pitchFamily="2" charset="-122"/>
                <a:cs typeface="Times New Roman" pitchFamily="18" charset="0"/>
              </a:rPr>
              <a:t>log</a:t>
            </a:r>
            <a:r>
              <a:rPr lang="ru-RU" sz="3200" baseline="-25000" dirty="0">
                <a:solidFill>
                  <a:srgbClr val="002060"/>
                </a:solidFill>
                <a:ea typeface="SimSun" pitchFamily="2" charset="-122"/>
                <a:cs typeface="Times New Roman" pitchFamily="18" charset="0"/>
              </a:rPr>
              <a:t>0,25</a:t>
            </a:r>
            <a:r>
              <a:rPr lang="ru-RU" sz="3200" dirty="0">
                <a:solidFill>
                  <a:srgbClr val="002060"/>
                </a:solidFill>
                <a:ea typeface="SimSun" pitchFamily="2" charset="-122"/>
                <a:cs typeface="Times New Roman" pitchFamily="18" charset="0"/>
              </a:rPr>
              <a:t>4=  </a:t>
            </a:r>
            <a:r>
              <a:rPr lang="ru-RU" sz="3200" dirty="0" smtClean="0">
                <a:solidFill>
                  <a:srgbClr val="002060"/>
                </a:solidFill>
                <a:ea typeface="SimSun" pitchFamily="2" charset="-122"/>
                <a:cs typeface="Times New Roman" pitchFamily="18" charset="0"/>
              </a:rPr>
              <a:t>-1                 </a:t>
            </a:r>
            <a:endParaRPr lang="ru-RU" altLang="zh-CN" sz="3200" dirty="0">
              <a:solidFill>
                <a:srgbClr val="002060"/>
              </a:solidFill>
              <a:ea typeface="SimSun" pitchFamily="2" charset="-122"/>
              <a:cs typeface="Times New Roman" pitchFamily="18" charset="0"/>
            </a:endParaRPr>
          </a:p>
          <a:p>
            <a:pPr indent="450850" eaLnBrk="0" hangingPunct="0"/>
            <a:endParaRPr lang="ru-RU" altLang="zh-CN" dirty="0">
              <a:solidFill>
                <a:srgbClr val="002060"/>
              </a:solidFill>
              <a:ea typeface="SimSun" pitchFamily="2" charset="-122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403648" y="548681"/>
            <a:ext cx="7740352" cy="936104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Определение логарифма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576" y="2420888"/>
            <a:ext cx="8212137" cy="1224086"/>
          </a:xfrm>
        </p:spPr>
      </p:pic>
      <p:sp>
        <p:nvSpPr>
          <p:cNvPr id="12291" name="Прямоугольник 1"/>
          <p:cNvSpPr>
            <a:spLocks noChangeArrowheads="1"/>
          </p:cNvSpPr>
          <p:nvPr/>
        </p:nvSpPr>
        <p:spPr bwMode="auto">
          <a:xfrm>
            <a:off x="1331640" y="692696"/>
            <a:ext cx="781236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rgbClr val="000000"/>
                </a:solidFill>
                <a:latin typeface="Times New Roman" pitchFamily="18" charset="0"/>
              </a:rPr>
              <a:t>1. </a:t>
            </a:r>
            <a:r>
              <a:rPr lang="ru-RU" sz="4000" b="1" dirty="0" smtClean="0">
                <a:latin typeface="Times New Roman" pitchFamily="18" charset="0"/>
              </a:rPr>
              <a:t>Логарифм произведения равен сумме логарифмов множителей</a:t>
            </a:r>
            <a:endParaRPr lang="ru-RU" sz="4000" b="1" dirty="0" smtClean="0">
              <a:latin typeface="Arial" charset="0"/>
            </a:endParaRPr>
          </a:p>
        </p:txBody>
      </p:sp>
      <p:pic>
        <p:nvPicPr>
          <p:cNvPr id="12292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01" y="4059111"/>
            <a:ext cx="8215312" cy="177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515567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548679"/>
            <a:ext cx="8229600" cy="737195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Свойства логарифмов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2060848"/>
            <a:ext cx="7427168" cy="406531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 typeface="Arial" charset="0"/>
              <a:buNone/>
            </a:pP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endParaRPr lang="en-US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 typeface="Arial" charset="0"/>
              <a:buNone/>
            </a:pPr>
            <a:endParaRPr lang="en-US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 typeface="Arial" charset="0"/>
              <a:buNone/>
            </a:pP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т. е. логарифм произведения равен сумме логарифмов сомножителей (взятых по тому же основанию).</a:t>
            </a: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Arial" charset="0"/>
              <a:buNone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en-US" sz="3200" baseline="-250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en-US" sz="3200" baseline="-250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3=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aseline="-250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∙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) =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en-US" sz="3200" baseline="-250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6=1</a:t>
            </a:r>
            <a:endParaRPr lang="ru-RU" sz="32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316" name="Object 1"/>
          <p:cNvGraphicFramePr>
            <a:graphicFrameLocks noChangeAspect="1"/>
          </p:cNvGraphicFramePr>
          <p:nvPr/>
        </p:nvGraphicFramePr>
        <p:xfrm>
          <a:off x="1008063" y="1714500"/>
          <a:ext cx="6992937" cy="142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81" name="Формула" r:id="rId3" imgW="1689100" imgH="457200" progId="Equation.3">
                  <p:embed/>
                </p:oleObj>
              </mc:Choice>
              <mc:Fallback>
                <p:oleObj name="Формула" r:id="rId3" imgW="16891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8063" y="1714500"/>
                        <a:ext cx="6992937" cy="142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57250" y="1442120"/>
            <a:ext cx="7715250" cy="1714500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98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685800" y="381000"/>
            <a:ext cx="7772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smtClean="0">
                <a:solidFill>
                  <a:srgbClr val="000000"/>
                </a:solidFill>
              </a:rPr>
              <a:t>Вычислите:</a:t>
            </a: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1600200" y="1143000"/>
            <a:ext cx="6019800" cy="1600200"/>
          </a:xfrm>
          <a:prstGeom prst="rect">
            <a:avLst/>
          </a:prstGeom>
          <a:solidFill>
            <a:schemeClr val="accent1">
              <a:alpha val="38823"/>
            </a:schemeClr>
          </a:solidFill>
          <a:ln w="57150" cmpd="thinThick">
            <a:solidFill>
              <a:srgbClr val="CC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8800" smtClean="0">
                <a:solidFill>
                  <a:srgbClr val="000000"/>
                </a:solidFill>
              </a:rPr>
              <a:t>2</a:t>
            </a:r>
          </a:p>
        </p:txBody>
      </p:sp>
      <p:grpSp>
        <p:nvGrpSpPr>
          <p:cNvPr id="8211" name="Group 19"/>
          <p:cNvGrpSpPr>
            <a:grpSpLocks/>
          </p:cNvGrpSpPr>
          <p:nvPr/>
        </p:nvGrpSpPr>
        <p:grpSpPr bwMode="auto">
          <a:xfrm>
            <a:off x="1600200" y="1143000"/>
            <a:ext cx="6019800" cy="1600200"/>
            <a:chOff x="1968" y="720"/>
            <a:chExt cx="3792" cy="1008"/>
          </a:xfrm>
        </p:grpSpPr>
        <p:sp>
          <p:nvSpPr>
            <p:cNvPr id="5131" name="Rectangle 7"/>
            <p:cNvSpPr>
              <a:spLocks noChangeArrowheads="1"/>
            </p:cNvSpPr>
            <p:nvPr/>
          </p:nvSpPr>
          <p:spPr bwMode="auto">
            <a:xfrm>
              <a:off x="1968" y="720"/>
              <a:ext cx="3792" cy="1008"/>
            </a:xfrm>
            <a:prstGeom prst="rect">
              <a:avLst/>
            </a:prstGeom>
            <a:solidFill>
              <a:schemeClr val="bg1"/>
            </a:solidFill>
            <a:ln w="57150" cmpd="thinThick">
              <a:solidFill>
                <a:srgbClr val="CC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graphicFrame>
          <p:nvGraphicFramePr>
            <p:cNvPr id="5132" name="Object 8"/>
            <p:cNvGraphicFramePr>
              <a:graphicFrameLocks noChangeAspect="1"/>
            </p:cNvGraphicFramePr>
            <p:nvPr/>
          </p:nvGraphicFramePr>
          <p:xfrm>
            <a:off x="2016" y="768"/>
            <a:ext cx="3648" cy="9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883" name="Формула" r:id="rId5" imgW="939800" imgH="228600" progId="Equation.3">
                    <p:embed/>
                  </p:oleObj>
                </mc:Choice>
                <mc:Fallback>
                  <p:oleObj name="Формула" r:id="rId5" imgW="939800" imgH="2286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16" y="768"/>
                          <a:ext cx="3648" cy="9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125" name="AutoShape 9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001000" y="6248400"/>
            <a:ext cx="685800" cy="228600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57150" cmpd="thinThick">
            <a:solidFill>
              <a:srgbClr val="CC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3733800" y="6019800"/>
            <a:ext cx="2209800" cy="3810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57150" cmpd="thinThick">
            <a:solidFill>
              <a:srgbClr val="CC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smtClean="0">
                <a:solidFill>
                  <a:srgbClr val="000000"/>
                </a:solidFill>
              </a:rPr>
              <a:t>Решение</a:t>
            </a:r>
          </a:p>
        </p:txBody>
      </p:sp>
      <p:grpSp>
        <p:nvGrpSpPr>
          <p:cNvPr id="8212" name="Group 20"/>
          <p:cNvGrpSpPr>
            <a:grpSpLocks/>
          </p:cNvGrpSpPr>
          <p:nvPr/>
        </p:nvGrpSpPr>
        <p:grpSpPr bwMode="auto">
          <a:xfrm>
            <a:off x="914400" y="3276600"/>
            <a:ext cx="7239000" cy="2209800"/>
            <a:chOff x="576" y="2064"/>
            <a:chExt cx="4560" cy="1392"/>
          </a:xfrm>
        </p:grpSpPr>
        <p:sp>
          <p:nvSpPr>
            <p:cNvPr id="5128" name="Rectangle 12"/>
            <p:cNvSpPr>
              <a:spLocks noChangeArrowheads="1"/>
            </p:cNvSpPr>
            <p:nvPr/>
          </p:nvSpPr>
          <p:spPr bwMode="auto">
            <a:xfrm>
              <a:off x="576" y="2064"/>
              <a:ext cx="4560" cy="1392"/>
            </a:xfrm>
            <a:prstGeom prst="rect">
              <a:avLst/>
            </a:prstGeom>
            <a:noFill/>
            <a:ln w="57150" cmpd="thinThick">
              <a:solidFill>
                <a:srgbClr val="CC99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b="1" i="1" smtClean="0">
                  <a:solidFill>
                    <a:srgbClr val="000000"/>
                  </a:solidFill>
                </a:rPr>
                <a:t>Воспользуемся свойством логарифмов: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000" b="1" i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b="1" i="1" smtClean="0">
                  <a:solidFill>
                    <a:srgbClr val="000000"/>
                  </a:solidFill>
                </a:rPr>
                <a:t>                                                                    , т. е.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000" b="1" i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000" b="1" i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graphicFrame>
          <p:nvGraphicFramePr>
            <p:cNvPr id="5129" name="Object 13"/>
            <p:cNvGraphicFramePr>
              <a:graphicFrameLocks noChangeAspect="1"/>
            </p:cNvGraphicFramePr>
            <p:nvPr/>
          </p:nvGraphicFramePr>
          <p:xfrm>
            <a:off x="1584" y="2448"/>
            <a:ext cx="2448" cy="3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884" name="Формула" r:id="rId7" imgW="1473200" imgH="228600" progId="Equation.3">
                    <p:embed/>
                  </p:oleObj>
                </mc:Choice>
                <mc:Fallback>
                  <p:oleObj name="Формула" r:id="rId7" imgW="1473200" imgH="2286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84" y="2448"/>
                          <a:ext cx="2448" cy="38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30" name="Object 1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2244431"/>
                </p:ext>
              </p:extLst>
            </p:nvPr>
          </p:nvGraphicFramePr>
          <p:xfrm>
            <a:off x="720" y="2976"/>
            <a:ext cx="4320" cy="3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885" name="Уравнение" r:id="rId9" imgW="2539800" imgH="228600" progId="Equation.3">
                    <p:embed/>
                  </p:oleObj>
                </mc:Choice>
                <mc:Fallback>
                  <p:oleObj name="Уравнение" r:id="rId9" imgW="2539800" imgH="2286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0" y="2976"/>
                          <a:ext cx="4320" cy="38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65402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2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11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1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82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2"/>
                  </p:tgtEl>
                </p:cond>
              </p:nextCondLst>
            </p:seq>
          </p:childTnLst>
        </p:cTn>
      </p:par>
    </p:tnLst>
    <p:bldLst>
      <p:bldP spid="8196" grpId="0" animBg="1"/>
      <p:bldP spid="8196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Вычислите:</a:t>
            </a:r>
          </a:p>
        </p:txBody>
      </p:sp>
      <p:sp>
        <p:nvSpPr>
          <p:cNvPr id="1536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5364" name="Прямоугольник 11"/>
          <p:cNvSpPr>
            <a:spLocks noChangeArrowheads="1"/>
          </p:cNvSpPr>
          <p:nvPr/>
        </p:nvSpPr>
        <p:spPr bwMode="auto">
          <a:xfrm>
            <a:off x="2114798" y="1484784"/>
            <a:ext cx="5257552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514350" indent="-514350" fontAlgn="base">
              <a:spcBef>
                <a:spcPct val="0"/>
              </a:spcBef>
              <a:spcAft>
                <a:spcPct val="0"/>
              </a:spcAft>
              <a:buFont typeface="Calibri" pitchFamily="34" charset="0"/>
              <a:buAutoNum type="arabicPeriod"/>
            </a:pPr>
            <a:r>
              <a:rPr lang="ru-RU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ru-RU" sz="400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+ log</a:t>
            </a:r>
            <a:r>
              <a:rPr lang="ru-RU" sz="400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9</a:t>
            </a:r>
          </a:p>
          <a:p>
            <a:pPr marL="514350" indent="-514350" fontAlgn="base">
              <a:spcBef>
                <a:spcPct val="0"/>
              </a:spcBef>
              <a:spcAft>
                <a:spcPct val="0"/>
              </a:spcAft>
              <a:buFont typeface="Calibri" pitchFamily="34" charset="0"/>
              <a:buAutoNum type="arabicPeriod"/>
            </a:pPr>
            <a:r>
              <a:rPr lang="ru-RU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ru-RU" sz="400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8 + log</a:t>
            </a:r>
            <a:r>
              <a:rPr lang="ru-RU" sz="400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32</a:t>
            </a:r>
            <a:endParaRPr lang="ru-RU" sz="4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fontAlgn="base">
              <a:spcBef>
                <a:spcPct val="0"/>
              </a:spcBef>
              <a:spcAft>
                <a:spcPct val="0"/>
              </a:spcAft>
              <a:buFont typeface="Calibri" pitchFamily="34" charset="0"/>
              <a:buAutoNum type="arabicPeriod"/>
            </a:pPr>
            <a:r>
              <a:rPr lang="ru-RU" sz="4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en-US" sz="400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32</a:t>
            </a:r>
            <a:r>
              <a:rPr lang="ru-RU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sz="4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en-US" sz="4000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32</a:t>
            </a:r>
            <a:r>
              <a:rPr lang="ru-RU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4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fontAlgn="base">
              <a:spcBef>
                <a:spcPct val="0"/>
              </a:spcBef>
              <a:spcAft>
                <a:spcPct val="0"/>
              </a:spcAft>
              <a:buFont typeface="Calibri" pitchFamily="34" charset="0"/>
              <a:buAutoNum type="arabicPeriod"/>
            </a:pPr>
            <a:r>
              <a:rPr lang="ru-RU" sz="4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lg</a:t>
            </a:r>
            <a:r>
              <a:rPr lang="ru-RU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40 + </a:t>
            </a:r>
            <a:r>
              <a:rPr lang="ru-RU" sz="4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lg</a:t>
            </a:r>
            <a:r>
              <a:rPr lang="ru-RU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25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884302" y="1514363"/>
            <a:ext cx="1819696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30000"/>
              </a:lnSpc>
              <a:buFont typeface="+mj-lt"/>
              <a:buAutoNum type="arabicParenR"/>
              <a:defRPr/>
            </a:pPr>
            <a:r>
              <a:rPr lang="ru-RU" sz="3200" b="1" dirty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 marL="342900" indent="-342900">
              <a:lnSpc>
                <a:spcPct val="130000"/>
              </a:lnSpc>
              <a:buFont typeface="+mj-lt"/>
              <a:buAutoNum type="arabicParenR"/>
              <a:defRPr/>
            </a:pPr>
            <a:r>
              <a:rPr lang="ru-RU" sz="3200" b="1" dirty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200" b="1" dirty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30000"/>
              </a:lnSpc>
              <a:buFont typeface="+mj-lt"/>
              <a:buAutoNum type="arabicParenR"/>
              <a:defRPr/>
            </a:pPr>
            <a:r>
              <a:rPr lang="ru-RU" sz="3200" b="1" dirty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dirty="0" smtClean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0,</a:t>
            </a:r>
            <a:r>
              <a:rPr lang="ru-RU" sz="3200" b="1" dirty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marL="342900" indent="-342900">
              <a:lnSpc>
                <a:spcPct val="130000"/>
              </a:lnSpc>
              <a:buFont typeface="+mj-lt"/>
              <a:buAutoNum type="arabicParenR"/>
              <a:defRPr/>
            </a:pPr>
            <a:r>
              <a:rPr lang="ru-RU" sz="3200" b="1" dirty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3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662953" y="1264555"/>
            <a:ext cx="2286000" cy="3000375"/>
          </a:xfrm>
          <a:prstGeom prst="round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71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рямоугольник 1"/>
          <p:cNvSpPr>
            <a:spLocks noChangeArrowheads="1"/>
          </p:cNvSpPr>
          <p:nvPr/>
        </p:nvSpPr>
        <p:spPr bwMode="auto">
          <a:xfrm>
            <a:off x="1475656" y="692150"/>
            <a:ext cx="7560394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rgbClr val="000000"/>
                </a:solidFill>
                <a:latin typeface="Times New Roman" pitchFamily="18" charset="0"/>
              </a:rPr>
              <a:t>2. </a:t>
            </a: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</a:rPr>
              <a:t>Логарифм частного равен логарифмов делимого без логарифма делителя</a:t>
            </a:r>
            <a:endParaRPr lang="ru-RU" sz="4000" b="1" dirty="0" smtClean="0">
              <a:solidFill>
                <a:srgbClr val="0070C0"/>
              </a:solidFill>
              <a:latin typeface="Arial" charset="0"/>
            </a:endParaRPr>
          </a:p>
        </p:txBody>
      </p:sp>
      <p:pic>
        <p:nvPicPr>
          <p:cNvPr id="1331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7584" y="2708920"/>
            <a:ext cx="7994650" cy="1512888"/>
          </a:xfrm>
        </p:spPr>
      </p:pic>
      <p:pic>
        <p:nvPicPr>
          <p:cNvPr id="13316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465" y="4725144"/>
            <a:ext cx="799465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806703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Свойства логарифмов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539552" y="1645043"/>
            <a:ext cx="8229600" cy="4525963"/>
          </a:xfrm>
          <a:blipFill rotWithShape="1">
            <a:blip r:embed="rId2"/>
            <a:stretch>
              <a:fillRect t="-943"/>
            </a:stretch>
          </a:blipFill>
          <a:extLst/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550" y="1644650"/>
            <a:ext cx="7129463" cy="1712913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175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685800" y="381000"/>
            <a:ext cx="7772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smtClean="0">
                <a:solidFill>
                  <a:srgbClr val="000000"/>
                </a:solidFill>
              </a:rPr>
              <a:t>Вычислите:</a:t>
            </a: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1600200" y="1143000"/>
            <a:ext cx="6019800" cy="1600200"/>
          </a:xfrm>
          <a:prstGeom prst="rect">
            <a:avLst/>
          </a:prstGeom>
          <a:solidFill>
            <a:schemeClr val="accent1">
              <a:alpha val="38823"/>
            </a:schemeClr>
          </a:solidFill>
          <a:ln w="57150" cmpd="thinThick">
            <a:solidFill>
              <a:srgbClr val="CC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8800" smtClean="0">
                <a:solidFill>
                  <a:srgbClr val="000000"/>
                </a:solidFill>
              </a:rPr>
              <a:t>– 1</a:t>
            </a:r>
          </a:p>
        </p:txBody>
      </p:sp>
      <p:grpSp>
        <p:nvGrpSpPr>
          <p:cNvPr id="23556" name="Group 4"/>
          <p:cNvGrpSpPr>
            <a:grpSpLocks/>
          </p:cNvGrpSpPr>
          <p:nvPr/>
        </p:nvGrpSpPr>
        <p:grpSpPr bwMode="auto">
          <a:xfrm>
            <a:off x="1600200" y="1143000"/>
            <a:ext cx="6019800" cy="1600200"/>
            <a:chOff x="1968" y="720"/>
            <a:chExt cx="3792" cy="1008"/>
          </a:xfrm>
        </p:grpSpPr>
        <p:sp>
          <p:nvSpPr>
            <p:cNvPr id="6155" name="Rectangle 5"/>
            <p:cNvSpPr>
              <a:spLocks noChangeArrowheads="1"/>
            </p:cNvSpPr>
            <p:nvPr/>
          </p:nvSpPr>
          <p:spPr bwMode="auto">
            <a:xfrm>
              <a:off x="1968" y="720"/>
              <a:ext cx="3792" cy="1008"/>
            </a:xfrm>
            <a:prstGeom prst="rect">
              <a:avLst/>
            </a:prstGeom>
            <a:solidFill>
              <a:schemeClr val="bg1"/>
            </a:solidFill>
            <a:ln w="57150" cmpd="thinThick">
              <a:solidFill>
                <a:srgbClr val="CC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graphicFrame>
          <p:nvGraphicFramePr>
            <p:cNvPr id="6156" name="Object 6"/>
            <p:cNvGraphicFramePr>
              <a:graphicFrameLocks noChangeAspect="1"/>
            </p:cNvGraphicFramePr>
            <p:nvPr/>
          </p:nvGraphicFramePr>
          <p:xfrm>
            <a:off x="2016" y="841"/>
            <a:ext cx="3648" cy="76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9901" name="Формула" r:id="rId5" imgW="1028254" imgH="215806" progId="Equation.3">
                    <p:embed/>
                  </p:oleObj>
                </mc:Choice>
                <mc:Fallback>
                  <p:oleObj name="Формула" r:id="rId5" imgW="1028254" imgH="215806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16" y="841"/>
                          <a:ext cx="3648" cy="76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149" name="AutoShape 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001000" y="6248400"/>
            <a:ext cx="685800" cy="228600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57150" cmpd="thinThick">
            <a:solidFill>
              <a:srgbClr val="CC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3733800" y="6019800"/>
            <a:ext cx="2209800" cy="3810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57150" cmpd="thinThick">
            <a:solidFill>
              <a:srgbClr val="CC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smtClean="0">
                <a:solidFill>
                  <a:srgbClr val="000000"/>
                </a:solidFill>
              </a:rPr>
              <a:t>Решение</a:t>
            </a:r>
          </a:p>
        </p:txBody>
      </p:sp>
      <p:grpSp>
        <p:nvGrpSpPr>
          <p:cNvPr id="23565" name="Group 13"/>
          <p:cNvGrpSpPr>
            <a:grpSpLocks/>
          </p:cNvGrpSpPr>
          <p:nvPr/>
        </p:nvGrpSpPr>
        <p:grpSpPr bwMode="auto">
          <a:xfrm>
            <a:off x="914400" y="3276600"/>
            <a:ext cx="7239000" cy="2209800"/>
            <a:chOff x="576" y="2064"/>
            <a:chExt cx="4560" cy="1392"/>
          </a:xfrm>
        </p:grpSpPr>
        <p:sp>
          <p:nvSpPr>
            <p:cNvPr id="6152" name="Rectangle 10"/>
            <p:cNvSpPr>
              <a:spLocks noChangeArrowheads="1"/>
            </p:cNvSpPr>
            <p:nvPr/>
          </p:nvSpPr>
          <p:spPr bwMode="auto">
            <a:xfrm>
              <a:off x="576" y="2064"/>
              <a:ext cx="4560" cy="1392"/>
            </a:xfrm>
            <a:prstGeom prst="rect">
              <a:avLst/>
            </a:prstGeom>
            <a:noFill/>
            <a:ln w="57150" cmpd="thinThick">
              <a:solidFill>
                <a:srgbClr val="CC99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b="1" i="1" smtClean="0">
                  <a:solidFill>
                    <a:srgbClr val="000000"/>
                  </a:solidFill>
                </a:rPr>
                <a:t>Воспользуемся свойством логарифмов: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000" b="1" i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b="1" i="1" smtClean="0">
                  <a:solidFill>
                    <a:srgbClr val="000000"/>
                  </a:solidFill>
                </a:rPr>
                <a:t>                                                                    , т. е.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000" b="1" i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000" b="1" i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graphicFrame>
          <p:nvGraphicFramePr>
            <p:cNvPr id="6153" name="Object 11"/>
            <p:cNvGraphicFramePr>
              <a:graphicFrameLocks noChangeAspect="1"/>
            </p:cNvGraphicFramePr>
            <p:nvPr/>
          </p:nvGraphicFramePr>
          <p:xfrm>
            <a:off x="1728" y="2400"/>
            <a:ext cx="2208" cy="5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9902" name="Формула" r:id="rId7" imgW="1435100" imgH="393700" progId="Equation.3">
                    <p:embed/>
                  </p:oleObj>
                </mc:Choice>
                <mc:Fallback>
                  <p:oleObj name="Формула" r:id="rId7" imgW="1435100" imgH="3937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28" y="2400"/>
                          <a:ext cx="2208" cy="53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54" name="Object 12"/>
            <p:cNvGraphicFramePr>
              <a:graphicFrameLocks noChangeAspect="1"/>
            </p:cNvGraphicFramePr>
            <p:nvPr/>
          </p:nvGraphicFramePr>
          <p:xfrm>
            <a:off x="784" y="2784"/>
            <a:ext cx="4191" cy="6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9903" name="Формула" r:id="rId9" imgW="2463800" imgH="393700" progId="Equation.3">
                    <p:embed/>
                  </p:oleObj>
                </mc:Choice>
                <mc:Fallback>
                  <p:oleObj name="Формула" r:id="rId9" imgW="2463800" imgH="3937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84" y="2784"/>
                          <a:ext cx="4191" cy="6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423792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5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35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35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0"/>
                  </p:tgtEl>
                </p:cond>
              </p:nextCondLst>
            </p:seq>
          </p:childTnLst>
        </p:cTn>
      </p:par>
    </p:tnLst>
    <p:bldLst>
      <p:bldP spid="23555" grpId="0" animBg="1"/>
      <p:bldP spid="23555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685800" y="381000"/>
            <a:ext cx="7772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smtClean="0">
                <a:solidFill>
                  <a:srgbClr val="000000"/>
                </a:solidFill>
              </a:rPr>
              <a:t>Вычислите:</a:t>
            </a: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1600200" y="1143000"/>
            <a:ext cx="6019800" cy="1600200"/>
          </a:xfrm>
          <a:prstGeom prst="rect">
            <a:avLst/>
          </a:prstGeom>
          <a:solidFill>
            <a:schemeClr val="accent1">
              <a:alpha val="38823"/>
            </a:schemeClr>
          </a:solidFill>
          <a:ln w="57150" cmpd="thinThick">
            <a:solidFill>
              <a:srgbClr val="CC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8800" smtClean="0">
                <a:solidFill>
                  <a:srgbClr val="000000"/>
                </a:solidFill>
              </a:rPr>
              <a:t>– 2</a:t>
            </a:r>
          </a:p>
        </p:txBody>
      </p:sp>
      <p:grpSp>
        <p:nvGrpSpPr>
          <p:cNvPr id="30724" name="Group 4"/>
          <p:cNvGrpSpPr>
            <a:grpSpLocks/>
          </p:cNvGrpSpPr>
          <p:nvPr/>
        </p:nvGrpSpPr>
        <p:grpSpPr bwMode="auto">
          <a:xfrm>
            <a:off x="1600200" y="1143000"/>
            <a:ext cx="6019800" cy="1600200"/>
            <a:chOff x="1968" y="720"/>
            <a:chExt cx="3792" cy="1008"/>
          </a:xfrm>
        </p:grpSpPr>
        <p:sp>
          <p:nvSpPr>
            <p:cNvPr id="12299" name="Rectangle 5"/>
            <p:cNvSpPr>
              <a:spLocks noChangeArrowheads="1"/>
            </p:cNvSpPr>
            <p:nvPr/>
          </p:nvSpPr>
          <p:spPr bwMode="auto">
            <a:xfrm>
              <a:off x="1968" y="720"/>
              <a:ext cx="3792" cy="1008"/>
            </a:xfrm>
            <a:prstGeom prst="rect">
              <a:avLst/>
            </a:prstGeom>
            <a:solidFill>
              <a:schemeClr val="bg1"/>
            </a:solidFill>
            <a:ln w="57150" cmpd="thinThick">
              <a:solidFill>
                <a:srgbClr val="CC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graphicFrame>
          <p:nvGraphicFramePr>
            <p:cNvPr id="12300" name="Object 6"/>
            <p:cNvGraphicFramePr>
              <a:graphicFrameLocks noChangeAspect="1"/>
            </p:cNvGraphicFramePr>
            <p:nvPr/>
          </p:nvGraphicFramePr>
          <p:xfrm>
            <a:off x="2506" y="768"/>
            <a:ext cx="2668" cy="9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0922" name="Формула" r:id="rId5" imgW="1002865" imgH="342751" progId="Equation.3">
                    <p:embed/>
                  </p:oleObj>
                </mc:Choice>
                <mc:Fallback>
                  <p:oleObj name="Формула" r:id="rId5" imgW="1002865" imgH="342751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06" y="768"/>
                          <a:ext cx="2668" cy="9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293" name="AutoShape 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001000" y="6248400"/>
            <a:ext cx="685800" cy="228600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57150" cmpd="thinThick">
            <a:solidFill>
              <a:srgbClr val="CC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3733800" y="6019800"/>
            <a:ext cx="2209800" cy="3810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57150" cmpd="thinThick">
            <a:solidFill>
              <a:srgbClr val="CC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smtClean="0">
                <a:solidFill>
                  <a:srgbClr val="000000"/>
                </a:solidFill>
              </a:rPr>
              <a:t>Решение</a:t>
            </a:r>
          </a:p>
        </p:txBody>
      </p:sp>
      <p:grpSp>
        <p:nvGrpSpPr>
          <p:cNvPr id="30733" name="Group 13"/>
          <p:cNvGrpSpPr>
            <a:grpSpLocks/>
          </p:cNvGrpSpPr>
          <p:nvPr/>
        </p:nvGrpSpPr>
        <p:grpSpPr bwMode="auto">
          <a:xfrm>
            <a:off x="914400" y="3276600"/>
            <a:ext cx="7239000" cy="2209800"/>
            <a:chOff x="576" y="2064"/>
            <a:chExt cx="4560" cy="1392"/>
          </a:xfrm>
        </p:grpSpPr>
        <p:sp>
          <p:nvSpPr>
            <p:cNvPr id="12296" name="Rectangle 10"/>
            <p:cNvSpPr>
              <a:spLocks noChangeArrowheads="1"/>
            </p:cNvSpPr>
            <p:nvPr/>
          </p:nvSpPr>
          <p:spPr bwMode="auto">
            <a:xfrm>
              <a:off x="576" y="2064"/>
              <a:ext cx="4560" cy="1392"/>
            </a:xfrm>
            <a:prstGeom prst="rect">
              <a:avLst/>
            </a:prstGeom>
            <a:noFill/>
            <a:ln w="57150" cmpd="thinThick">
              <a:solidFill>
                <a:srgbClr val="CC99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b="1" i="1" smtClean="0">
                  <a:solidFill>
                    <a:srgbClr val="000000"/>
                  </a:solidFill>
                </a:rPr>
                <a:t>Воспользуемся свойством логарифмов: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000" b="1" i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b="1" i="1" smtClean="0">
                  <a:solidFill>
                    <a:srgbClr val="000000"/>
                  </a:solidFill>
                </a:rPr>
                <a:t>                                                                    , т. е.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000" b="1" i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000" b="1" i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graphicFrame>
          <p:nvGraphicFramePr>
            <p:cNvPr id="12297" name="Object 11"/>
            <p:cNvGraphicFramePr>
              <a:graphicFrameLocks noChangeAspect="1"/>
            </p:cNvGraphicFramePr>
            <p:nvPr/>
          </p:nvGraphicFramePr>
          <p:xfrm>
            <a:off x="2108" y="2400"/>
            <a:ext cx="1400" cy="3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0923" name="Формула" r:id="rId7" imgW="1435100" imgH="393700" progId="Equation.3">
                    <p:embed/>
                  </p:oleObj>
                </mc:Choice>
                <mc:Fallback>
                  <p:oleObj name="Формула" r:id="rId7" imgW="1435100" imgH="3937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08" y="2400"/>
                          <a:ext cx="1400" cy="38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298" name="Object 12"/>
            <p:cNvGraphicFramePr>
              <a:graphicFrameLocks noChangeAspect="1"/>
            </p:cNvGraphicFramePr>
            <p:nvPr/>
          </p:nvGraphicFramePr>
          <p:xfrm>
            <a:off x="784" y="2688"/>
            <a:ext cx="4191" cy="7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0924" name="Формула" r:id="rId9" imgW="2463800" imgH="431800" progId="Equation.3">
                    <p:embed/>
                  </p:oleObj>
                </mc:Choice>
                <mc:Fallback>
                  <p:oleObj name="Формула" r:id="rId9" imgW="2463800" imgH="4318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84" y="2688"/>
                          <a:ext cx="4191" cy="72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736927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07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3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07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8"/>
                  </p:tgtEl>
                </p:cond>
              </p:nextCondLst>
            </p:seq>
          </p:childTnLst>
        </p:cTn>
      </p:par>
    </p:tnLst>
    <p:bldLst>
      <p:bldP spid="30723" grpId="0" animBg="1"/>
      <p:bldP spid="30723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685800" y="381000"/>
            <a:ext cx="7772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smtClean="0">
                <a:solidFill>
                  <a:srgbClr val="000000"/>
                </a:solidFill>
              </a:rPr>
              <a:t>Вычислите:</a:t>
            </a: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1600200" y="1143000"/>
            <a:ext cx="6019800" cy="1600200"/>
          </a:xfrm>
          <a:prstGeom prst="rect">
            <a:avLst/>
          </a:prstGeom>
          <a:solidFill>
            <a:schemeClr val="accent1">
              <a:alpha val="38823"/>
            </a:schemeClr>
          </a:solidFill>
          <a:ln w="57150" cmpd="thinThick">
            <a:solidFill>
              <a:srgbClr val="CC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8800" smtClean="0">
                <a:solidFill>
                  <a:srgbClr val="000000"/>
                </a:solidFill>
              </a:rPr>
              <a:t>6</a:t>
            </a:r>
          </a:p>
        </p:txBody>
      </p:sp>
      <p:grpSp>
        <p:nvGrpSpPr>
          <p:cNvPr id="31748" name="Group 4"/>
          <p:cNvGrpSpPr>
            <a:grpSpLocks/>
          </p:cNvGrpSpPr>
          <p:nvPr/>
        </p:nvGrpSpPr>
        <p:grpSpPr bwMode="auto">
          <a:xfrm>
            <a:off x="1600200" y="1143000"/>
            <a:ext cx="6019800" cy="1600200"/>
            <a:chOff x="1968" y="720"/>
            <a:chExt cx="3792" cy="1008"/>
          </a:xfrm>
        </p:grpSpPr>
        <p:sp>
          <p:nvSpPr>
            <p:cNvPr id="13323" name="Rectangle 5"/>
            <p:cNvSpPr>
              <a:spLocks noChangeArrowheads="1"/>
            </p:cNvSpPr>
            <p:nvPr/>
          </p:nvSpPr>
          <p:spPr bwMode="auto">
            <a:xfrm>
              <a:off x="1968" y="720"/>
              <a:ext cx="3792" cy="1008"/>
            </a:xfrm>
            <a:prstGeom prst="rect">
              <a:avLst/>
            </a:prstGeom>
            <a:solidFill>
              <a:schemeClr val="bg1"/>
            </a:solidFill>
            <a:ln w="57150" cmpd="thinThick">
              <a:solidFill>
                <a:srgbClr val="CC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graphicFrame>
          <p:nvGraphicFramePr>
            <p:cNvPr id="13324" name="Object 6"/>
            <p:cNvGraphicFramePr>
              <a:graphicFrameLocks noChangeAspect="1"/>
            </p:cNvGraphicFramePr>
            <p:nvPr/>
          </p:nvGraphicFramePr>
          <p:xfrm>
            <a:off x="2016" y="768"/>
            <a:ext cx="3648" cy="9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946" name="Формула" r:id="rId5" imgW="914400" imgH="228600" progId="Equation.3">
                    <p:embed/>
                  </p:oleObj>
                </mc:Choice>
                <mc:Fallback>
                  <p:oleObj name="Формула" r:id="rId5" imgW="914400" imgH="2286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16" y="768"/>
                          <a:ext cx="3648" cy="9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3733800" y="6019800"/>
            <a:ext cx="2209800" cy="3810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57150" cmpd="thinThick">
            <a:solidFill>
              <a:srgbClr val="CC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smtClean="0">
                <a:solidFill>
                  <a:srgbClr val="000000"/>
                </a:solidFill>
              </a:rPr>
              <a:t>Решение</a:t>
            </a:r>
          </a:p>
        </p:txBody>
      </p:sp>
      <p:grpSp>
        <p:nvGrpSpPr>
          <p:cNvPr id="31753" name="Group 9"/>
          <p:cNvGrpSpPr>
            <a:grpSpLocks/>
          </p:cNvGrpSpPr>
          <p:nvPr/>
        </p:nvGrpSpPr>
        <p:grpSpPr bwMode="auto">
          <a:xfrm>
            <a:off x="914400" y="3276600"/>
            <a:ext cx="7239000" cy="2209800"/>
            <a:chOff x="576" y="2064"/>
            <a:chExt cx="4560" cy="1392"/>
          </a:xfrm>
        </p:grpSpPr>
        <p:sp>
          <p:nvSpPr>
            <p:cNvPr id="13320" name="Rectangle 10"/>
            <p:cNvSpPr>
              <a:spLocks noChangeArrowheads="1"/>
            </p:cNvSpPr>
            <p:nvPr/>
          </p:nvSpPr>
          <p:spPr bwMode="auto">
            <a:xfrm>
              <a:off x="576" y="2064"/>
              <a:ext cx="4560" cy="1392"/>
            </a:xfrm>
            <a:prstGeom prst="rect">
              <a:avLst/>
            </a:prstGeom>
            <a:noFill/>
            <a:ln w="57150" cmpd="thinThick">
              <a:solidFill>
                <a:srgbClr val="CC99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b="1" i="1" smtClean="0">
                  <a:solidFill>
                    <a:srgbClr val="000000"/>
                  </a:solidFill>
                </a:rPr>
                <a:t>Воспользуемся свойством логарифмов: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000" b="1" i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b="1" i="1" smtClean="0">
                  <a:solidFill>
                    <a:srgbClr val="000000"/>
                  </a:solidFill>
                </a:rPr>
                <a:t>                                                                    , т. е.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000" b="1" i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000" b="1" i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graphicFrame>
          <p:nvGraphicFramePr>
            <p:cNvPr id="13321" name="Object 11"/>
            <p:cNvGraphicFramePr>
              <a:graphicFrameLocks noChangeAspect="1"/>
            </p:cNvGraphicFramePr>
            <p:nvPr/>
          </p:nvGraphicFramePr>
          <p:xfrm>
            <a:off x="2252" y="2448"/>
            <a:ext cx="1112" cy="3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947" name="Формула" r:id="rId7" imgW="698500" imgH="241300" progId="Equation.3">
                    <p:embed/>
                  </p:oleObj>
                </mc:Choice>
                <mc:Fallback>
                  <p:oleObj name="Формула" r:id="rId7" imgW="698500" imgH="2413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52" y="2448"/>
                          <a:ext cx="1112" cy="38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322" name="Object 12"/>
            <p:cNvGraphicFramePr>
              <a:graphicFrameLocks noChangeAspect="1"/>
            </p:cNvGraphicFramePr>
            <p:nvPr/>
          </p:nvGraphicFramePr>
          <p:xfrm>
            <a:off x="699" y="2965"/>
            <a:ext cx="4363" cy="4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948" name="Формула" r:id="rId9" imgW="2565400" imgH="241300" progId="Equation.3">
                    <p:embed/>
                  </p:oleObj>
                </mc:Choice>
                <mc:Fallback>
                  <p:oleObj name="Формула" r:id="rId9" imgW="2565400" imgH="2413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99" y="2965"/>
                          <a:ext cx="4363" cy="4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3319" name="AutoShape 13">
            <a:hlinkClick r:id="" action="ppaction://hlinkshowjump?jump=endshow"/>
          </p:cNvPr>
          <p:cNvSpPr>
            <a:spLocks noChangeArrowheads="1"/>
          </p:cNvSpPr>
          <p:nvPr/>
        </p:nvSpPr>
        <p:spPr bwMode="auto">
          <a:xfrm>
            <a:off x="8001000" y="6248400"/>
            <a:ext cx="685800" cy="228600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57150" cmpd="thinThick">
            <a:solidFill>
              <a:srgbClr val="CC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800" smtClean="0">
                <a:solidFill>
                  <a:srgbClr val="000000"/>
                </a:solidFill>
              </a:rPr>
              <a:t>в ы х о д</a:t>
            </a:r>
          </a:p>
        </p:txBody>
      </p:sp>
    </p:spTree>
    <p:extLst>
      <p:ext uri="{BB962C8B-B14F-4D97-AF65-F5344CB8AC3E}">
        <p14:creationId xmlns:p14="http://schemas.microsoft.com/office/powerpoint/2010/main" val="1112872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7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4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17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4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17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52"/>
                  </p:tgtEl>
                </p:cond>
              </p:nextCondLst>
            </p:seq>
          </p:childTnLst>
        </p:cTn>
      </p:par>
    </p:tnLst>
    <p:bldLst>
      <p:bldP spid="31747" grpId="0" animBg="1"/>
      <p:bldP spid="31747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1"/>
          <p:cNvSpPr>
            <a:spLocks noChangeArrowheads="1"/>
          </p:cNvSpPr>
          <p:nvPr/>
        </p:nvSpPr>
        <p:spPr bwMode="auto">
          <a:xfrm>
            <a:off x="1500653" y="548680"/>
            <a:ext cx="763456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rgbClr val="000000"/>
                </a:solidFill>
                <a:latin typeface="Times New Roman" pitchFamily="18" charset="0"/>
              </a:rPr>
              <a:t>3. Логарифм степени равен произведению показателя степени на логарифм ее основания</a:t>
            </a:r>
            <a:endParaRPr lang="ru-RU" sz="4000" b="1" dirty="0" smtClean="0">
              <a:solidFill>
                <a:srgbClr val="0070C0"/>
              </a:solidFill>
              <a:latin typeface="Arial" charset="0"/>
            </a:endParaRPr>
          </a:p>
        </p:txBody>
      </p:sp>
      <p:pic>
        <p:nvPicPr>
          <p:cNvPr id="14339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2352" y="3030795"/>
            <a:ext cx="8280400" cy="1289050"/>
          </a:xfrm>
        </p:spPr>
      </p:pic>
      <p:pic>
        <p:nvPicPr>
          <p:cNvPr id="14340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720" y="4653136"/>
            <a:ext cx="8280400" cy="85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32085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648" y="510248"/>
            <a:ext cx="7632848" cy="764704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>
                <a:solidFill>
                  <a:srgbClr val="C00000"/>
                </a:solidFill>
              </a:rPr>
              <a:t> </a:t>
            </a:r>
            <a:r>
              <a:rPr lang="ru-RU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 каких значениях  </a:t>
            </a:r>
            <a:r>
              <a:rPr lang="ru-RU" sz="4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 </a:t>
            </a:r>
            <a:r>
              <a:rPr lang="ru-RU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существует 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логарифм? </a:t>
            </a:r>
          </a:p>
        </p:txBody>
      </p:sp>
      <p:sp>
        <p:nvSpPr>
          <p:cNvPr id="2057" name="Rectangle 5"/>
          <p:cNvSpPr>
            <a:spLocks noChangeArrowheads="1"/>
          </p:cNvSpPr>
          <p:nvPr/>
        </p:nvSpPr>
        <p:spPr bwMode="auto">
          <a:xfrm>
            <a:off x="0" y="-174974"/>
            <a:ext cx="184690" cy="349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0" tIns="45711" rIns="91420" bIns="45711" anchor="ctr">
            <a:spAutoFit/>
          </a:bodyPr>
          <a:lstStyle/>
          <a:p>
            <a:pPr defTabSz="407484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ru-RU" smtClean="0">
              <a:solidFill>
                <a:prstClr val="white"/>
              </a:solidFill>
              <a:latin typeface="Arial" charset="0"/>
              <a:ea typeface="MS Gothic" pitchFamily="49" charset="-128"/>
            </a:endParaRPr>
          </a:p>
        </p:txBody>
      </p:sp>
      <p:sp>
        <p:nvSpPr>
          <p:cNvPr id="2058" name="Rectangle 7"/>
          <p:cNvSpPr>
            <a:spLocks noChangeArrowheads="1"/>
          </p:cNvSpPr>
          <p:nvPr/>
        </p:nvSpPr>
        <p:spPr bwMode="auto">
          <a:xfrm>
            <a:off x="0" y="-174974"/>
            <a:ext cx="184690" cy="349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0" tIns="45711" rIns="91420" bIns="45711" anchor="ctr">
            <a:spAutoFit/>
          </a:bodyPr>
          <a:lstStyle/>
          <a:p>
            <a:pPr defTabSz="407484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ru-RU" smtClean="0">
              <a:solidFill>
                <a:prstClr val="white"/>
              </a:solidFill>
              <a:latin typeface="Arial" charset="0"/>
              <a:ea typeface="MS Gothic" pitchFamily="49" charset="-128"/>
            </a:endParaRPr>
          </a:p>
        </p:txBody>
      </p:sp>
      <p:graphicFrame>
        <p:nvGraphicFramePr>
          <p:cNvPr id="615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5344963"/>
              </p:ext>
            </p:extLst>
          </p:nvPr>
        </p:nvGraphicFramePr>
        <p:xfrm>
          <a:off x="1767375" y="1756981"/>
          <a:ext cx="2520000" cy="10959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36" name="Формула" r:id="rId3" imgW="876300" imgH="381000" progId="Equation.3">
                  <p:embed/>
                </p:oleObj>
              </mc:Choice>
              <mc:Fallback>
                <p:oleObj name="Формула" r:id="rId3" imgW="8763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7375" y="1756981"/>
                        <a:ext cx="2520000" cy="109595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9" name="Rectangle 9"/>
          <p:cNvSpPr>
            <a:spLocks noChangeArrowheads="1"/>
          </p:cNvSpPr>
          <p:nvPr/>
        </p:nvSpPr>
        <p:spPr bwMode="auto">
          <a:xfrm>
            <a:off x="0" y="3101370"/>
            <a:ext cx="184690" cy="349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0" tIns="45711" rIns="91420" bIns="45711" anchor="ctr">
            <a:spAutoFit/>
          </a:bodyPr>
          <a:lstStyle/>
          <a:p>
            <a:pPr defTabSz="407484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ru-RU" smtClean="0">
              <a:solidFill>
                <a:prstClr val="white"/>
              </a:solidFill>
              <a:latin typeface="Arial" charset="0"/>
              <a:ea typeface="MS Gothic" pitchFamily="49" charset="-128"/>
            </a:endParaRPr>
          </a:p>
        </p:txBody>
      </p:sp>
      <p:graphicFrame>
        <p:nvGraphicFramePr>
          <p:cNvPr id="615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1463347"/>
              </p:ext>
            </p:extLst>
          </p:nvPr>
        </p:nvGraphicFramePr>
        <p:xfrm>
          <a:off x="1763976" y="2825578"/>
          <a:ext cx="2592000" cy="8194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37" name="Уравнение" r:id="rId5" imgW="965160" imgH="304560" progId="Equation.3">
                  <p:embed/>
                </p:oleObj>
              </mc:Choice>
              <mc:Fallback>
                <p:oleObj name="Уравнение" r:id="rId5" imgW="965160" imgH="304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976" y="2825578"/>
                        <a:ext cx="2592000" cy="81944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0" name="Rectangle 11"/>
          <p:cNvSpPr>
            <a:spLocks noChangeArrowheads="1"/>
          </p:cNvSpPr>
          <p:nvPr/>
        </p:nvSpPr>
        <p:spPr bwMode="auto">
          <a:xfrm>
            <a:off x="0" y="3101370"/>
            <a:ext cx="184690" cy="349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0" tIns="45711" rIns="91420" bIns="45711" anchor="ctr">
            <a:spAutoFit/>
          </a:bodyPr>
          <a:lstStyle/>
          <a:p>
            <a:pPr defTabSz="407484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ru-RU" smtClean="0">
              <a:solidFill>
                <a:prstClr val="white"/>
              </a:solidFill>
              <a:latin typeface="Arial" charset="0"/>
              <a:ea typeface="MS Gothic" pitchFamily="49" charset="-128"/>
            </a:endParaRPr>
          </a:p>
        </p:txBody>
      </p:sp>
      <p:graphicFrame>
        <p:nvGraphicFramePr>
          <p:cNvPr id="6154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9124409"/>
              </p:ext>
            </p:extLst>
          </p:nvPr>
        </p:nvGraphicFramePr>
        <p:xfrm>
          <a:off x="1763688" y="3773204"/>
          <a:ext cx="2448000" cy="8799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38" name="Формула" r:id="rId7" imgW="850531" imgH="304668" progId="Equation.3">
                  <p:embed/>
                </p:oleObj>
              </mc:Choice>
              <mc:Fallback>
                <p:oleObj name="Формула" r:id="rId7" imgW="850531" imgH="304668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688" y="3773204"/>
                        <a:ext cx="2448000" cy="8799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0" y="3097050"/>
            <a:ext cx="184690" cy="349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0" tIns="45711" rIns="91420" bIns="45711" anchor="ctr">
            <a:spAutoFit/>
          </a:bodyPr>
          <a:lstStyle/>
          <a:p>
            <a:pPr defTabSz="407484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ru-RU" smtClean="0">
              <a:solidFill>
                <a:prstClr val="white"/>
              </a:solidFill>
              <a:latin typeface="Arial" charset="0"/>
              <a:ea typeface="MS Gothic" pitchFamily="49" charset="-128"/>
            </a:endParaRPr>
          </a:p>
        </p:txBody>
      </p:sp>
      <p:graphicFrame>
        <p:nvGraphicFramePr>
          <p:cNvPr id="6156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3133941"/>
              </p:ext>
            </p:extLst>
          </p:nvPr>
        </p:nvGraphicFramePr>
        <p:xfrm>
          <a:off x="1731377" y="4815880"/>
          <a:ext cx="2808000" cy="9173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39" name="Формула" r:id="rId9" imgW="964781" imgH="317362" progId="Equation.3">
                  <p:embed/>
                </p:oleObj>
              </mc:Choice>
              <mc:Fallback>
                <p:oleObj name="Формула" r:id="rId9" imgW="964781" imgH="317362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1377" y="4815880"/>
                        <a:ext cx="2808000" cy="91737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8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4207754"/>
              </p:ext>
            </p:extLst>
          </p:nvPr>
        </p:nvGraphicFramePr>
        <p:xfrm>
          <a:off x="1873935" y="5829753"/>
          <a:ext cx="2593440" cy="9836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40" name="Формула" r:id="rId11" imgW="825142" imgH="317362" progId="Equation.3">
                  <p:embed/>
                </p:oleObj>
              </mc:Choice>
              <mc:Fallback>
                <p:oleObj name="Формула" r:id="rId11" imgW="825142" imgH="317362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3935" y="5829753"/>
                        <a:ext cx="2593440" cy="9836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60" name="Text Box 16"/>
          <p:cNvSpPr txBox="1">
            <a:spLocks noChangeArrowheads="1"/>
          </p:cNvSpPr>
          <p:nvPr/>
        </p:nvSpPr>
        <p:spPr bwMode="auto">
          <a:xfrm>
            <a:off x="5148064" y="1916832"/>
            <a:ext cx="1357920" cy="663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0" tIns="45711" rIns="91420" bIns="45711">
            <a:spAutoFit/>
          </a:bodyPr>
          <a:lstStyle/>
          <a:p>
            <a:pPr defTabSz="407484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ru-RU" sz="4000" b="1" dirty="0">
                <a:solidFill>
                  <a:srgbClr val="0000FF"/>
                </a:solidFill>
                <a:latin typeface="Times New Roman" pitchFamily="18" charset="0"/>
                <a:ea typeface="MS Gothic" pitchFamily="49" charset="-128"/>
              </a:rPr>
              <a:t>Х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ea typeface="MS Gothic" pitchFamily="49" charset="-128"/>
              </a:rPr>
              <a:t> &gt; 3</a:t>
            </a:r>
            <a:endParaRPr lang="ru-RU" sz="4000" b="1" dirty="0">
              <a:solidFill>
                <a:srgbClr val="0000FF"/>
              </a:solidFill>
              <a:latin typeface="Times New Roman" pitchFamily="18" charset="0"/>
              <a:ea typeface="MS Gothic" pitchFamily="49" charset="-128"/>
            </a:endParaRPr>
          </a:p>
        </p:txBody>
      </p:sp>
      <p:sp>
        <p:nvSpPr>
          <p:cNvPr id="6161" name="Text Box 17"/>
          <p:cNvSpPr txBox="1">
            <a:spLocks noChangeArrowheads="1"/>
          </p:cNvSpPr>
          <p:nvPr/>
        </p:nvSpPr>
        <p:spPr bwMode="auto">
          <a:xfrm>
            <a:off x="5148064" y="2908237"/>
            <a:ext cx="1616108" cy="664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0" tIns="45711" rIns="91420" bIns="45711">
            <a:spAutoFit/>
          </a:bodyPr>
          <a:lstStyle/>
          <a:p>
            <a:pPr defTabSz="407484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4000" b="1" dirty="0" smtClean="0">
                <a:solidFill>
                  <a:srgbClr val="0000FF"/>
                </a:solidFill>
                <a:latin typeface="Times New Roman" pitchFamily="18" charset="0"/>
                <a:ea typeface="MS Gothic" pitchFamily="49" charset="-128"/>
              </a:rPr>
              <a:t>X</a:t>
            </a:r>
            <a:r>
              <a:rPr lang="ru-RU" sz="4000" b="1" dirty="0" smtClean="0">
                <a:solidFill>
                  <a:srgbClr val="0000FF"/>
                </a:solidFill>
                <a:latin typeface="Times New Roman" pitchFamily="18" charset="0"/>
                <a:ea typeface="MS Gothic" pitchFamily="49" charset="-128"/>
              </a:rPr>
              <a:t> </a:t>
            </a:r>
            <a:r>
              <a:rPr lang="en-US" sz="4000" b="1" dirty="0" smtClean="0">
                <a:solidFill>
                  <a:srgbClr val="0000FF"/>
                </a:solidFill>
                <a:latin typeface="Times New Roman" pitchFamily="18" charset="0"/>
                <a:ea typeface="MS Gothic" pitchFamily="49" charset="-128"/>
              </a:rPr>
              <a:t>&lt; </a:t>
            </a: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ea typeface="MS Gothic" pitchFamily="49" charset="-128"/>
              </a:rPr>
              <a:t>10</a:t>
            </a:r>
            <a:endParaRPr lang="ru-RU" sz="4000" b="1" dirty="0">
              <a:solidFill>
                <a:srgbClr val="0000FF"/>
              </a:solidFill>
              <a:latin typeface="Times New Roman" pitchFamily="18" charset="0"/>
              <a:ea typeface="MS Gothic" pitchFamily="49" charset="-128"/>
            </a:endParaRPr>
          </a:p>
        </p:txBody>
      </p:sp>
      <p:sp>
        <p:nvSpPr>
          <p:cNvPr id="6162" name="Text Box 18"/>
          <p:cNvSpPr txBox="1">
            <a:spLocks noChangeArrowheads="1"/>
          </p:cNvSpPr>
          <p:nvPr/>
        </p:nvSpPr>
        <p:spPr bwMode="auto">
          <a:xfrm>
            <a:off x="5148064" y="3918658"/>
            <a:ext cx="1359360" cy="662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0" tIns="45711" rIns="91420" bIns="45711">
            <a:spAutoFit/>
          </a:bodyPr>
          <a:lstStyle/>
          <a:p>
            <a:pPr defTabSz="407484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ea typeface="MS Gothic" pitchFamily="49" charset="-128"/>
              </a:rPr>
              <a:t>X &lt; 0</a:t>
            </a:r>
            <a:endParaRPr lang="ru-RU" sz="4000" b="1" dirty="0">
              <a:solidFill>
                <a:srgbClr val="0000FF"/>
              </a:solidFill>
              <a:latin typeface="Times New Roman" pitchFamily="18" charset="0"/>
              <a:ea typeface="MS Gothic" pitchFamily="49" charset="-128"/>
            </a:endParaRPr>
          </a:p>
        </p:txBody>
      </p:sp>
      <p:sp>
        <p:nvSpPr>
          <p:cNvPr id="6163" name="Text Box 19"/>
          <p:cNvSpPr txBox="1">
            <a:spLocks noChangeArrowheads="1"/>
          </p:cNvSpPr>
          <p:nvPr/>
        </p:nvSpPr>
        <p:spPr bwMode="auto">
          <a:xfrm>
            <a:off x="5148064" y="4996461"/>
            <a:ext cx="612648" cy="66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0" tIns="45711" rIns="91420" bIns="45711">
            <a:spAutoFit/>
          </a:bodyPr>
          <a:lstStyle/>
          <a:p>
            <a:pPr defTabSz="407484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4000">
                <a:solidFill>
                  <a:srgbClr val="0000FF"/>
                </a:solidFill>
                <a:latin typeface="Times New Roman" pitchFamily="18" charset="0"/>
                <a:ea typeface="MS Gothic" pitchFamily="49" charset="-128"/>
              </a:rPr>
              <a:t>X</a:t>
            </a:r>
            <a:r>
              <a:rPr lang="en-US" smtClean="0">
                <a:solidFill>
                  <a:prstClr val="black"/>
                </a:solidFill>
                <a:latin typeface="Times New Roman" pitchFamily="18" charset="0"/>
                <a:ea typeface="MS Gothic" pitchFamily="49" charset="-128"/>
              </a:rPr>
              <a:t> </a:t>
            </a:r>
            <a:endParaRPr lang="ru-RU" smtClean="0">
              <a:solidFill>
                <a:prstClr val="black"/>
              </a:solidFill>
              <a:latin typeface="Times New Roman" pitchFamily="18" charset="0"/>
              <a:ea typeface="MS Gothic" pitchFamily="49" charset="-128"/>
            </a:endParaRPr>
          </a:p>
        </p:txBody>
      </p:sp>
      <p:sp>
        <p:nvSpPr>
          <p:cNvPr id="2066" name="Rectangle 21"/>
          <p:cNvSpPr>
            <a:spLocks noChangeArrowheads="1"/>
          </p:cNvSpPr>
          <p:nvPr/>
        </p:nvSpPr>
        <p:spPr bwMode="auto">
          <a:xfrm>
            <a:off x="0" y="3192100"/>
            <a:ext cx="184690" cy="349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0" tIns="45711" rIns="91420" bIns="45711" anchor="ctr">
            <a:spAutoFit/>
          </a:bodyPr>
          <a:lstStyle/>
          <a:p>
            <a:pPr defTabSz="407484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ru-RU" smtClean="0">
              <a:solidFill>
                <a:prstClr val="white"/>
              </a:solidFill>
              <a:latin typeface="Arial" charset="0"/>
              <a:ea typeface="MS Gothic" pitchFamily="49" charset="-128"/>
            </a:endParaRPr>
          </a:p>
        </p:txBody>
      </p:sp>
      <p:graphicFrame>
        <p:nvGraphicFramePr>
          <p:cNvPr id="6164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1275772"/>
              </p:ext>
            </p:extLst>
          </p:nvPr>
        </p:nvGraphicFramePr>
        <p:xfrm>
          <a:off x="5509432" y="5076827"/>
          <a:ext cx="502560" cy="504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41" name="Формула" r:id="rId13" imgW="126725" imgH="126725" progId="Equation.3">
                  <p:embed/>
                </p:oleObj>
              </mc:Choice>
              <mc:Fallback>
                <p:oleObj name="Формула" r:id="rId13" imgW="126725" imgH="126725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9432" y="5076827"/>
                        <a:ext cx="502560" cy="50405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66" name="Text Box 22"/>
          <p:cNvSpPr txBox="1">
            <a:spLocks noChangeArrowheads="1"/>
          </p:cNvSpPr>
          <p:nvPr/>
        </p:nvSpPr>
        <p:spPr bwMode="auto">
          <a:xfrm>
            <a:off x="5845600" y="4980617"/>
            <a:ext cx="552960" cy="663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0" tIns="45711" rIns="91420" bIns="45711">
            <a:spAutoFit/>
          </a:bodyPr>
          <a:lstStyle/>
          <a:p>
            <a:pPr defTabSz="407484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en-US" sz="4000" b="1" dirty="0">
                <a:solidFill>
                  <a:srgbClr val="0000FF"/>
                </a:solidFill>
                <a:latin typeface="Times New Roman" pitchFamily="18" charset="0"/>
                <a:ea typeface="MS Gothic" pitchFamily="49" charset="-128"/>
              </a:rPr>
              <a:t>R</a:t>
            </a:r>
            <a:endParaRPr lang="ru-RU" sz="4000" b="1" dirty="0">
              <a:solidFill>
                <a:srgbClr val="0000FF"/>
              </a:solidFill>
              <a:latin typeface="Times New Roman" pitchFamily="18" charset="0"/>
              <a:ea typeface="MS Gothic" pitchFamily="49" charset="-128"/>
            </a:endParaRPr>
          </a:p>
        </p:txBody>
      </p:sp>
      <p:sp>
        <p:nvSpPr>
          <p:cNvPr id="6167" name="Text Box 23"/>
          <p:cNvSpPr txBox="1">
            <a:spLocks noChangeArrowheads="1"/>
          </p:cNvSpPr>
          <p:nvPr/>
        </p:nvSpPr>
        <p:spPr bwMode="auto">
          <a:xfrm>
            <a:off x="5187376" y="5829753"/>
            <a:ext cx="3849120" cy="897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0" tIns="45711" rIns="91420" bIns="45711">
            <a:spAutoFit/>
          </a:bodyPr>
          <a:lstStyle/>
          <a:p>
            <a:pPr defTabSz="407484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ru-RU" sz="2800" b="1">
                <a:solidFill>
                  <a:srgbClr val="0000FF"/>
                </a:solidFill>
                <a:latin typeface="Times New Roman" pitchFamily="18" charset="0"/>
                <a:ea typeface="MS Gothic" pitchFamily="49" charset="-128"/>
              </a:rPr>
              <a:t>Не существует ни при </a:t>
            </a:r>
          </a:p>
          <a:p>
            <a:pPr defTabSz="407484" fontAlgn="base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ru-RU" sz="2800" b="1">
                <a:solidFill>
                  <a:srgbClr val="0000FF"/>
                </a:solidFill>
                <a:latin typeface="Times New Roman" pitchFamily="18" charset="0"/>
                <a:ea typeface="MS Gothic" pitchFamily="49" charset="-128"/>
              </a:rPr>
              <a:t>каком </a:t>
            </a:r>
            <a:r>
              <a:rPr lang="ru-RU" sz="2800" b="1" i="1">
                <a:solidFill>
                  <a:srgbClr val="0000FF"/>
                </a:solidFill>
                <a:latin typeface="Times New Roman" pitchFamily="18" charset="0"/>
                <a:ea typeface="MS Gothic" pitchFamily="49" charset="-128"/>
              </a:rPr>
              <a:t>х</a:t>
            </a:r>
          </a:p>
        </p:txBody>
      </p:sp>
    </p:spTree>
    <p:extLst>
      <p:ext uri="{BB962C8B-B14F-4D97-AF65-F5344CB8AC3E}">
        <p14:creationId xmlns:p14="http://schemas.microsoft.com/office/powerpoint/2010/main" val="2951364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0" grpId="0"/>
      <p:bldP spid="6161" grpId="0"/>
      <p:bldP spid="6162" grpId="0"/>
      <p:bldP spid="6163" grpId="0"/>
      <p:bldP spid="6166" grpId="0"/>
      <p:bldP spid="616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1"/>
          <p:cNvSpPr>
            <a:spLocks noChangeArrowheads="1"/>
          </p:cNvSpPr>
          <p:nvPr/>
        </p:nvSpPr>
        <p:spPr bwMode="auto">
          <a:xfrm>
            <a:off x="1547664" y="476250"/>
            <a:ext cx="741853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rgbClr val="000000"/>
                </a:solidFill>
                <a:latin typeface="Times New Roman" pitchFamily="18" charset="0"/>
              </a:rPr>
              <a:t>4. Логарифм, у которого </a:t>
            </a:r>
            <a:r>
              <a:rPr lang="ru-RU" sz="4000" b="1" dirty="0" smtClean="0">
                <a:latin typeface="Times New Roman" pitchFamily="18" charset="0"/>
              </a:rPr>
              <a:t>основание в степени</a:t>
            </a:r>
            <a:endParaRPr lang="ru-RU" sz="4000" b="1" dirty="0" smtClean="0">
              <a:solidFill>
                <a:srgbClr val="0070C0"/>
              </a:solidFill>
              <a:latin typeface="Arial" charset="0"/>
            </a:endParaRPr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0157954"/>
              </p:ext>
            </p:extLst>
          </p:nvPr>
        </p:nvGraphicFramePr>
        <p:xfrm>
          <a:off x="1835696" y="2060848"/>
          <a:ext cx="4441825" cy="155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1" name="Формула" r:id="rId3" imgW="1091726" imgH="393529" progId="Equation.3">
                  <p:embed/>
                </p:oleObj>
              </mc:Choice>
              <mc:Fallback>
                <p:oleObj name="Формула" r:id="rId3" imgW="1091726" imgH="393529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696" y="2060848"/>
                        <a:ext cx="4441825" cy="15525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7405605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259632" y="260648"/>
            <a:ext cx="705728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Формула перехода к новому основанию:</a:t>
            </a:r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4582653"/>
              </p:ext>
            </p:extLst>
          </p:nvPr>
        </p:nvGraphicFramePr>
        <p:xfrm>
          <a:off x="3131840" y="1871017"/>
          <a:ext cx="2997200" cy="1358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4" name="Формула" r:id="rId3" imgW="952200" imgH="431640" progId="Equation.3">
                  <p:embed/>
                </p:oleObj>
              </mc:Choice>
              <mc:Fallback>
                <p:oleObj name="Формула" r:id="rId3" imgW="95220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1840" y="1871017"/>
                        <a:ext cx="2997200" cy="1358900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 w="9525">
                        <a:solidFill>
                          <a:srgbClr val="0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1" name="Text Box 6"/>
          <p:cNvSpPr txBox="1">
            <a:spLocks noChangeArrowheads="1"/>
          </p:cNvSpPr>
          <p:nvPr/>
        </p:nvSpPr>
        <p:spPr bwMode="auto">
          <a:xfrm>
            <a:off x="1217502" y="3605155"/>
            <a:ext cx="79438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 этой формулы следует равенство:</a:t>
            </a:r>
          </a:p>
        </p:txBody>
      </p:sp>
      <p:graphicFrame>
        <p:nvGraphicFramePr>
          <p:cNvPr id="921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2432245"/>
              </p:ext>
            </p:extLst>
          </p:nvPr>
        </p:nvGraphicFramePr>
        <p:xfrm>
          <a:off x="3131840" y="4538198"/>
          <a:ext cx="2989263" cy="1373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5" name="Формула" r:id="rId5" imgW="939600" imgH="431640" progId="Equation.3">
                  <p:embed/>
                </p:oleObj>
              </mc:Choice>
              <mc:Fallback>
                <p:oleObj name="Формула" r:id="rId5" imgW="93960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1840" y="4538198"/>
                        <a:ext cx="2989263" cy="137318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72769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685800" y="381000"/>
            <a:ext cx="7772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smtClean="0">
                <a:solidFill>
                  <a:srgbClr val="000000"/>
                </a:solidFill>
              </a:rPr>
              <a:t>Вычислите:</a:t>
            </a: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1600200" y="1143000"/>
            <a:ext cx="6019800" cy="1600200"/>
          </a:xfrm>
          <a:prstGeom prst="rect">
            <a:avLst/>
          </a:prstGeom>
          <a:solidFill>
            <a:schemeClr val="accent1">
              <a:alpha val="38823"/>
            </a:schemeClr>
          </a:solidFill>
          <a:ln w="57150" cmpd="thinThick">
            <a:solidFill>
              <a:srgbClr val="CC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8800" smtClean="0">
                <a:solidFill>
                  <a:srgbClr val="000000"/>
                </a:solidFill>
              </a:rPr>
              <a:t>2</a:t>
            </a:r>
          </a:p>
        </p:txBody>
      </p:sp>
      <p:grpSp>
        <p:nvGrpSpPr>
          <p:cNvPr id="28676" name="Group 4"/>
          <p:cNvGrpSpPr>
            <a:grpSpLocks/>
          </p:cNvGrpSpPr>
          <p:nvPr/>
        </p:nvGrpSpPr>
        <p:grpSpPr bwMode="auto">
          <a:xfrm>
            <a:off x="1600200" y="1143000"/>
            <a:ext cx="6019800" cy="1600200"/>
            <a:chOff x="1968" y="720"/>
            <a:chExt cx="3792" cy="1008"/>
          </a:xfrm>
        </p:grpSpPr>
        <p:sp>
          <p:nvSpPr>
            <p:cNvPr id="10251" name="Rectangle 5"/>
            <p:cNvSpPr>
              <a:spLocks noChangeArrowheads="1"/>
            </p:cNvSpPr>
            <p:nvPr/>
          </p:nvSpPr>
          <p:spPr bwMode="auto">
            <a:xfrm>
              <a:off x="1968" y="720"/>
              <a:ext cx="3792" cy="1008"/>
            </a:xfrm>
            <a:prstGeom prst="rect">
              <a:avLst/>
            </a:prstGeom>
            <a:solidFill>
              <a:schemeClr val="bg1"/>
            </a:solidFill>
            <a:ln w="57150" cmpd="thinThick">
              <a:solidFill>
                <a:srgbClr val="CC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graphicFrame>
          <p:nvGraphicFramePr>
            <p:cNvPr id="10252" name="Object 6"/>
            <p:cNvGraphicFramePr>
              <a:graphicFrameLocks noChangeAspect="1"/>
            </p:cNvGraphicFramePr>
            <p:nvPr/>
          </p:nvGraphicFramePr>
          <p:xfrm>
            <a:off x="3303" y="768"/>
            <a:ext cx="1073" cy="9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970" name="Формула" r:id="rId5" imgW="508000" imgH="431800" progId="Equation.3">
                    <p:embed/>
                  </p:oleObj>
                </mc:Choice>
                <mc:Fallback>
                  <p:oleObj name="Формула" r:id="rId5" imgW="508000" imgH="4318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03" y="768"/>
                          <a:ext cx="1073" cy="9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245" name="AutoShape 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001000" y="6248400"/>
            <a:ext cx="685800" cy="228600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57150" cmpd="thinThick">
            <a:solidFill>
              <a:srgbClr val="CC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3733800" y="6019800"/>
            <a:ext cx="2209800" cy="381000"/>
          </a:xfrm>
          <a:prstGeom prst="rect">
            <a:avLst/>
          </a:prstGeom>
          <a:solidFill>
            <a:schemeClr val="accent1">
              <a:alpha val="39999"/>
            </a:schemeClr>
          </a:solidFill>
          <a:ln w="57150" cmpd="thinThick">
            <a:solidFill>
              <a:srgbClr val="CC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smtClean="0">
                <a:solidFill>
                  <a:srgbClr val="000000"/>
                </a:solidFill>
              </a:rPr>
              <a:t>Решение</a:t>
            </a:r>
          </a:p>
        </p:txBody>
      </p:sp>
      <p:grpSp>
        <p:nvGrpSpPr>
          <p:cNvPr id="28685" name="Group 13"/>
          <p:cNvGrpSpPr>
            <a:grpSpLocks/>
          </p:cNvGrpSpPr>
          <p:nvPr/>
        </p:nvGrpSpPr>
        <p:grpSpPr bwMode="auto">
          <a:xfrm>
            <a:off x="914400" y="3276600"/>
            <a:ext cx="7239000" cy="2209800"/>
            <a:chOff x="576" y="2064"/>
            <a:chExt cx="4560" cy="1392"/>
          </a:xfrm>
        </p:grpSpPr>
        <p:sp>
          <p:nvSpPr>
            <p:cNvPr id="10248" name="Rectangle 10"/>
            <p:cNvSpPr>
              <a:spLocks noChangeArrowheads="1"/>
            </p:cNvSpPr>
            <p:nvPr/>
          </p:nvSpPr>
          <p:spPr bwMode="auto">
            <a:xfrm>
              <a:off x="576" y="2064"/>
              <a:ext cx="4560" cy="1392"/>
            </a:xfrm>
            <a:prstGeom prst="rect">
              <a:avLst/>
            </a:prstGeom>
            <a:noFill/>
            <a:ln w="57150" cmpd="thinThick">
              <a:solidFill>
                <a:srgbClr val="CC99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b="1" i="1" smtClean="0">
                  <a:solidFill>
                    <a:srgbClr val="000000"/>
                  </a:solidFill>
                </a:rPr>
                <a:t>Воспользуемся свойством логарифмов: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000" b="1" i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b="1" i="1" smtClean="0">
                  <a:solidFill>
                    <a:srgbClr val="000000"/>
                  </a:solidFill>
                </a:rPr>
                <a:t>                                                                    , т. е.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000" b="1" i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000" b="1" i="1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graphicFrame>
          <p:nvGraphicFramePr>
            <p:cNvPr id="10249" name="Object 11"/>
            <p:cNvGraphicFramePr>
              <a:graphicFrameLocks noChangeAspect="1"/>
            </p:cNvGraphicFramePr>
            <p:nvPr/>
          </p:nvGraphicFramePr>
          <p:xfrm>
            <a:off x="2390" y="2448"/>
            <a:ext cx="836" cy="3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971" name="Формула" r:id="rId7" imgW="939392" imgH="431613" progId="Equation.3">
                    <p:embed/>
                  </p:oleObj>
                </mc:Choice>
                <mc:Fallback>
                  <p:oleObj name="Формула" r:id="rId7" imgW="939392" imgH="431613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90" y="2448"/>
                          <a:ext cx="836" cy="38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50" name="Object 12"/>
            <p:cNvGraphicFramePr>
              <a:graphicFrameLocks noChangeAspect="1"/>
            </p:cNvGraphicFramePr>
            <p:nvPr/>
          </p:nvGraphicFramePr>
          <p:xfrm>
            <a:off x="1680" y="2688"/>
            <a:ext cx="2225" cy="7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972" name="Формула" r:id="rId9" imgW="1307532" imgH="431613" progId="Equation.3">
                    <p:embed/>
                  </p:oleObj>
                </mc:Choice>
                <mc:Fallback>
                  <p:oleObj name="Формула" r:id="rId9" imgW="1307532" imgH="431613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80" y="2688"/>
                          <a:ext cx="2225" cy="72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51711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6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86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86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80"/>
                  </p:tgtEl>
                </p:cond>
              </p:nextCondLst>
            </p:seq>
          </p:childTnLst>
        </p:cTn>
      </p:par>
    </p:tnLst>
    <p:bldLst>
      <p:bldP spid="28675" grpId="0" animBg="1"/>
      <p:bldP spid="28675" grpId="1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Свойства логарифмов</a:t>
            </a:r>
            <a:endParaRPr lang="ru-RU" sz="40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3" name="Содержимое 2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457200" y="1772816"/>
            <a:ext cx="8229600" cy="4525963"/>
          </a:xfrm>
          <a:blipFill rotWithShape="1">
            <a:blip r:embed="rId3"/>
            <a:stretch>
              <a:fillRect t="-2965"/>
            </a:stretch>
          </a:blipFill>
          <a:extLst/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cs typeface="Arial" charset="0"/>
            </a:endParaRPr>
          </a:p>
        </p:txBody>
      </p:sp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1763713" y="3860800"/>
          <a:ext cx="6202362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01" name="Формула" r:id="rId4" imgW="1079500" imgH="228600" progId="Equation.3">
                  <p:embed/>
                </p:oleObj>
              </mc:Choice>
              <mc:Fallback>
                <p:oleObj name="Формула" r:id="rId4" imgW="10795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713" y="3860800"/>
                        <a:ext cx="6202362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549400" y="1700213"/>
            <a:ext cx="5976938" cy="1500187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303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 noRot="1" noChangeAspect="1" noMove="1" noResize="1" noEditPoints="1" noAdjustHandles="1" noChangeArrowheads="1" noChangeShapeType="1" noTextEdit="1"/>
          </p:cNvSpPr>
          <p:nvPr>
            <p:ph type="title"/>
          </p:nvPr>
        </p:nvSpPr>
        <p:spPr>
          <a:blipFill rotWithShape="1">
            <a:blip r:embed="rId3"/>
            <a:stretch>
              <a:fillRect b="-7447"/>
            </a:stretch>
          </a:blipFill>
          <a:extLst/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21507" name="Содержимое 2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428625" y="1643063"/>
            <a:ext cx="8229600" cy="4525962"/>
          </a:xfrm>
          <a:blipFill rotWithShape="1">
            <a:blip r:embed="rId4"/>
            <a:stretch>
              <a:fillRect/>
            </a:stretch>
          </a:blipFill>
          <a:extLst/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2150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cs typeface="Arial" charset="0"/>
            </a:endParaRPr>
          </a:p>
        </p:txBody>
      </p:sp>
      <p:graphicFrame>
        <p:nvGraphicFramePr>
          <p:cNvPr id="3379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9255860"/>
              </p:ext>
            </p:extLst>
          </p:nvPr>
        </p:nvGraphicFramePr>
        <p:xfrm>
          <a:off x="1248136" y="1735497"/>
          <a:ext cx="7625677" cy="10733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58" name="Формула" r:id="rId5" imgW="2057400" imgH="482600" progId="Equation.3">
                  <p:embed/>
                </p:oleObj>
              </mc:Choice>
              <mc:Fallback>
                <p:oleObj name="Формула" r:id="rId5" imgW="2057400" imgH="482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8136" y="1735497"/>
                        <a:ext cx="7625677" cy="107337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2486415"/>
              </p:ext>
            </p:extLst>
          </p:nvPr>
        </p:nvGraphicFramePr>
        <p:xfrm>
          <a:off x="1373488" y="4293269"/>
          <a:ext cx="7374976" cy="6478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59" name="Формула" r:id="rId7" imgW="2145369" imgH="253890" progId="Equation.3">
                  <p:embed/>
                </p:oleObj>
              </mc:Choice>
              <mc:Fallback>
                <p:oleObj name="Формула" r:id="rId7" imgW="2145369" imgH="25389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3488" y="4293269"/>
                        <a:ext cx="7374976" cy="6478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8826603"/>
              </p:ext>
            </p:extLst>
          </p:nvPr>
        </p:nvGraphicFramePr>
        <p:xfrm>
          <a:off x="1331640" y="5137565"/>
          <a:ext cx="7713531" cy="8837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60" name="Формула" r:id="rId9" imgW="2667000" imgH="393700" progId="Equation.3">
                  <p:embed/>
                </p:oleObj>
              </mc:Choice>
              <mc:Fallback>
                <p:oleObj name="Формула" r:id="rId9" imgW="26670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5137565"/>
                        <a:ext cx="7713531" cy="8837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2684488" y="720902"/>
            <a:ext cx="4752975" cy="1016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95289" y="2852936"/>
            <a:ext cx="4752975" cy="10731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659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Вычислите:</a:t>
            </a:r>
          </a:p>
        </p:txBody>
      </p:sp>
      <p:graphicFrame>
        <p:nvGraphicFramePr>
          <p:cNvPr id="22533" name="Object 2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8552188"/>
              </p:ext>
            </p:extLst>
          </p:nvPr>
        </p:nvGraphicFramePr>
        <p:xfrm>
          <a:off x="1323975" y="1557338"/>
          <a:ext cx="4543425" cy="351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50" name="Формула" r:id="rId3" imgW="1181100" imgH="914400" progId="Equation.3">
                  <p:embed/>
                </p:oleObj>
              </mc:Choice>
              <mc:Fallback>
                <p:oleObj name="Формула" r:id="rId3" imgW="1181100" imgH="914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3975" y="1557338"/>
                        <a:ext cx="4543425" cy="3517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468660" y="1557338"/>
            <a:ext cx="1944687" cy="3517900"/>
          </a:xfrm>
          <a:prstGeom prst="round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514350" indent="-514350">
              <a:lnSpc>
                <a:spcPct val="150000"/>
              </a:lnSpc>
              <a:buFont typeface="+mj-lt"/>
              <a:buAutoNum type="arabicParenR"/>
              <a:defRPr/>
            </a:pPr>
            <a:r>
              <a:rPr lang="en-US" sz="3200" b="1" dirty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arenR"/>
              <a:defRPr/>
            </a:pPr>
            <a:r>
              <a:rPr lang="ru-RU" sz="3200" b="1" dirty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200" b="1" dirty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arenR"/>
              <a:defRPr/>
            </a:pPr>
            <a:r>
              <a:rPr lang="ru-RU" sz="3200" b="1" dirty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200" b="1" dirty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16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arenR"/>
              <a:defRPr/>
            </a:pPr>
            <a:r>
              <a:rPr lang="ru-RU" sz="3200" b="1" dirty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200" b="1" dirty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0,01</a:t>
            </a: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323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Примеры</a:t>
            </a:r>
            <a:endParaRPr lang="ru-RU" sz="36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3560" name="Object 7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33487244"/>
              </p:ext>
            </p:extLst>
          </p:nvPr>
        </p:nvGraphicFramePr>
        <p:xfrm>
          <a:off x="5232400" y="3100388"/>
          <a:ext cx="3043238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38" name="Формула" r:id="rId3" imgW="1117600" imgH="241300" progId="Equation.3">
                  <p:embed/>
                </p:oleObj>
              </mc:Choice>
              <mc:Fallback>
                <p:oleObj name="Формула" r:id="rId3" imgW="1117600" imgH="241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2400" y="3100388"/>
                        <a:ext cx="3043238" cy="657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cs typeface="Arial" charset="0"/>
            </a:endParaRPr>
          </a:p>
        </p:txBody>
      </p:sp>
      <p:graphicFrame>
        <p:nvGraphicFramePr>
          <p:cNvPr id="33797" name="Object 5"/>
          <p:cNvGraphicFramePr>
            <a:graphicFrameLocks noChangeAspect="1"/>
          </p:cNvGraphicFramePr>
          <p:nvPr/>
        </p:nvGraphicFramePr>
        <p:xfrm>
          <a:off x="881063" y="1428750"/>
          <a:ext cx="7381875" cy="1382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39" name="Формула" r:id="rId5" imgW="2540000" imgH="609600" progId="Equation.3">
                  <p:embed/>
                </p:oleObj>
              </mc:Choice>
              <mc:Fallback>
                <p:oleObj name="Формула" r:id="rId5" imgW="2540000" imgH="609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1063" y="1428750"/>
                        <a:ext cx="7381875" cy="1382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4372638"/>
              </p:ext>
            </p:extLst>
          </p:nvPr>
        </p:nvGraphicFramePr>
        <p:xfrm>
          <a:off x="1839913" y="4162425"/>
          <a:ext cx="6461125" cy="1185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40" name="Формула" r:id="rId7" imgW="3288960" imgH="583920" progId="Equation.3">
                  <p:embed/>
                </p:oleObj>
              </mc:Choice>
              <mc:Fallback>
                <p:oleObj name="Формула" r:id="rId7" imgW="3288960" imgH="5839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9913" y="4162425"/>
                        <a:ext cx="6461125" cy="1185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8" name="Object 6"/>
          <p:cNvGraphicFramePr>
            <a:graphicFrameLocks noChangeAspect="1"/>
          </p:cNvGraphicFramePr>
          <p:nvPr/>
        </p:nvGraphicFramePr>
        <p:xfrm>
          <a:off x="1157288" y="3014663"/>
          <a:ext cx="2614612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41" name="Формула" r:id="rId9" imgW="545626" imgH="317225" progId="Equation.3">
                  <p:embed/>
                </p:oleObj>
              </mc:Choice>
              <mc:Fallback>
                <p:oleObj name="Формула" r:id="rId9" imgW="545626" imgH="317225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7288" y="3014663"/>
                        <a:ext cx="2614612" cy="806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785813" y="3000375"/>
            <a:ext cx="3357562" cy="857250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932363" y="3017838"/>
            <a:ext cx="3643312" cy="839787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23562" name="Object 8"/>
          <p:cNvGraphicFramePr>
            <a:graphicFrameLocks noChangeAspect="1"/>
          </p:cNvGraphicFramePr>
          <p:nvPr/>
        </p:nvGraphicFramePr>
        <p:xfrm>
          <a:off x="2894013" y="5572125"/>
          <a:ext cx="4356100" cy="928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42" name="Формула" r:id="rId11" imgW="1104900" imgH="393700" progId="Equation.3">
                  <p:embed/>
                </p:oleObj>
              </mc:Choice>
              <mc:Fallback>
                <p:oleObj name="Формула" r:id="rId11" imgW="11049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4013" y="5572125"/>
                        <a:ext cx="4356100" cy="928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2857500" y="5500688"/>
            <a:ext cx="4429125" cy="1000125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85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Вычислите:</a:t>
            </a:r>
          </a:p>
        </p:txBody>
      </p:sp>
      <p:graphicFrame>
        <p:nvGraphicFramePr>
          <p:cNvPr id="24581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2884488" y="1428750"/>
          <a:ext cx="1825625" cy="4929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7" name="Формула" r:id="rId3" imgW="762000" imgH="2057400" progId="Equation.3">
                  <p:embed/>
                </p:oleObj>
              </mc:Choice>
              <mc:Fallback>
                <p:oleObj name="Формула" r:id="rId3" imgW="762000" imgH="2057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4488" y="1428750"/>
                        <a:ext cx="1825625" cy="4929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7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516688" y="1428750"/>
            <a:ext cx="1811337" cy="4927600"/>
          </a:xfrm>
          <a:prstGeom prst="round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514350" indent="-514350" algn="just">
              <a:lnSpc>
                <a:spcPct val="150000"/>
              </a:lnSpc>
              <a:buFont typeface="+mj-lt"/>
              <a:buAutoNum type="arabicParenR"/>
              <a:defRPr/>
            </a:pPr>
            <a:r>
              <a:rPr lang="ru-RU" sz="3200" b="1" dirty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3200" b="1" dirty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+mj-lt"/>
              <a:buAutoNum type="arabicParenR"/>
              <a:defRPr/>
            </a:pPr>
            <a:r>
              <a:rPr lang="ru-RU" sz="3200" b="1" dirty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200" b="1" dirty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+mj-lt"/>
              <a:buAutoNum type="arabicParenR"/>
              <a:defRPr/>
            </a:pPr>
            <a:r>
              <a:rPr lang="ru-RU" sz="3200" b="1" dirty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200" b="1" dirty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arenR"/>
              <a:defRPr/>
            </a:pPr>
            <a:r>
              <a:rPr lang="ru-RU" sz="3200" b="1" dirty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200" b="1" dirty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0,5</a:t>
            </a:r>
            <a:endParaRPr lang="ru-RU" sz="3200" b="1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defRPr/>
            </a:pPr>
            <a:endParaRPr lang="ru-RU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+mj-lt"/>
              <a:buAutoNum type="arabicPeriod"/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638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Справочная информация.</a:t>
            </a:r>
            <a:endParaRPr lang="ru-RU" sz="36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3" name="Содержимое 3" descr="C:\Users\Светлана Морозова\Documents\Морозова С.В\logarim.gif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1458913"/>
            <a:ext cx="8072437" cy="4525962"/>
          </a:xfrm>
        </p:spPr>
      </p:pic>
    </p:spTree>
    <p:extLst>
      <p:ext uri="{BB962C8B-B14F-4D97-AF65-F5344CB8AC3E}">
        <p14:creationId xmlns:p14="http://schemas.microsoft.com/office/powerpoint/2010/main" val="1155680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0" y="908720"/>
          <a:ext cx="9144000" cy="5949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/>
              </a:tblGrid>
              <a:tr h="11898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18985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8985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8985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898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0"/>
            <a:ext cx="2714612" cy="92867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Примеры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843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9934499"/>
              </p:ext>
            </p:extLst>
          </p:nvPr>
        </p:nvGraphicFramePr>
        <p:xfrm>
          <a:off x="826982" y="1026444"/>
          <a:ext cx="2687669" cy="9912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35" name="Формула" r:id="rId3" imgW="520560" imgH="215640" progId="Equation.3">
                  <p:embed/>
                </p:oleObj>
              </mc:Choice>
              <mc:Fallback>
                <p:oleObj name="Формула" r:id="rId3" imgW="520560" imgH="2156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6982" y="1026444"/>
                        <a:ext cx="2687669" cy="991252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4346607"/>
              </p:ext>
            </p:extLst>
          </p:nvPr>
        </p:nvGraphicFramePr>
        <p:xfrm>
          <a:off x="3671392" y="1068457"/>
          <a:ext cx="4581525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36" name="Формула" r:id="rId5" imgW="1066680" imgH="228600" progId="Equation.3">
                  <p:embed/>
                </p:oleObj>
              </mc:Choice>
              <mc:Fallback>
                <p:oleObj name="Формула" r:id="rId5" imgW="1066680" imgH="2286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71392" y="1068457"/>
                        <a:ext cx="4581525" cy="873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5546695"/>
              </p:ext>
            </p:extLst>
          </p:nvPr>
        </p:nvGraphicFramePr>
        <p:xfrm>
          <a:off x="826982" y="2143116"/>
          <a:ext cx="3163888" cy="1077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37" name="Формула" r:id="rId7" imgW="596880" imgH="228600" progId="Equation.3">
                  <p:embed/>
                </p:oleObj>
              </mc:Choice>
              <mc:Fallback>
                <p:oleObj name="Формула" r:id="rId7" imgW="596880" imgH="2286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6982" y="2143116"/>
                        <a:ext cx="3163888" cy="1077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2086172"/>
              </p:ext>
            </p:extLst>
          </p:nvPr>
        </p:nvGraphicFramePr>
        <p:xfrm>
          <a:off x="3959424" y="2204864"/>
          <a:ext cx="4965700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38" name="Формула" r:id="rId9" imgW="1155600" imgH="228600" progId="Equation.3">
                  <p:embed/>
                </p:oleObj>
              </mc:Choice>
              <mc:Fallback>
                <p:oleObj name="Формула" r:id="rId9" imgW="1155600" imgH="2286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9424" y="2204864"/>
                        <a:ext cx="4965700" cy="873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8255010"/>
              </p:ext>
            </p:extLst>
          </p:nvPr>
        </p:nvGraphicFramePr>
        <p:xfrm>
          <a:off x="923851" y="3284984"/>
          <a:ext cx="2827338" cy="1017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39" name="Формула" r:id="rId11" imgW="533160" imgH="215640" progId="Equation.3">
                  <p:embed/>
                </p:oleObj>
              </mc:Choice>
              <mc:Fallback>
                <p:oleObj name="Формула" r:id="rId11" imgW="533160" imgH="2156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3851" y="3284984"/>
                        <a:ext cx="2827338" cy="1017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2762435"/>
              </p:ext>
            </p:extLst>
          </p:nvPr>
        </p:nvGraphicFramePr>
        <p:xfrm>
          <a:off x="3859287" y="3307169"/>
          <a:ext cx="4527550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40" name="Формула" r:id="rId13" imgW="1054080" imgH="228600" progId="Equation.3">
                  <p:embed/>
                </p:oleObj>
              </mc:Choice>
              <mc:Fallback>
                <p:oleObj name="Формула" r:id="rId13" imgW="1054080" imgH="2286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9287" y="3307169"/>
                        <a:ext cx="4527550" cy="873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4063222"/>
              </p:ext>
            </p:extLst>
          </p:nvPr>
        </p:nvGraphicFramePr>
        <p:xfrm>
          <a:off x="969858" y="4193662"/>
          <a:ext cx="2609879" cy="15395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41" name="Формула" r:id="rId15" imgW="558720" imgH="406080" progId="Equation.3">
                  <p:embed/>
                </p:oleObj>
              </mc:Choice>
              <mc:Fallback>
                <p:oleObj name="Формула" r:id="rId15" imgW="558720" imgH="40608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9858" y="4193662"/>
                        <a:ext cx="2609879" cy="1539594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9590644"/>
              </p:ext>
            </p:extLst>
          </p:nvPr>
        </p:nvGraphicFramePr>
        <p:xfrm>
          <a:off x="3743400" y="4293096"/>
          <a:ext cx="4759325" cy="1368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42" name="Формула" r:id="rId17" imgW="1257120" imgH="406080" progId="Equation.3">
                  <p:embed/>
                </p:oleObj>
              </mc:Choice>
              <mc:Fallback>
                <p:oleObj name="Формула" r:id="rId17" imgW="1257120" imgH="40608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3400" y="4293096"/>
                        <a:ext cx="4759325" cy="1368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6520816"/>
              </p:ext>
            </p:extLst>
          </p:nvPr>
        </p:nvGraphicFramePr>
        <p:xfrm>
          <a:off x="1041296" y="5528656"/>
          <a:ext cx="2159905" cy="14287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43" name="Формула" r:id="rId19" imgW="545760" imgH="406080" progId="Equation.3">
                  <p:embed/>
                </p:oleObj>
              </mc:Choice>
              <mc:Fallback>
                <p:oleObj name="Формула" r:id="rId19" imgW="545760" imgH="40608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1296" y="5528656"/>
                        <a:ext cx="2159905" cy="142873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8181924"/>
              </p:ext>
            </p:extLst>
          </p:nvPr>
        </p:nvGraphicFramePr>
        <p:xfrm>
          <a:off x="3671392" y="5516959"/>
          <a:ext cx="4806950" cy="1368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44" name="Формула" r:id="rId21" imgW="1269720" imgH="406080" progId="Equation.3">
                  <p:embed/>
                </p:oleObj>
              </mc:Choice>
              <mc:Fallback>
                <p:oleObj name="Формула" r:id="rId21" imgW="1269720" imgH="40608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71392" y="5516959"/>
                        <a:ext cx="4806950" cy="1368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Запишите в виде логарифмического равенства:</a:t>
            </a: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6625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7883737"/>
              </p:ext>
            </p:extLst>
          </p:nvPr>
        </p:nvGraphicFramePr>
        <p:xfrm>
          <a:off x="2736009" y="1214422"/>
          <a:ext cx="1692275" cy="722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45" name="Формула" r:id="rId3" imgW="469800" imgH="203040" progId="Equation.3">
                  <p:embed/>
                </p:oleObj>
              </mc:Choice>
              <mc:Fallback>
                <p:oleObj name="Формула" r:id="rId3" imgW="469800" imgH="20304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6009" y="1214422"/>
                        <a:ext cx="1692275" cy="722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5152878"/>
              </p:ext>
            </p:extLst>
          </p:nvPr>
        </p:nvGraphicFramePr>
        <p:xfrm>
          <a:off x="4493702" y="1412776"/>
          <a:ext cx="73025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46" name="Формула" r:id="rId5" imgW="203040" imgH="139680" progId="Equation.3">
                  <p:embed/>
                </p:oleObj>
              </mc:Choice>
              <mc:Fallback>
                <p:oleObj name="Формула" r:id="rId5" imgW="203040" imgH="13968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3702" y="1412776"/>
                        <a:ext cx="730250" cy="4953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922528"/>
              </p:ext>
            </p:extLst>
          </p:nvPr>
        </p:nvGraphicFramePr>
        <p:xfrm>
          <a:off x="5441776" y="1285860"/>
          <a:ext cx="2514600" cy="811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47" name="Формула" r:id="rId7" imgW="698400" imgH="228600" progId="Equation.3">
                  <p:embed/>
                </p:oleObj>
              </mc:Choice>
              <mc:Fallback>
                <p:oleObj name="Формула" r:id="rId7" imgW="698400" imgH="2286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1776" y="1285860"/>
                        <a:ext cx="2514600" cy="8112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662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421544"/>
              </p:ext>
            </p:extLst>
          </p:nvPr>
        </p:nvGraphicFramePr>
        <p:xfrm>
          <a:off x="2736009" y="1928802"/>
          <a:ext cx="1723729" cy="12144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48" name="Формула" r:id="rId9" imgW="571320" imgH="406080" progId="Equation.3">
                  <p:embed/>
                </p:oleObj>
              </mc:Choice>
              <mc:Fallback>
                <p:oleObj name="Формула" r:id="rId9" imgW="571320" imgH="4060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6009" y="1928802"/>
                        <a:ext cx="1723729" cy="121444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0818604"/>
              </p:ext>
            </p:extLst>
          </p:nvPr>
        </p:nvGraphicFramePr>
        <p:xfrm>
          <a:off x="5513214" y="2071678"/>
          <a:ext cx="2117725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49" name="Формула" r:id="rId11" imgW="825480" imgH="406080" progId="Equation.3">
                  <p:embed/>
                </p:oleObj>
              </mc:Choice>
              <mc:Fallback>
                <p:oleObj name="Формула" r:id="rId11" imgW="825480" imgH="40608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13214" y="2071678"/>
                        <a:ext cx="2117725" cy="1031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8192534"/>
              </p:ext>
            </p:extLst>
          </p:nvPr>
        </p:nvGraphicFramePr>
        <p:xfrm>
          <a:off x="4550065" y="2353220"/>
          <a:ext cx="73025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50" name="Формула" r:id="rId13" imgW="203040" imgH="139680" progId="Equation.3">
                  <p:embed/>
                </p:oleObj>
              </mc:Choice>
              <mc:Fallback>
                <p:oleObj name="Формула" r:id="rId13" imgW="203040" imgH="13968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0065" y="2353220"/>
                        <a:ext cx="730250" cy="4953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663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1756543"/>
              </p:ext>
            </p:extLst>
          </p:nvPr>
        </p:nvGraphicFramePr>
        <p:xfrm>
          <a:off x="2736009" y="3357562"/>
          <a:ext cx="1805422" cy="12144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51" name="Формула" r:id="rId15" imgW="698400" imgH="469800" progId="Equation.3">
                  <p:embed/>
                </p:oleObj>
              </mc:Choice>
              <mc:Fallback>
                <p:oleObj name="Формула" r:id="rId15" imgW="698400" imgH="4698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6009" y="3357562"/>
                        <a:ext cx="1805422" cy="121444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7260483"/>
              </p:ext>
            </p:extLst>
          </p:nvPr>
        </p:nvGraphicFramePr>
        <p:xfrm>
          <a:off x="5513214" y="3429000"/>
          <a:ext cx="2044819" cy="12144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52" name="Формула" r:id="rId17" imgW="749160" imgH="444240" progId="Equation.3">
                  <p:embed/>
                </p:oleObj>
              </mc:Choice>
              <mc:Fallback>
                <p:oleObj name="Формула" r:id="rId17" imgW="749160" imgH="44424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13214" y="3429000"/>
                        <a:ext cx="2044819" cy="121444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3559308"/>
              </p:ext>
            </p:extLst>
          </p:nvPr>
        </p:nvGraphicFramePr>
        <p:xfrm>
          <a:off x="4679333" y="3803487"/>
          <a:ext cx="73025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53" name="Формула" r:id="rId19" imgW="203040" imgH="139680" progId="Equation.3">
                  <p:embed/>
                </p:oleObj>
              </mc:Choice>
              <mc:Fallback>
                <p:oleObj name="Формула" r:id="rId19" imgW="203040" imgH="13968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9333" y="3803487"/>
                        <a:ext cx="730250" cy="4953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3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6637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8589857"/>
              </p:ext>
            </p:extLst>
          </p:nvPr>
        </p:nvGraphicFramePr>
        <p:xfrm>
          <a:off x="2736009" y="4857760"/>
          <a:ext cx="2261749" cy="857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54" name="Формула" r:id="rId20" imgW="596880" imgH="228600" progId="Equation.3">
                  <p:embed/>
                </p:oleObj>
              </mc:Choice>
              <mc:Fallback>
                <p:oleObj name="Формула" r:id="rId20" imgW="596880" imgH="22860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6009" y="4857760"/>
                        <a:ext cx="2261749" cy="8572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7212961"/>
              </p:ext>
            </p:extLst>
          </p:nvPr>
        </p:nvGraphicFramePr>
        <p:xfrm>
          <a:off x="5798966" y="4786322"/>
          <a:ext cx="1854200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55" name="Формула" r:id="rId22" imgW="723600" imgH="406080" progId="Equation.3">
                  <p:embed/>
                </p:oleObj>
              </mc:Choice>
              <mc:Fallback>
                <p:oleObj name="Формула" r:id="rId22" imgW="723600" imgH="40608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8966" y="4786322"/>
                        <a:ext cx="1854200" cy="1031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3831986"/>
              </p:ext>
            </p:extLst>
          </p:nvPr>
        </p:nvGraphicFramePr>
        <p:xfrm>
          <a:off x="4993768" y="5056114"/>
          <a:ext cx="73025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56" name="Формула" r:id="rId24" imgW="203040" imgH="139680" progId="Equation.3">
                  <p:embed/>
                </p:oleObj>
              </mc:Choice>
              <mc:Fallback>
                <p:oleObj name="Формула" r:id="rId24" imgW="203040" imgH="13968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93768" y="5056114"/>
                        <a:ext cx="730250" cy="4953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4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6641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1703565"/>
              </p:ext>
            </p:extLst>
          </p:nvPr>
        </p:nvGraphicFramePr>
        <p:xfrm>
          <a:off x="2736009" y="5929330"/>
          <a:ext cx="1913993" cy="8223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57" name="Формула" r:id="rId25" imgW="583920" imgH="253800" progId="Equation.3">
                  <p:embed/>
                </p:oleObj>
              </mc:Choice>
              <mc:Fallback>
                <p:oleObj name="Формула" r:id="rId25" imgW="583920" imgH="253800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6009" y="5929330"/>
                        <a:ext cx="1913993" cy="82230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2120607"/>
              </p:ext>
            </p:extLst>
          </p:nvPr>
        </p:nvGraphicFramePr>
        <p:xfrm>
          <a:off x="5727528" y="5826125"/>
          <a:ext cx="1760537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58" name="Формула" r:id="rId27" imgW="685800" imgH="406080" progId="Equation.3">
                  <p:embed/>
                </p:oleObj>
              </mc:Choice>
              <mc:Fallback>
                <p:oleObj name="Формула" r:id="rId27" imgW="685800" imgH="40608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7528" y="5826125"/>
                        <a:ext cx="1760537" cy="1031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7380477"/>
              </p:ext>
            </p:extLst>
          </p:nvPr>
        </p:nvGraphicFramePr>
        <p:xfrm>
          <a:off x="4850892" y="6174060"/>
          <a:ext cx="73025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59" name="Формула" r:id="rId29" imgW="203040" imgH="139680" progId="Equation.3">
                  <p:embed/>
                </p:oleObj>
              </mc:Choice>
              <mc:Fallback>
                <p:oleObj name="Формула" r:id="rId29" imgW="203040" imgH="139680" progId="Equation.3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0892" y="6174060"/>
                        <a:ext cx="730250" cy="4953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Найдите число </a:t>
            </a:r>
            <a:r>
              <a:rPr lang="en-US" sz="36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ru-RU" sz="36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4033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6430304"/>
              </p:ext>
            </p:extLst>
          </p:nvPr>
        </p:nvGraphicFramePr>
        <p:xfrm>
          <a:off x="431779" y="1015768"/>
          <a:ext cx="3500438" cy="1077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319" name="Формула" r:id="rId3" imgW="660240" imgH="228600" progId="Equation.3">
                  <p:embed/>
                </p:oleObj>
              </mc:Choice>
              <mc:Fallback>
                <p:oleObj name="Формула" r:id="rId3" imgW="660240" imgH="2286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779" y="1015768"/>
                        <a:ext cx="3500438" cy="1077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8"/>
          <p:cNvGraphicFramePr>
            <a:graphicFrameLocks noChangeAspect="1"/>
          </p:cNvGraphicFramePr>
          <p:nvPr/>
        </p:nvGraphicFramePr>
        <p:xfrm>
          <a:off x="1428728" y="1857364"/>
          <a:ext cx="2222500" cy="958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320" name="Формула" r:id="rId5" imgW="419040" imgH="203040" progId="Equation.3">
                  <p:embed/>
                </p:oleObj>
              </mc:Choice>
              <mc:Fallback>
                <p:oleObj name="Формула" r:id="rId5" imgW="41904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28" y="1857364"/>
                        <a:ext cx="2222500" cy="958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8"/>
          <p:cNvGraphicFramePr>
            <a:graphicFrameLocks noChangeAspect="1"/>
          </p:cNvGraphicFramePr>
          <p:nvPr/>
        </p:nvGraphicFramePr>
        <p:xfrm>
          <a:off x="1428728" y="1928802"/>
          <a:ext cx="235585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321" name="Формула" r:id="rId7" imgW="444240" imgH="177480" progId="Equation.3">
                  <p:embed/>
                </p:oleObj>
              </mc:Choice>
              <mc:Fallback>
                <p:oleObj name="Формула" r:id="rId7" imgW="444240" imgH="177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28" y="1928802"/>
                        <a:ext cx="2355850" cy="8382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8"/>
          <p:cNvGraphicFramePr>
            <a:graphicFrameLocks noChangeAspect="1"/>
          </p:cNvGraphicFramePr>
          <p:nvPr/>
        </p:nvGraphicFramePr>
        <p:xfrm>
          <a:off x="4903788" y="1000125"/>
          <a:ext cx="3836987" cy="1077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322" name="Формула" r:id="rId9" imgW="723600" imgH="228600" progId="Equation.3">
                  <p:embed/>
                </p:oleObj>
              </mc:Choice>
              <mc:Fallback>
                <p:oleObj name="Формула" r:id="rId9" imgW="723600" imgH="2286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03788" y="1000125"/>
                        <a:ext cx="3836987" cy="1077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8"/>
          <p:cNvGraphicFramePr>
            <a:graphicFrameLocks noChangeAspect="1"/>
          </p:cNvGraphicFramePr>
          <p:nvPr/>
        </p:nvGraphicFramePr>
        <p:xfrm>
          <a:off x="6399213" y="1785938"/>
          <a:ext cx="2425700" cy="958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323" name="Формула" r:id="rId11" imgW="457200" imgH="203040" progId="Equation.3">
                  <p:embed/>
                </p:oleObj>
              </mc:Choice>
              <mc:Fallback>
                <p:oleObj name="Формула" r:id="rId11" imgW="457200" imgH="203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9213" y="1785938"/>
                        <a:ext cx="2425700" cy="958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4653359"/>
              </p:ext>
            </p:extLst>
          </p:nvPr>
        </p:nvGraphicFramePr>
        <p:xfrm>
          <a:off x="6516216" y="1857364"/>
          <a:ext cx="2143140" cy="15882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324" name="Формула" r:id="rId13" imgW="393480" imgH="406080" progId="Equation.3">
                  <p:embed/>
                </p:oleObj>
              </mc:Choice>
              <mc:Fallback>
                <p:oleObj name="Формула" r:id="rId13" imgW="393480" imgH="4060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6216" y="1857364"/>
                        <a:ext cx="2143140" cy="158825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707413"/>
              </p:ext>
            </p:extLst>
          </p:nvPr>
        </p:nvGraphicFramePr>
        <p:xfrm>
          <a:off x="738200" y="3710418"/>
          <a:ext cx="3770313" cy="15087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325" name="Формула" r:id="rId15" imgW="761760" imgH="342720" progId="Equation.3">
                  <p:embed/>
                </p:oleObj>
              </mc:Choice>
              <mc:Fallback>
                <p:oleObj name="Формула" r:id="rId15" imgW="761760" imgH="34272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8200" y="3710418"/>
                        <a:ext cx="3770313" cy="150871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2369559"/>
              </p:ext>
            </p:extLst>
          </p:nvPr>
        </p:nvGraphicFramePr>
        <p:xfrm>
          <a:off x="1714480" y="5090030"/>
          <a:ext cx="2000264" cy="12912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326" name="Формула" r:id="rId17" imgW="647640" imgH="469800" progId="Equation.3">
                  <p:embed/>
                </p:oleObj>
              </mc:Choice>
              <mc:Fallback>
                <p:oleObj name="Формула" r:id="rId17" imgW="647640" imgH="4698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4480" y="5090030"/>
                        <a:ext cx="2000264" cy="129129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1179458"/>
              </p:ext>
            </p:extLst>
          </p:nvPr>
        </p:nvGraphicFramePr>
        <p:xfrm>
          <a:off x="1643042" y="5138098"/>
          <a:ext cx="2289175" cy="12432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327" name="Формула" r:id="rId19" imgW="431640" imgH="203040" progId="Equation.3">
                  <p:embed/>
                </p:oleObj>
              </mc:Choice>
              <mc:Fallback>
                <p:oleObj name="Формула" r:id="rId19" imgW="431640" imgH="20304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3042" y="5138098"/>
                        <a:ext cx="2289175" cy="124323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9682503"/>
              </p:ext>
            </p:extLst>
          </p:nvPr>
        </p:nvGraphicFramePr>
        <p:xfrm>
          <a:off x="1515411" y="5309195"/>
          <a:ext cx="2357438" cy="11202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328" name="Формула" r:id="rId21" imgW="444240" imgH="177480" progId="Equation.3">
                  <p:embed/>
                </p:oleObj>
              </mc:Choice>
              <mc:Fallback>
                <p:oleObj name="Формула" r:id="rId21" imgW="444240" imgH="17748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5411" y="5309195"/>
                        <a:ext cx="2357438" cy="1120201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8"/>
          <p:cNvGraphicFramePr>
            <a:graphicFrameLocks noChangeAspect="1"/>
          </p:cNvGraphicFramePr>
          <p:nvPr/>
        </p:nvGraphicFramePr>
        <p:xfrm>
          <a:off x="5222875" y="3656013"/>
          <a:ext cx="3836988" cy="1196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329" name="Формула" r:id="rId23" imgW="723600" imgH="253800" progId="Equation.3">
                  <p:embed/>
                </p:oleObj>
              </mc:Choice>
              <mc:Fallback>
                <p:oleObj name="Формула" r:id="rId23" imgW="723600" imgH="2538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2875" y="3656013"/>
                        <a:ext cx="3836988" cy="1196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8"/>
          <p:cNvGraphicFramePr>
            <a:graphicFrameLocks noChangeAspect="1"/>
          </p:cNvGraphicFramePr>
          <p:nvPr/>
        </p:nvGraphicFramePr>
        <p:xfrm>
          <a:off x="6500826" y="5000636"/>
          <a:ext cx="2268646" cy="9255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330" name="Формула" r:id="rId25" imgW="609480" imgH="279360" progId="Equation.3">
                  <p:embed/>
                </p:oleObj>
              </mc:Choice>
              <mc:Fallback>
                <p:oleObj name="Формула" r:id="rId25" imgW="609480" imgH="27936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0826" y="5000636"/>
                        <a:ext cx="2268646" cy="92550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8"/>
          <p:cNvGraphicFramePr>
            <a:graphicFrameLocks noChangeAspect="1"/>
          </p:cNvGraphicFramePr>
          <p:nvPr/>
        </p:nvGraphicFramePr>
        <p:xfrm>
          <a:off x="6286512" y="5000636"/>
          <a:ext cx="2638399" cy="9826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331" name="Формула" r:id="rId27" imgW="342720" imgH="177480" progId="Equation.3">
                  <p:embed/>
                </p:oleObj>
              </mc:Choice>
              <mc:Fallback>
                <p:oleObj name="Формула" r:id="rId27" imgW="342720" imgH="1774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12" y="5000636"/>
                        <a:ext cx="2638399" cy="98266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Найдите число </a:t>
            </a:r>
            <a:r>
              <a:rPr lang="en-US" sz="36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ru-RU" sz="36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4033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9393772"/>
              </p:ext>
            </p:extLst>
          </p:nvPr>
        </p:nvGraphicFramePr>
        <p:xfrm>
          <a:off x="1187624" y="1174451"/>
          <a:ext cx="3770313" cy="1077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80" name="Формула" r:id="rId3" imgW="711000" imgH="228600" progId="Equation.3">
                  <p:embed/>
                </p:oleObj>
              </mc:Choice>
              <mc:Fallback>
                <p:oleObj name="Формула" r:id="rId3" imgW="711000" imgH="2286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1174451"/>
                        <a:ext cx="3770313" cy="10779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8"/>
          <p:cNvGraphicFramePr>
            <a:graphicFrameLocks noChangeAspect="1"/>
          </p:cNvGraphicFramePr>
          <p:nvPr/>
        </p:nvGraphicFramePr>
        <p:xfrm>
          <a:off x="1714480" y="2000240"/>
          <a:ext cx="195262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81" name="Формула" r:id="rId5" imgW="368280" imgH="177480" progId="Equation.3">
                  <p:embed/>
                </p:oleObj>
              </mc:Choice>
              <mc:Fallback>
                <p:oleObj name="Формула" r:id="rId5" imgW="368280" imgH="1774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4480" y="2000240"/>
                        <a:ext cx="1952625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8"/>
          <p:cNvGraphicFramePr>
            <a:graphicFrameLocks noChangeAspect="1"/>
          </p:cNvGraphicFramePr>
          <p:nvPr/>
        </p:nvGraphicFramePr>
        <p:xfrm>
          <a:off x="1290638" y="2797175"/>
          <a:ext cx="2490787" cy="958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82" name="Формула" r:id="rId7" imgW="469800" imgH="203040" progId="Equation.3">
                  <p:embed/>
                </p:oleObj>
              </mc:Choice>
              <mc:Fallback>
                <p:oleObj name="Формула" r:id="rId7" imgW="469800" imgH="2030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0638" y="2797175"/>
                        <a:ext cx="2490787" cy="9588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8"/>
          <p:cNvGraphicFramePr>
            <a:graphicFrameLocks noChangeAspect="1"/>
          </p:cNvGraphicFramePr>
          <p:nvPr/>
        </p:nvGraphicFramePr>
        <p:xfrm>
          <a:off x="5429256" y="855203"/>
          <a:ext cx="3346444" cy="1641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83" name="Формула" r:id="rId9" imgW="736560" imgH="406080" progId="Equation.3">
                  <p:embed/>
                </p:oleObj>
              </mc:Choice>
              <mc:Fallback>
                <p:oleObj name="Формула" r:id="rId9" imgW="736560" imgH="40608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6" y="855203"/>
                        <a:ext cx="3346444" cy="164193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8"/>
          <p:cNvGraphicFramePr>
            <a:graphicFrameLocks noChangeAspect="1"/>
          </p:cNvGraphicFramePr>
          <p:nvPr/>
        </p:nvGraphicFramePr>
        <p:xfrm>
          <a:off x="6643702" y="2500306"/>
          <a:ext cx="1504913" cy="13386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84" name="Формула" r:id="rId11" imgW="406080" imgH="406080" progId="Equation.3">
                  <p:embed/>
                </p:oleObj>
              </mc:Choice>
              <mc:Fallback>
                <p:oleObj name="Формула" r:id="rId11" imgW="406080" imgH="40608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43702" y="2500306"/>
                        <a:ext cx="1504913" cy="13386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4284923"/>
              </p:ext>
            </p:extLst>
          </p:nvPr>
        </p:nvGraphicFramePr>
        <p:xfrm>
          <a:off x="6072196" y="2503541"/>
          <a:ext cx="2462207" cy="13600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85" name="Формула" r:id="rId13" imgW="609480" imgH="469800" progId="Equation.3">
                  <p:embed/>
                </p:oleObj>
              </mc:Choice>
              <mc:Fallback>
                <p:oleObj name="Формула" r:id="rId13" imgW="609480" imgH="4698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72196" y="2503541"/>
                        <a:ext cx="2462207" cy="136004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5808851"/>
              </p:ext>
            </p:extLst>
          </p:nvPr>
        </p:nvGraphicFramePr>
        <p:xfrm>
          <a:off x="1156496" y="4134357"/>
          <a:ext cx="3770313" cy="15087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86" name="Формула" r:id="rId15" imgW="761760" imgH="342720" progId="Equation.3">
                  <p:embed/>
                </p:oleObj>
              </mc:Choice>
              <mc:Fallback>
                <p:oleObj name="Формула" r:id="rId15" imgW="761760" imgH="34272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6496" y="4134357"/>
                        <a:ext cx="3770313" cy="150871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2255386"/>
              </p:ext>
            </p:extLst>
          </p:nvPr>
        </p:nvGraphicFramePr>
        <p:xfrm>
          <a:off x="1922620" y="5458050"/>
          <a:ext cx="2000264" cy="12912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87" name="Формула" r:id="rId17" imgW="647640" imgH="469800" progId="Equation.3">
                  <p:embed/>
                </p:oleObj>
              </mc:Choice>
              <mc:Fallback>
                <p:oleObj name="Формула" r:id="rId17" imgW="647640" imgH="4698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2620" y="5458050"/>
                        <a:ext cx="2000264" cy="129129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5751194"/>
              </p:ext>
            </p:extLst>
          </p:nvPr>
        </p:nvGraphicFramePr>
        <p:xfrm>
          <a:off x="1897066" y="5567344"/>
          <a:ext cx="2289175" cy="11430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88" name="Формула" r:id="rId19" imgW="431640" imgH="203040" progId="Equation.3">
                  <p:embed/>
                </p:oleObj>
              </mc:Choice>
              <mc:Fallback>
                <p:oleObj name="Формула" r:id="rId19" imgW="431640" imgH="20304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7066" y="5567344"/>
                        <a:ext cx="2289175" cy="114300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321445"/>
              </p:ext>
            </p:extLst>
          </p:nvPr>
        </p:nvGraphicFramePr>
        <p:xfrm>
          <a:off x="1828803" y="5597877"/>
          <a:ext cx="2357438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89" name="Формула" r:id="rId21" imgW="444240" imgH="177480" progId="Equation.3">
                  <p:embed/>
                </p:oleObj>
              </mc:Choice>
              <mc:Fallback>
                <p:oleObj name="Формула" r:id="rId21" imgW="444240" imgH="17748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3" y="5597877"/>
                        <a:ext cx="2357438" cy="10001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8913773"/>
              </p:ext>
            </p:extLst>
          </p:nvPr>
        </p:nvGraphicFramePr>
        <p:xfrm>
          <a:off x="5230035" y="3741308"/>
          <a:ext cx="3673468" cy="17428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90" name="Формула" r:id="rId23" imgW="761760" imgH="406080" progId="Equation.3">
                  <p:embed/>
                </p:oleObj>
              </mc:Choice>
              <mc:Fallback>
                <p:oleObj name="Формула" r:id="rId23" imgW="761760" imgH="40608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0035" y="3741308"/>
                        <a:ext cx="3673468" cy="174287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8"/>
          <p:cNvGraphicFramePr>
            <a:graphicFrameLocks noChangeAspect="1"/>
          </p:cNvGraphicFramePr>
          <p:nvPr/>
        </p:nvGraphicFramePr>
        <p:xfrm>
          <a:off x="6357950" y="6072206"/>
          <a:ext cx="1417638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91" name="Уравнение" r:id="rId25" imgW="380880" imgH="177480" progId="Equation.3">
                  <p:embed/>
                </p:oleObj>
              </mc:Choice>
              <mc:Fallback>
                <p:oleObj name="Уравнение" r:id="rId25" imgW="380880" imgH="17748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7950" y="6072206"/>
                        <a:ext cx="1417638" cy="588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0107338"/>
              </p:ext>
            </p:extLst>
          </p:nvPr>
        </p:nvGraphicFramePr>
        <p:xfrm>
          <a:off x="6237314" y="5485528"/>
          <a:ext cx="2131973" cy="12248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92" name="Формула" r:id="rId27" imgW="507960" imgH="406080" progId="Equation.3">
                  <p:embed/>
                </p:oleObj>
              </mc:Choice>
              <mc:Fallback>
                <p:oleObj name="Формула" r:id="rId27" imgW="507960" imgH="406080" progId="Equation.3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7314" y="5485528"/>
                        <a:ext cx="2131973" cy="1224824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5029" y="387769"/>
            <a:ext cx="5000628" cy="928670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Вычислите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765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6139508"/>
              </p:ext>
            </p:extLst>
          </p:nvPr>
        </p:nvGraphicFramePr>
        <p:xfrm>
          <a:off x="1187624" y="1285863"/>
          <a:ext cx="4168974" cy="1255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47" name="Формула" r:id="rId3" imgW="723600" imgH="215640" progId="Equation.3">
                  <p:embed/>
                </p:oleObj>
              </mc:Choice>
              <mc:Fallback>
                <p:oleObj name="Формула" r:id="rId3" imgW="723600" imgH="2156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1285863"/>
                        <a:ext cx="4168974" cy="125529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5373290"/>
              </p:ext>
            </p:extLst>
          </p:nvPr>
        </p:nvGraphicFramePr>
        <p:xfrm>
          <a:off x="5254998" y="898095"/>
          <a:ext cx="2662231" cy="19548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48" name="Формула" r:id="rId5" imgW="558720" imgH="406080" progId="Equation.3">
                  <p:embed/>
                </p:oleObj>
              </mc:Choice>
              <mc:Fallback>
                <p:oleObj name="Формула" r:id="rId5" imgW="558720" imgH="40608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4998" y="898095"/>
                        <a:ext cx="2662231" cy="195484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5477173"/>
              </p:ext>
            </p:extLst>
          </p:nvPr>
        </p:nvGraphicFramePr>
        <p:xfrm>
          <a:off x="7898204" y="1541037"/>
          <a:ext cx="1149350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49" name="Формула" r:id="rId7" imgW="241200" imgH="164880" progId="Equation.3">
                  <p:embed/>
                </p:oleObj>
              </mc:Choice>
              <mc:Fallback>
                <p:oleObj name="Формула" r:id="rId7" imgW="241200" imgH="16488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98204" y="1541037"/>
                        <a:ext cx="1149350" cy="793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6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7660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2564519"/>
              </p:ext>
            </p:extLst>
          </p:nvPr>
        </p:nvGraphicFramePr>
        <p:xfrm>
          <a:off x="1900316" y="3071810"/>
          <a:ext cx="3290121" cy="171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50" name="Формула" r:id="rId9" imgW="711000" imgH="368280" progId="Equation.3">
                  <p:embed/>
                </p:oleObj>
              </mc:Choice>
              <mc:Fallback>
                <p:oleObj name="Формула" r:id="rId9" imgW="711000" imgH="36828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0316" y="3071810"/>
                        <a:ext cx="3290121" cy="17145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3888570"/>
              </p:ext>
            </p:extLst>
          </p:nvPr>
        </p:nvGraphicFramePr>
        <p:xfrm>
          <a:off x="5349875" y="2879725"/>
          <a:ext cx="3016250" cy="167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51" name="Уравнение" r:id="rId11" imgW="876240" imgH="482400" progId="Equation.3">
                  <p:embed/>
                </p:oleObj>
              </mc:Choice>
              <mc:Fallback>
                <p:oleObj name="Уравнение" r:id="rId11" imgW="876240" imgH="4824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49875" y="2879725"/>
                        <a:ext cx="3016250" cy="1670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3931219"/>
              </p:ext>
            </p:extLst>
          </p:nvPr>
        </p:nvGraphicFramePr>
        <p:xfrm>
          <a:off x="787825" y="4857750"/>
          <a:ext cx="2840038" cy="162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52" name="Формула" r:id="rId13" imgW="825480" imgH="469800" progId="Equation.3">
                  <p:embed/>
                </p:oleObj>
              </mc:Choice>
              <mc:Fallback>
                <p:oleObj name="Формула" r:id="rId13" imgW="825480" imgH="469800" progId="Equation.3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7825" y="4857750"/>
                        <a:ext cx="2840038" cy="1627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829544"/>
              </p:ext>
            </p:extLst>
          </p:nvPr>
        </p:nvGraphicFramePr>
        <p:xfrm>
          <a:off x="3765964" y="4857760"/>
          <a:ext cx="2098675" cy="162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53" name="Формула" r:id="rId15" imgW="609480" imgH="469800" progId="Equation.3">
                  <p:embed/>
                </p:oleObj>
              </mc:Choice>
              <mc:Fallback>
                <p:oleObj name="Формула" r:id="rId15" imgW="609480" imgH="469800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5964" y="4857760"/>
                        <a:ext cx="2098675" cy="1627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0372872"/>
              </p:ext>
            </p:extLst>
          </p:nvPr>
        </p:nvGraphicFramePr>
        <p:xfrm>
          <a:off x="5707063" y="4846638"/>
          <a:ext cx="2665412" cy="158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54" name="Уравнение" r:id="rId17" imgW="774360" imgH="457200" progId="Equation.3">
                  <p:embed/>
                </p:oleObj>
              </mc:Choice>
              <mc:Fallback>
                <p:oleObj name="Уравнение" r:id="rId17" imgW="774360" imgH="457200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07063" y="4846638"/>
                        <a:ext cx="2665412" cy="15827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1091233"/>
              </p:ext>
            </p:extLst>
          </p:nvPr>
        </p:nvGraphicFramePr>
        <p:xfrm>
          <a:off x="8337996" y="5085184"/>
          <a:ext cx="698500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55" name="Формула" r:id="rId19" imgW="203040" imgH="253800" progId="Equation.3">
                  <p:embed/>
                </p:oleObj>
              </mc:Choice>
              <mc:Fallback>
                <p:oleObj name="Формула" r:id="rId19" imgW="203040" imgH="253800" progId="Equation.3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37996" y="5085184"/>
                        <a:ext cx="698500" cy="879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Легкий дым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1787</TotalTime>
  <Words>435</Words>
  <Application>Microsoft Office PowerPoint</Application>
  <PresentationFormat>Экран (4:3)</PresentationFormat>
  <Paragraphs>168</Paragraphs>
  <Slides>48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48</vt:i4>
      </vt:variant>
    </vt:vector>
  </HeadingPairs>
  <TitlesOfParts>
    <vt:vector size="59" baseType="lpstr">
      <vt:lpstr>MS Gothic</vt:lpstr>
      <vt:lpstr>SimSun</vt:lpstr>
      <vt:lpstr>Arial</vt:lpstr>
      <vt:lpstr>Calibri</vt:lpstr>
      <vt:lpstr>Century Gothic</vt:lpstr>
      <vt:lpstr>Century Schoolbook</vt:lpstr>
      <vt:lpstr>Times New Roman</vt:lpstr>
      <vt:lpstr>Wingdings 3</vt:lpstr>
      <vt:lpstr>Легкий дым</vt:lpstr>
      <vt:lpstr>Формула</vt:lpstr>
      <vt:lpstr>Уравнение</vt:lpstr>
      <vt:lpstr>ЛОГАРИФМ</vt:lpstr>
      <vt:lpstr>Определение логарифма</vt:lpstr>
      <vt:lpstr>Презентация PowerPoint</vt:lpstr>
      <vt:lpstr> При каких значениях  х существует логарифм? </vt:lpstr>
      <vt:lpstr>Примеры</vt:lpstr>
      <vt:lpstr>Запишите в виде логарифмического равенства:</vt:lpstr>
      <vt:lpstr>Найдите число x</vt:lpstr>
      <vt:lpstr>Найдите число x</vt:lpstr>
      <vt:lpstr>Вычислите</vt:lpstr>
      <vt:lpstr>Вычислите</vt:lpstr>
      <vt:lpstr>Виды логарифмов</vt:lpstr>
      <vt:lpstr>Особые  логарифмы</vt:lpstr>
      <vt:lpstr>Пример</vt:lpstr>
      <vt:lpstr>Презентация PowerPoint</vt:lpstr>
      <vt:lpstr>Пример</vt:lpstr>
      <vt:lpstr>Презентация PowerPoint</vt:lpstr>
      <vt:lpstr>Презентация PowerPoint</vt:lpstr>
      <vt:lpstr>Свойства логарифмов</vt:lpstr>
      <vt:lpstr>ОСНОВНОЕ ЛОГАРИФМИЧЕСКОЕ ТОЖДЕСТВО</vt:lpstr>
      <vt:lpstr>Презентация PowerPoint</vt:lpstr>
      <vt:lpstr>Свойства логарифмов</vt:lpstr>
      <vt:lpstr>Презентация PowerPoint</vt:lpstr>
      <vt:lpstr>Презентация PowerPoint</vt:lpstr>
      <vt:lpstr>Презентация PowerPoint</vt:lpstr>
      <vt:lpstr>Презентация PowerPoint</vt:lpstr>
      <vt:lpstr> </vt:lpstr>
      <vt:lpstr>Вычислите:</vt:lpstr>
      <vt:lpstr> </vt:lpstr>
      <vt:lpstr>Свойства логарифмов</vt:lpstr>
      <vt:lpstr>Презентация PowerPoint</vt:lpstr>
      <vt:lpstr>Свойства логарифмов</vt:lpstr>
      <vt:lpstr>Презентация PowerPoint</vt:lpstr>
      <vt:lpstr>Вычислите:</vt:lpstr>
      <vt:lpstr>Презентация PowerPoint</vt:lpstr>
      <vt:lpstr>Свойства логарифмов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Свойства логарифмов</vt:lpstr>
      <vt:lpstr> </vt:lpstr>
      <vt:lpstr>Вычислите:</vt:lpstr>
      <vt:lpstr>Примеры</vt:lpstr>
      <vt:lpstr>Вычислите:</vt:lpstr>
      <vt:lpstr>Справочная информация.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Кудрявцева</dc:creator>
  <cp:lastModifiedBy>Учетная запись Майкрософт</cp:lastModifiedBy>
  <cp:revision>108</cp:revision>
  <dcterms:created xsi:type="dcterms:W3CDTF">2011-05-03T13:21:03Z</dcterms:created>
  <dcterms:modified xsi:type="dcterms:W3CDTF">2022-10-11T03:47:47Z</dcterms:modified>
</cp:coreProperties>
</file>