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7" r:id="rId3"/>
    <p:sldId id="258" r:id="rId4"/>
    <p:sldId id="259" r:id="rId5"/>
    <p:sldId id="260" r:id="rId6"/>
    <p:sldId id="261" r:id="rId7"/>
    <p:sldId id="270" r:id="rId8"/>
    <p:sldId id="271" r:id="rId9"/>
    <p:sldId id="272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96" y="-3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 descr="Международный день музыки 2022: история и традиции праздник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331640" y="0"/>
            <a:ext cx="781236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Международный день музыки 2022:</a:t>
            </a:r>
          </a:p>
          <a:p>
            <a:pPr algn="r"/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история и традиции праздника</a:t>
            </a: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851920" y="1124744"/>
            <a:ext cx="529208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4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«Как гимнастика выпрямляет тело,</a:t>
            </a:r>
          </a:p>
          <a:p>
            <a:pPr algn="r"/>
            <a:r>
              <a:rPr lang="ru-RU" sz="24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так музыка выпрямляет душу человека»</a:t>
            </a:r>
          </a:p>
          <a:p>
            <a:pPr algn="r"/>
            <a:r>
              <a:rPr lang="ru-RU" sz="24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В.А.Сухомлинский</a:t>
            </a:r>
            <a:endParaRPr lang="ru-RU" sz="24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286000" y="4941168"/>
            <a:ext cx="7038528" cy="18651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80000"/>
              </a:lnSpc>
              <a:defRPr/>
            </a:pPr>
            <a:r>
              <a:rPr lang="ru-RU" sz="2400" b="1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Выполнена</a:t>
            </a:r>
            <a:r>
              <a:rPr lang="ru-RU" sz="24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учителем первой категории,</a:t>
            </a:r>
          </a:p>
          <a:p>
            <a:pPr algn="r">
              <a:lnSpc>
                <a:spcPct val="80000"/>
              </a:lnSpc>
              <a:defRPr/>
            </a:pPr>
            <a:r>
              <a:rPr lang="ru-RU" sz="24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учителем географии</a:t>
            </a:r>
          </a:p>
          <a:p>
            <a:pPr algn="r">
              <a:lnSpc>
                <a:spcPct val="80000"/>
              </a:lnSpc>
              <a:defRPr/>
            </a:pPr>
            <a:r>
              <a:rPr lang="ru-RU" sz="24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МКОУ С(К) Ш-И №152</a:t>
            </a:r>
          </a:p>
          <a:p>
            <a:pPr algn="r">
              <a:lnSpc>
                <a:spcPct val="80000"/>
              </a:lnSpc>
              <a:defRPr/>
            </a:pPr>
            <a:r>
              <a:rPr lang="ru-RU" sz="24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pPr algn="r">
              <a:lnSpc>
                <a:spcPct val="80000"/>
              </a:lnSpc>
              <a:defRPr/>
            </a:pPr>
            <a:r>
              <a:rPr lang="ru-RU" sz="24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Карповой О.Б.</a:t>
            </a:r>
          </a:p>
          <a:p>
            <a:pPr algn="r">
              <a:lnSpc>
                <a:spcPct val="80000"/>
              </a:lnSpc>
              <a:defRPr/>
            </a:pPr>
            <a:r>
              <a:rPr lang="ru-RU" sz="24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2022г</a:t>
            </a:r>
            <a:r>
              <a:rPr lang="ru-RU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endParaRPr lang="ru-RU" b="1" i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3554" name="Picture 2" descr="https://ic.pics.livejournal.com/teachron/67407322/3374539/3374539_9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Международный день музыки.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179512" y="1600200"/>
            <a:ext cx="3960440" cy="4525963"/>
          </a:xfrm>
        </p:spPr>
        <p:txBody>
          <a:bodyPr>
            <a:noAutofit/>
          </a:bodyPr>
          <a:lstStyle/>
          <a:p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Музыка — величайшее изобретение человечества, существующее на земле многие тысячи лет.</a:t>
            </a:r>
          </a:p>
          <a:p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 Она является неотъемлемой частью быта и самовыражения людей, отражает культурные традиции и обычаи разных народов. </a:t>
            </a:r>
          </a:p>
          <a:p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Язык музыки прост и понятен каждому, независимо от национальности и языковой принадлежности. </a:t>
            </a:r>
          </a:p>
          <a:p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Как никакое другое искусство, музыка способна проникать в душу, сердце и разум человека, наполняя их ощущениями и эмоциями. </a:t>
            </a:r>
            <a:endParaRPr lang="ru-RU" sz="1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4" name="Picture 2" descr="https://myslide.ru/documents_7/50e482d47ad90693c48ebc9855f4bf35/img1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3968" y="2834934"/>
            <a:ext cx="4860032" cy="402306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 России Международный день музыки стали отмечать в 1996 году, когда исполнилось 90 лет со дня рождения знаменитого советского композитора Дмитрия Шостаковича.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В 1973 году он обратился к ООН с письмом, в котором высказал предложение учредить праздник музыки. 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Композитор считал, что этот вид искусства поможет разным народам найти взаимопонимание и сплотит их. 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Таким образом, Дмитрий Шостакович стал одним из инициаторов учреждения Дня музыки.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sz="half" idx="2"/>
          </p:nvPr>
        </p:nvSpPr>
        <p:spPr/>
        <p:txBody>
          <a:bodyPr>
            <a:normAutofit fontScale="55000" lnSpcReduction="20000"/>
          </a:bodyPr>
          <a:lstStyle/>
          <a:p>
            <a:endParaRPr lang="ru-RU" dirty="0"/>
          </a:p>
        </p:txBody>
      </p:sp>
      <p:pic>
        <p:nvPicPr>
          <p:cNvPr id="7172" name="Picture 4" descr="https://wantprikol.ru/upload/000/u1/c/3/c335644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Интересные факты о музыке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457200" y="1268760"/>
            <a:ext cx="3970784" cy="4857403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Музыка появилась одновременно с речью. </a:t>
            </a: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При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выполнении коллективной работы первобытные люди повторяли определенные звуки, чтобы задать ритм и согласованность действиям.</a:t>
            </a:r>
          </a:p>
          <a:p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4648200" y="2420888"/>
            <a:ext cx="4038600" cy="3705275"/>
          </a:xfrm>
        </p:spPr>
        <p:txBody>
          <a:bodyPr>
            <a:normAutofit/>
          </a:bodyPr>
          <a:lstStyle/>
          <a:p>
            <a:endParaRPr lang="ru-RU" dirty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Древняя флейта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4" name="Picture 2" descr="https://fb.ru/media/i/3/0/9/0/9/i/30909_700x39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1484784"/>
            <a:ext cx="4572000" cy="37433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457200" y="260648"/>
            <a:ext cx="3520440" cy="5865515"/>
          </a:xfrm>
        </p:spPr>
        <p:txBody>
          <a:bodyPr/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Возраст первых музыкальных инструментов, которые были обнаружены археологами, — примерно 30-40 тысяч лет.</a:t>
            </a:r>
          </a:p>
          <a:p>
            <a:endParaRPr lang="ru-RU" dirty="0"/>
          </a:p>
        </p:txBody>
      </p:sp>
      <p:sp>
        <p:nvSpPr>
          <p:cNvPr id="8" name="Содержимое 7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170" name="Picture 2" descr="https://fb.ru/media/i/3/0/9/1/3/i/30913_700x39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3968" y="0"/>
            <a:ext cx="4860032" cy="3743325"/>
          </a:xfrm>
          <a:prstGeom prst="rect">
            <a:avLst/>
          </a:prstGeom>
          <a:noFill/>
        </p:spPr>
      </p:pic>
      <p:pic>
        <p:nvPicPr>
          <p:cNvPr id="17410" name="Picture 2" descr="https://cf2.ppt-online.org/files2/slide/b/BteOcH79YRWsvdAxjVILFuSDkJgTGlbZ8P0pUw/slide-1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75856" y="3500727"/>
            <a:ext cx="4896544" cy="3357273"/>
          </a:xfrm>
          <a:prstGeom prst="rect">
            <a:avLst/>
          </a:prstGeom>
          <a:noFill/>
        </p:spPr>
      </p:pic>
      <p:pic>
        <p:nvPicPr>
          <p:cNvPr id="17412" name="Picture 4" descr="https://ethnoboho.ru/wp-content/uploads/2016/04/%D0%A0%D0%B0%D0%B7%D0%BD%D0%BE%D0%B2%D0%B8%D0%B4%D0%BD%D0%BE%D1%81%D1%82%D0%B8-%D0%B6%D0%B0%D0%BB%D0%B5%D0%B5%D0%B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3429000"/>
            <a:ext cx="3096344" cy="292494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251520" y="1600200"/>
            <a:ext cx="3960440" cy="4525963"/>
          </a:xfrm>
        </p:spPr>
        <p:txBody>
          <a:bodyPr>
            <a:normAutofit fontScale="92500" lnSpcReduction="10000"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На протяжении многих веков музыка вдохновляет и помогает нам раскрывать в себе новые таланты.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Прослушивание музыки во время занятий спортом повышает физическую работоспособность организма.</a:t>
            </a:r>
          </a:p>
          <a:p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10000"/>
          </a:bodyPr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Бетховен потерял слух, а Бах полностью ослеп после неудачной операции, но это не помешало композиторам продолжать писать музыку.</a:t>
            </a:r>
          </a:p>
          <a:p>
            <a:endParaRPr lang="ru-RU" dirty="0"/>
          </a:p>
        </p:txBody>
      </p:sp>
      <p:sp>
        <p:nvSpPr>
          <p:cNvPr id="9220" name="AutoShape 4" descr="https://postal-shop.ru/image/cache/catalog/2018/July2018/25-800x80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222" name="AutoShape 6" descr="https://postal-shop.ru/image/cache/catalog/2018/July2018/25-800x80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9224" name="Picture 8" descr="https://dasart.ru/userdata/image/fb/67/fb6755df700969fcd2b5c5bec5b74de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67944" y="0"/>
            <a:ext cx="5076056" cy="299695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88640"/>
            <a:ext cx="8424936" cy="122413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Влияние различных направлений  музыки на самочувствие человека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Исследования ученых свидетельствуют о том, что разные направления музыки  по разному  воздействуют на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ф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изическое и эмоциональное состояние человека.  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https://xn----7sbbmwdimhtcb5aabbrd6w.xn--p1ai/800/600/https/fs00.infourok.ru/images/doc/313/312953/img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5575" y="-136525"/>
            <a:ext cx="9525" cy="9525"/>
          </a:xfrm>
          <a:prstGeom prst="rect">
            <a:avLst/>
          </a:prstGeom>
          <a:noFill/>
        </p:spPr>
      </p:pic>
      <p:pic>
        <p:nvPicPr>
          <p:cNvPr id="1028" name="Picture 4" descr="https://sun9-45.userapi.com/impg/yxt5FEFufVfdXZNOv9jFLiNnp61HWPeRtHrcKw/Ka3iDV46I-w.jpg?size=604x453&amp;quality=96&amp;sign=3ea1ca642c8baab233a3f585391a4e8b&amp;type=albu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628800"/>
            <a:ext cx="4067944" cy="446449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6866" name="AutoShape 2" descr="https://syzran-fok.ru/800/600/https/ds01.infourok.ru/uploads/ex/0bb1/00006d58-bc08f0a5/img18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6868" name="AutoShape 4" descr="https://clubhavana.ru/800/600/https/ds03.infourok.ru/uploads/ex/0d4f/00061446-0fa07bf0/2/img8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6870" name="AutoShape 6" descr="https://clubhavana.ru/800/600/https/ds03.infourok.ru/uploads/ex/0d4f/00061446-0fa07bf0/2/img8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6872" name="Picture 8" descr="https://xn----7sbbmwdimhtcb5aabbrd6w.xn--p1ai/800/600/https/skorohod-nn.ru/wp-content/uploads/3/b/5/3b56fcc01029c5d67d371915bee31d8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81724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76</TotalTime>
  <Words>306</Words>
  <Application>Microsoft Office PowerPoint</Application>
  <PresentationFormat>Экран (4:3)</PresentationFormat>
  <Paragraphs>39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Изящная</vt:lpstr>
      <vt:lpstr>Слайд 1</vt:lpstr>
      <vt:lpstr>Слайд 2</vt:lpstr>
      <vt:lpstr>Международный день музыки.</vt:lpstr>
      <vt:lpstr>Слайд 4</vt:lpstr>
      <vt:lpstr>Интересные факты о музыке </vt:lpstr>
      <vt:lpstr>Слайд 6</vt:lpstr>
      <vt:lpstr>Слайд 7</vt:lpstr>
      <vt:lpstr>Влияние различных направлений  музыки на самочувствие человека </vt:lpstr>
      <vt:lpstr>Слайд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12</cp:revision>
  <dcterms:created xsi:type="dcterms:W3CDTF">2022-09-22T14:12:42Z</dcterms:created>
  <dcterms:modified xsi:type="dcterms:W3CDTF">2022-10-11T04:07:32Z</dcterms:modified>
</cp:coreProperties>
</file>