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7"/>
  </p:notesMasterIdLst>
  <p:sldIdLst>
    <p:sldId id="256" r:id="rId2"/>
    <p:sldId id="257" r:id="rId3"/>
    <p:sldId id="258" r:id="rId4"/>
    <p:sldId id="269" r:id="rId5"/>
    <p:sldId id="271" r:id="rId6"/>
    <p:sldId id="272" r:id="rId7"/>
    <p:sldId id="273" r:id="rId8"/>
    <p:sldId id="274" r:id="rId9"/>
    <p:sldId id="275" r:id="rId10"/>
    <p:sldId id="282" r:id="rId11"/>
    <p:sldId id="276" r:id="rId12"/>
    <p:sldId id="259" r:id="rId13"/>
    <p:sldId id="260" r:id="rId14"/>
    <p:sldId id="261" r:id="rId15"/>
    <p:sldId id="277" r:id="rId16"/>
    <p:sldId id="263" r:id="rId17"/>
    <p:sldId id="264" r:id="rId18"/>
    <p:sldId id="266" r:id="rId19"/>
    <p:sldId id="278" r:id="rId20"/>
    <p:sldId id="279" r:id="rId21"/>
    <p:sldId id="267" r:id="rId22"/>
    <p:sldId id="268" r:id="rId23"/>
    <p:sldId id="280" r:id="rId24"/>
    <p:sldId id="283" r:id="rId25"/>
    <p:sldId id="281" r:id="rId26"/>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8" d="100"/>
          <a:sy n="108" d="100"/>
        </p:scale>
        <p:origin x="1704" y="108"/>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0D71915-24E8-484B-867F-DF3DB070BC9F}" type="datetimeFigureOut">
              <a:rPr lang="ru-RU" smtClean="0"/>
              <a:t>11.10.2022</a:t>
            </a:fld>
            <a:endParaRPr lang="ru-RU"/>
          </a:p>
        </p:txBody>
      </p:sp>
      <p:sp>
        <p:nvSpPr>
          <p:cNvPr id="4" name="Образ слайда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6" name="Нижний колонтитул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5661A74-BD8A-4CF7-9CA4-2B05EB4B767E}" type="slidenum">
              <a:rPr lang="ru-RU" smtClean="0"/>
              <a:t>‹#›</a:t>
            </a:fld>
            <a:endParaRPr lang="ru-RU"/>
          </a:p>
        </p:txBody>
      </p:sp>
    </p:spTree>
    <p:extLst>
      <p:ext uri="{BB962C8B-B14F-4D97-AF65-F5344CB8AC3E}">
        <p14:creationId xmlns:p14="http://schemas.microsoft.com/office/powerpoint/2010/main" val="4548525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A5661A74-BD8A-4CF7-9CA4-2B05EB4B767E}" type="slidenum">
              <a:rPr lang="ru-RU" smtClean="0"/>
              <a:t>17</a:t>
            </a:fld>
            <a:endParaRPr lang="ru-RU"/>
          </a:p>
        </p:txBody>
      </p:sp>
    </p:spTree>
    <p:extLst>
      <p:ext uri="{BB962C8B-B14F-4D97-AF65-F5344CB8AC3E}">
        <p14:creationId xmlns:p14="http://schemas.microsoft.com/office/powerpoint/2010/main" val="358442258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pic>
        <p:nvPicPr>
          <p:cNvPr id="62" name="Picture 2" descr="\\DROBO-FS\QuickDrops\JB\PPTX NG\Droplets\LightingOverlay.png"/>
          <p:cNvPicPr>
            <a:picLocks noChangeAspect="1" noChangeArrowheads="1"/>
          </p:cNvPicPr>
          <p:nvPr/>
        </p:nvPicPr>
        <p:blipFill>
          <a:blip r:embed="rId2">
            <a:alphaModFix amt="30000"/>
            <a:duotone>
              <a:schemeClr val="bg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 y="-1"/>
            <a:ext cx="9144002" cy="6858001"/>
          </a:xfrm>
          <a:prstGeom prst="rect">
            <a:avLst/>
          </a:prstGeom>
          <a:noFill/>
          <a:extLst>
            <a:ext uri="{909E8E84-426E-40dd-AFC4-6F175D3DCCD1}">
              <a14:hiddenFill xmlns:a14="http://schemas.microsoft.com/office/drawing/2010/main" xmlns="">
                <a:solidFill>
                  <a:srgbClr val="FFFFFF"/>
                </a:solidFill>
              </a14:hiddenFill>
            </a:ext>
          </a:extLst>
        </p:spPr>
      </p:pic>
      <p:grpSp>
        <p:nvGrpSpPr>
          <p:cNvPr id="66" name="Group 65"/>
          <p:cNvGrpSpPr/>
          <p:nvPr/>
        </p:nvGrpSpPr>
        <p:grpSpPr>
          <a:xfrm>
            <a:off x="0" y="0"/>
            <a:ext cx="2305051" cy="6858001"/>
            <a:chOff x="0" y="0"/>
            <a:chExt cx="2305051" cy="6858001"/>
          </a:xfrm>
          <a:gradFill flip="none" rotWithShape="1">
            <a:gsLst>
              <a:gs pos="0">
                <a:schemeClr val="tx2"/>
              </a:gs>
              <a:gs pos="100000">
                <a:schemeClr val="bg2">
                  <a:lumMod val="60000"/>
                  <a:lumOff val="40000"/>
                </a:schemeClr>
              </a:gs>
            </a:gsLst>
            <a:lin ang="5400000" scaled="0"/>
            <a:tileRect/>
          </a:gradFill>
        </p:grpSpPr>
        <p:sp>
          <p:nvSpPr>
            <p:cNvPr id="67" name="Rectangle 5"/>
            <p:cNvSpPr>
              <a:spLocks noChangeArrowheads="1"/>
            </p:cNvSpPr>
            <p:nvPr/>
          </p:nvSpPr>
          <p:spPr bwMode="auto">
            <a:xfrm>
              <a:off x="1209675" y="4763"/>
              <a:ext cx="23813" cy="218122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sp>
        <p:sp>
          <p:nvSpPr>
            <p:cNvPr id="68" name="Freeform 6"/>
            <p:cNvSpPr>
              <a:spLocks noEditPoints="1"/>
            </p:cNvSpPr>
            <p:nvPr/>
          </p:nvSpPr>
          <p:spPr bwMode="auto">
            <a:xfrm>
              <a:off x="1128713" y="21764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69" name="Freeform 7"/>
            <p:cNvSpPr>
              <a:spLocks noEditPoints="1"/>
            </p:cNvSpPr>
            <p:nvPr/>
          </p:nvSpPr>
          <p:spPr bwMode="auto">
            <a:xfrm>
              <a:off x="1123950" y="4021138"/>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70" name="Rectangle 8"/>
            <p:cNvSpPr>
              <a:spLocks noChangeArrowheads="1"/>
            </p:cNvSpPr>
            <p:nvPr/>
          </p:nvSpPr>
          <p:spPr bwMode="auto">
            <a:xfrm>
              <a:off x="414338" y="9525"/>
              <a:ext cx="28575" cy="4481513"/>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sp>
        <p:sp>
          <p:nvSpPr>
            <p:cNvPr id="71" name="Freeform 9"/>
            <p:cNvSpPr>
              <a:spLocks noEditPoints="1"/>
            </p:cNvSpPr>
            <p:nvPr/>
          </p:nvSpPr>
          <p:spPr bwMode="auto">
            <a:xfrm>
              <a:off x="333375"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72" name="Freeform 10"/>
            <p:cNvSpPr/>
            <p:nvPr/>
          </p:nvSpPr>
          <p:spPr bwMode="auto">
            <a:xfrm>
              <a:off x="190500" y="9525"/>
              <a:ext cx="152400" cy="908050"/>
            </a:xfrm>
            <a:custGeom>
              <a:avLst/>
              <a:gdLst/>
              <a:ahLst/>
              <a:cxnLst/>
              <a:rect l="0" t="0" r="r" b="b"/>
              <a:pathLst>
                <a:path w="96" h="572">
                  <a:moveTo>
                    <a:pt x="15" y="572"/>
                  </a:moveTo>
                  <a:lnTo>
                    <a:pt x="0" y="566"/>
                  </a:lnTo>
                  <a:lnTo>
                    <a:pt x="81" y="380"/>
                  </a:lnTo>
                  <a:lnTo>
                    <a:pt x="81" y="0"/>
                  </a:lnTo>
                  <a:lnTo>
                    <a:pt x="96" y="0"/>
                  </a:lnTo>
                  <a:lnTo>
                    <a:pt x="96" y="383"/>
                  </a:lnTo>
                  <a:lnTo>
                    <a:pt x="15" y="57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73" name="Freeform 11"/>
            <p:cNvSpPr/>
            <p:nvPr/>
          </p:nvSpPr>
          <p:spPr bwMode="auto">
            <a:xfrm>
              <a:off x="1290638" y="14288"/>
              <a:ext cx="376238" cy="1801813"/>
            </a:xfrm>
            <a:custGeom>
              <a:avLst/>
              <a:gdLst/>
              <a:ahLst/>
              <a:cxnLst/>
              <a:rect l="0" t="0" r="r" b="b"/>
              <a:pathLst>
                <a:path w="237" h="1135">
                  <a:moveTo>
                    <a:pt x="222" y="1135"/>
                  </a:moveTo>
                  <a:lnTo>
                    <a:pt x="0" y="620"/>
                  </a:lnTo>
                  <a:lnTo>
                    <a:pt x="0" y="0"/>
                  </a:lnTo>
                  <a:lnTo>
                    <a:pt x="18" y="0"/>
                  </a:lnTo>
                  <a:lnTo>
                    <a:pt x="18" y="617"/>
                  </a:lnTo>
                  <a:lnTo>
                    <a:pt x="237" y="1129"/>
                  </a:lnTo>
                  <a:lnTo>
                    <a:pt x="222" y="113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74" name="Freeform 12"/>
            <p:cNvSpPr>
              <a:spLocks noEditPoints="1"/>
            </p:cNvSpPr>
            <p:nvPr/>
          </p:nvSpPr>
          <p:spPr bwMode="auto">
            <a:xfrm>
              <a:off x="1600200" y="180181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75" name="Freeform 13"/>
            <p:cNvSpPr/>
            <p:nvPr/>
          </p:nvSpPr>
          <p:spPr bwMode="auto">
            <a:xfrm>
              <a:off x="1381125" y="9525"/>
              <a:ext cx="371475" cy="1425575"/>
            </a:xfrm>
            <a:custGeom>
              <a:avLst/>
              <a:gdLst/>
              <a:ahLst/>
              <a:cxnLst/>
              <a:rect l="0" t="0" r="r" b="b"/>
              <a:pathLst>
                <a:path w="234" h="898">
                  <a:moveTo>
                    <a:pt x="219" y="898"/>
                  </a:moveTo>
                  <a:lnTo>
                    <a:pt x="0" y="383"/>
                  </a:lnTo>
                  <a:lnTo>
                    <a:pt x="0" y="0"/>
                  </a:lnTo>
                  <a:lnTo>
                    <a:pt x="15" y="0"/>
                  </a:lnTo>
                  <a:lnTo>
                    <a:pt x="15" y="380"/>
                  </a:lnTo>
                  <a:lnTo>
                    <a:pt x="234" y="892"/>
                  </a:lnTo>
                  <a:lnTo>
                    <a:pt x="219" y="89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76" name="Freeform 14"/>
            <p:cNvSpPr/>
            <p:nvPr/>
          </p:nvSpPr>
          <p:spPr bwMode="auto">
            <a:xfrm>
              <a:off x="1643063" y="0"/>
              <a:ext cx="152400" cy="912813"/>
            </a:xfrm>
            <a:custGeom>
              <a:avLst/>
              <a:gdLst/>
              <a:ahLst/>
              <a:cxnLst/>
              <a:rect l="0" t="0" r="r" b="b"/>
              <a:pathLst>
                <a:path w="96" h="575">
                  <a:moveTo>
                    <a:pt x="96" y="575"/>
                  </a:moveTo>
                  <a:lnTo>
                    <a:pt x="78" y="575"/>
                  </a:lnTo>
                  <a:lnTo>
                    <a:pt x="78" y="192"/>
                  </a:lnTo>
                  <a:lnTo>
                    <a:pt x="0" y="6"/>
                  </a:lnTo>
                  <a:lnTo>
                    <a:pt x="15" y="0"/>
                  </a:lnTo>
                  <a:lnTo>
                    <a:pt x="96" y="189"/>
                  </a:lnTo>
                  <a:lnTo>
                    <a:pt x="96" y="57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77" name="Freeform 15"/>
            <p:cNvSpPr>
              <a:spLocks noEditPoints="1"/>
            </p:cNvSpPr>
            <p:nvPr/>
          </p:nvSpPr>
          <p:spPr bwMode="auto">
            <a:xfrm>
              <a:off x="1685925" y="14208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78" name="Freeform 16"/>
            <p:cNvSpPr>
              <a:spLocks noEditPoints="1"/>
            </p:cNvSpPr>
            <p:nvPr/>
          </p:nvSpPr>
          <p:spPr bwMode="auto">
            <a:xfrm>
              <a:off x="1685925"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79" name="Freeform 17"/>
            <p:cNvSpPr/>
            <p:nvPr/>
          </p:nvSpPr>
          <p:spPr bwMode="auto">
            <a:xfrm>
              <a:off x="1743075" y="4763"/>
              <a:ext cx="419100" cy="522288"/>
            </a:xfrm>
            <a:custGeom>
              <a:avLst/>
              <a:gdLst/>
              <a:ahLst/>
              <a:cxnLst/>
              <a:rect l="0" t="0" r="r" b="b"/>
              <a:pathLst>
                <a:path w="264" h="329">
                  <a:moveTo>
                    <a:pt x="252" y="329"/>
                  </a:moveTo>
                  <a:lnTo>
                    <a:pt x="45" y="120"/>
                  </a:lnTo>
                  <a:lnTo>
                    <a:pt x="0" y="6"/>
                  </a:lnTo>
                  <a:lnTo>
                    <a:pt x="15" y="0"/>
                  </a:lnTo>
                  <a:lnTo>
                    <a:pt x="60" y="111"/>
                  </a:lnTo>
                  <a:lnTo>
                    <a:pt x="264" y="317"/>
                  </a:lnTo>
                  <a:lnTo>
                    <a:pt x="252" y="32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80" name="Freeform 18"/>
            <p:cNvSpPr>
              <a:spLocks noEditPoints="1"/>
            </p:cNvSpPr>
            <p:nvPr/>
          </p:nvSpPr>
          <p:spPr bwMode="auto">
            <a:xfrm>
              <a:off x="2119313" y="488950"/>
              <a:ext cx="161925" cy="147638"/>
            </a:xfrm>
            <a:custGeom>
              <a:avLst/>
              <a:gdLst/>
              <a:ahLst/>
              <a:cxnLst/>
              <a:rect l="0" t="0" r="r" b="b"/>
              <a:pathLst>
                <a:path w="34" h="31">
                  <a:moveTo>
                    <a:pt x="17" y="31"/>
                  </a:moveTo>
                  <a:cubicBezTo>
                    <a:pt x="13" y="31"/>
                    <a:pt x="9" y="30"/>
                    <a:pt x="6" y="27"/>
                  </a:cubicBezTo>
                  <a:cubicBezTo>
                    <a:pt x="0" y="20"/>
                    <a:pt x="0" y="10"/>
                    <a:pt x="6" y="4"/>
                  </a:cubicBezTo>
                  <a:cubicBezTo>
                    <a:pt x="9" y="1"/>
                    <a:pt x="13" y="0"/>
                    <a:pt x="17" y="0"/>
                  </a:cubicBezTo>
                  <a:cubicBezTo>
                    <a:pt x="21" y="0"/>
                    <a:pt x="25" y="1"/>
                    <a:pt x="28" y="4"/>
                  </a:cubicBezTo>
                  <a:cubicBezTo>
                    <a:pt x="34" y="10"/>
                    <a:pt x="34" y="20"/>
                    <a:pt x="28" y="27"/>
                  </a:cubicBezTo>
                  <a:cubicBezTo>
                    <a:pt x="25" y="30"/>
                    <a:pt x="21" y="31"/>
                    <a:pt x="17" y="31"/>
                  </a:cubicBezTo>
                  <a:close/>
                  <a:moveTo>
                    <a:pt x="17" y="4"/>
                  </a:moveTo>
                  <a:cubicBezTo>
                    <a:pt x="14" y="4"/>
                    <a:pt x="11" y="5"/>
                    <a:pt x="9" y="7"/>
                  </a:cubicBezTo>
                  <a:cubicBezTo>
                    <a:pt x="4" y="12"/>
                    <a:pt x="4" y="19"/>
                    <a:pt x="9" y="24"/>
                  </a:cubicBezTo>
                  <a:cubicBezTo>
                    <a:pt x="11" y="26"/>
                    <a:pt x="14" y="27"/>
                    <a:pt x="17" y="27"/>
                  </a:cubicBezTo>
                  <a:cubicBezTo>
                    <a:pt x="20" y="27"/>
                    <a:pt x="23" y="26"/>
                    <a:pt x="25" y="24"/>
                  </a:cubicBezTo>
                  <a:cubicBezTo>
                    <a:pt x="30" y="19"/>
                    <a:pt x="30" y="12"/>
                    <a:pt x="25" y="7"/>
                  </a:cubicBezTo>
                  <a:cubicBezTo>
                    <a:pt x="23" y="5"/>
                    <a:pt x="20" y="4"/>
                    <a:pt x="17"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81" name="Freeform 19"/>
            <p:cNvSpPr/>
            <p:nvPr/>
          </p:nvSpPr>
          <p:spPr bwMode="auto">
            <a:xfrm>
              <a:off x="952500" y="4763"/>
              <a:ext cx="152400" cy="908050"/>
            </a:xfrm>
            <a:custGeom>
              <a:avLst/>
              <a:gdLst/>
              <a:ahLst/>
              <a:cxnLst/>
              <a:rect l="0" t="0" r="r" b="b"/>
              <a:pathLst>
                <a:path w="96" h="572">
                  <a:moveTo>
                    <a:pt x="15" y="572"/>
                  </a:moveTo>
                  <a:lnTo>
                    <a:pt x="0" y="572"/>
                  </a:lnTo>
                  <a:lnTo>
                    <a:pt x="0" y="189"/>
                  </a:lnTo>
                  <a:lnTo>
                    <a:pt x="81" y="0"/>
                  </a:lnTo>
                  <a:lnTo>
                    <a:pt x="96" y="6"/>
                  </a:lnTo>
                  <a:lnTo>
                    <a:pt x="15" y="192"/>
                  </a:lnTo>
                  <a:lnTo>
                    <a:pt x="15" y="57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82" name="Freeform 20"/>
            <p:cNvSpPr>
              <a:spLocks noEditPoints="1"/>
            </p:cNvSpPr>
            <p:nvPr/>
          </p:nvSpPr>
          <p:spPr bwMode="auto">
            <a:xfrm>
              <a:off x="866775"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2"/>
                    <a:pt x="4" y="20"/>
                  </a:cubicBezTo>
                  <a:cubicBezTo>
                    <a:pt x="4" y="29"/>
                    <a:pt x="11" y="36"/>
                    <a:pt x="20" y="36"/>
                  </a:cubicBezTo>
                  <a:cubicBezTo>
                    <a:pt x="29" y="36"/>
                    <a:pt x="36" y="29"/>
                    <a:pt x="36" y="20"/>
                  </a:cubicBezTo>
                  <a:cubicBezTo>
                    <a:pt x="36" y="12"/>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83" name="Freeform 21"/>
            <p:cNvSpPr>
              <a:spLocks noEditPoints="1"/>
            </p:cNvSpPr>
            <p:nvPr/>
          </p:nvSpPr>
          <p:spPr bwMode="auto">
            <a:xfrm>
              <a:off x="890588" y="15541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84" name="Freeform 22"/>
            <p:cNvSpPr/>
            <p:nvPr/>
          </p:nvSpPr>
          <p:spPr bwMode="auto">
            <a:xfrm>
              <a:off x="738188" y="5622925"/>
              <a:ext cx="338138" cy="1216025"/>
            </a:xfrm>
            <a:custGeom>
              <a:avLst/>
              <a:gdLst/>
              <a:ahLst/>
              <a:cxnLst/>
              <a:rect l="0" t="0" r="r" b="b"/>
              <a:pathLst>
                <a:path w="213" h="766">
                  <a:moveTo>
                    <a:pt x="213" y="766"/>
                  </a:moveTo>
                  <a:lnTo>
                    <a:pt x="195" y="766"/>
                  </a:lnTo>
                  <a:lnTo>
                    <a:pt x="195" y="464"/>
                  </a:lnTo>
                  <a:lnTo>
                    <a:pt x="0" y="6"/>
                  </a:lnTo>
                  <a:lnTo>
                    <a:pt x="12" y="0"/>
                  </a:lnTo>
                  <a:lnTo>
                    <a:pt x="213" y="461"/>
                  </a:lnTo>
                  <a:lnTo>
                    <a:pt x="213" y="76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85" name="Freeform 23"/>
            <p:cNvSpPr>
              <a:spLocks noEditPoints="1"/>
            </p:cNvSpPr>
            <p:nvPr/>
          </p:nvSpPr>
          <p:spPr bwMode="auto">
            <a:xfrm>
              <a:off x="647700" y="5480050"/>
              <a:ext cx="157163" cy="157163"/>
            </a:xfrm>
            <a:custGeom>
              <a:avLst/>
              <a:gdLst/>
              <a:ahLst/>
              <a:cxnLst/>
              <a:rect l="0" t="0" r="r" b="b"/>
              <a:pathLst>
                <a:path w="33" h="33">
                  <a:moveTo>
                    <a:pt x="17" y="33"/>
                  </a:moveTo>
                  <a:cubicBezTo>
                    <a:pt x="8" y="33"/>
                    <a:pt x="0" y="26"/>
                    <a:pt x="0" y="17"/>
                  </a:cubicBezTo>
                  <a:cubicBezTo>
                    <a:pt x="0" y="8"/>
                    <a:pt x="8" y="0"/>
                    <a:pt x="17" y="0"/>
                  </a:cubicBezTo>
                  <a:cubicBezTo>
                    <a:pt x="26" y="0"/>
                    <a:pt x="33" y="8"/>
                    <a:pt x="33" y="17"/>
                  </a:cubicBezTo>
                  <a:cubicBezTo>
                    <a:pt x="33" y="26"/>
                    <a:pt x="26" y="33"/>
                    <a:pt x="17" y="33"/>
                  </a:cubicBezTo>
                  <a:close/>
                  <a:moveTo>
                    <a:pt x="17" y="4"/>
                  </a:moveTo>
                  <a:cubicBezTo>
                    <a:pt x="10" y="4"/>
                    <a:pt x="4" y="10"/>
                    <a:pt x="4" y="17"/>
                  </a:cubicBezTo>
                  <a:cubicBezTo>
                    <a:pt x="4" y="24"/>
                    <a:pt x="10" y="29"/>
                    <a:pt x="17" y="29"/>
                  </a:cubicBezTo>
                  <a:cubicBezTo>
                    <a:pt x="23" y="29"/>
                    <a:pt x="29" y="24"/>
                    <a:pt x="29" y="17"/>
                  </a:cubicBezTo>
                  <a:cubicBezTo>
                    <a:pt x="29" y="10"/>
                    <a:pt x="23" y="4"/>
                    <a:pt x="17"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86" name="Freeform 24"/>
            <p:cNvSpPr>
              <a:spLocks noEditPoints="1"/>
            </p:cNvSpPr>
            <p:nvPr/>
          </p:nvSpPr>
          <p:spPr bwMode="auto">
            <a:xfrm>
              <a:off x="66675" y="903288"/>
              <a:ext cx="190500" cy="190500"/>
            </a:xfrm>
            <a:custGeom>
              <a:avLst/>
              <a:gdLst/>
              <a:ahLst/>
              <a:cxnLst/>
              <a:rect l="0" t="0" r="r" b="b"/>
              <a:pathLst>
                <a:path w="40" h="40">
                  <a:moveTo>
                    <a:pt x="20" y="40"/>
                  </a:moveTo>
                  <a:cubicBezTo>
                    <a:pt x="9" y="40"/>
                    <a:pt x="0" y="31"/>
                    <a:pt x="0" y="20"/>
                  </a:cubicBezTo>
                  <a:cubicBezTo>
                    <a:pt x="0" y="9"/>
                    <a:pt x="9" y="0"/>
                    <a:pt x="20" y="0"/>
                  </a:cubicBezTo>
                  <a:cubicBezTo>
                    <a:pt x="32" y="0"/>
                    <a:pt x="40" y="9"/>
                    <a:pt x="40" y="20"/>
                  </a:cubicBezTo>
                  <a:cubicBezTo>
                    <a:pt x="40" y="31"/>
                    <a:pt x="32" y="40"/>
                    <a:pt x="20" y="40"/>
                  </a:cubicBezTo>
                  <a:close/>
                  <a:moveTo>
                    <a:pt x="20" y="4"/>
                  </a:moveTo>
                  <a:cubicBezTo>
                    <a:pt x="12" y="4"/>
                    <a:pt x="4" y="12"/>
                    <a:pt x="4" y="20"/>
                  </a:cubicBezTo>
                  <a:cubicBezTo>
                    <a:pt x="4" y="29"/>
                    <a:pt x="12" y="36"/>
                    <a:pt x="20" y="36"/>
                  </a:cubicBezTo>
                  <a:cubicBezTo>
                    <a:pt x="29" y="36"/>
                    <a:pt x="36" y="29"/>
                    <a:pt x="36" y="20"/>
                  </a:cubicBezTo>
                  <a:cubicBezTo>
                    <a:pt x="36" y="12"/>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87" name="Freeform 25"/>
            <p:cNvSpPr/>
            <p:nvPr/>
          </p:nvSpPr>
          <p:spPr bwMode="auto">
            <a:xfrm>
              <a:off x="0" y="3897313"/>
              <a:ext cx="133350" cy="266700"/>
            </a:xfrm>
            <a:custGeom>
              <a:avLst/>
              <a:gdLst/>
              <a:ahLst/>
              <a:cxnLst/>
              <a:rect l="0" t="0" r="r" b="b"/>
              <a:pathLst>
                <a:path w="84" h="168">
                  <a:moveTo>
                    <a:pt x="69" y="168"/>
                  </a:moveTo>
                  <a:lnTo>
                    <a:pt x="0" y="6"/>
                  </a:lnTo>
                  <a:lnTo>
                    <a:pt x="12" y="0"/>
                  </a:lnTo>
                  <a:lnTo>
                    <a:pt x="84" y="162"/>
                  </a:lnTo>
                  <a:lnTo>
                    <a:pt x="69" y="16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88" name="Freeform 26"/>
            <p:cNvSpPr>
              <a:spLocks noEditPoints="1"/>
            </p:cNvSpPr>
            <p:nvPr/>
          </p:nvSpPr>
          <p:spPr bwMode="auto">
            <a:xfrm>
              <a:off x="66675" y="414972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89" name="Freeform 27"/>
            <p:cNvSpPr/>
            <p:nvPr/>
          </p:nvSpPr>
          <p:spPr bwMode="auto">
            <a:xfrm>
              <a:off x="0" y="1644650"/>
              <a:ext cx="133350" cy="269875"/>
            </a:xfrm>
            <a:custGeom>
              <a:avLst/>
              <a:gdLst/>
              <a:ahLst/>
              <a:cxnLst/>
              <a:rect l="0" t="0" r="r" b="b"/>
              <a:pathLst>
                <a:path w="84" h="170">
                  <a:moveTo>
                    <a:pt x="12" y="170"/>
                  </a:moveTo>
                  <a:lnTo>
                    <a:pt x="0" y="164"/>
                  </a:lnTo>
                  <a:lnTo>
                    <a:pt x="69" y="0"/>
                  </a:lnTo>
                  <a:lnTo>
                    <a:pt x="84" y="6"/>
                  </a:lnTo>
                  <a:lnTo>
                    <a:pt x="12" y="17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90" name="Freeform 28"/>
            <p:cNvSpPr>
              <a:spLocks noEditPoints="1"/>
            </p:cNvSpPr>
            <p:nvPr/>
          </p:nvSpPr>
          <p:spPr bwMode="auto">
            <a:xfrm>
              <a:off x="66675" y="146843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91" name="Freeform 29"/>
            <p:cNvSpPr/>
            <p:nvPr/>
          </p:nvSpPr>
          <p:spPr bwMode="auto">
            <a:xfrm>
              <a:off x="695325" y="4763"/>
              <a:ext cx="309563" cy="1558925"/>
            </a:xfrm>
            <a:custGeom>
              <a:avLst/>
              <a:gdLst/>
              <a:ahLst/>
              <a:cxnLst/>
              <a:rect l="0" t="0" r="r" b="b"/>
              <a:pathLst>
                <a:path w="195" h="982">
                  <a:moveTo>
                    <a:pt x="195" y="982"/>
                  </a:moveTo>
                  <a:lnTo>
                    <a:pt x="177" y="982"/>
                  </a:lnTo>
                  <a:lnTo>
                    <a:pt x="177" y="805"/>
                  </a:lnTo>
                  <a:lnTo>
                    <a:pt x="0" y="629"/>
                  </a:lnTo>
                  <a:lnTo>
                    <a:pt x="0" y="0"/>
                  </a:lnTo>
                  <a:lnTo>
                    <a:pt x="18" y="0"/>
                  </a:lnTo>
                  <a:lnTo>
                    <a:pt x="18" y="623"/>
                  </a:lnTo>
                  <a:lnTo>
                    <a:pt x="195" y="796"/>
                  </a:lnTo>
                  <a:lnTo>
                    <a:pt x="195" y="98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92" name="Freeform 30"/>
            <p:cNvSpPr>
              <a:spLocks noEditPoints="1"/>
            </p:cNvSpPr>
            <p:nvPr/>
          </p:nvSpPr>
          <p:spPr bwMode="auto">
            <a:xfrm>
              <a:off x="57150" y="488156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93" name="Freeform 31"/>
            <p:cNvSpPr/>
            <p:nvPr/>
          </p:nvSpPr>
          <p:spPr bwMode="auto">
            <a:xfrm>
              <a:off x="138113" y="5060950"/>
              <a:ext cx="304800" cy="1778000"/>
            </a:xfrm>
            <a:custGeom>
              <a:avLst/>
              <a:gdLst/>
              <a:ahLst/>
              <a:cxnLst/>
              <a:rect l="0" t="0" r="r" b="b"/>
              <a:pathLst>
                <a:path w="192" h="1120">
                  <a:moveTo>
                    <a:pt x="192" y="1120"/>
                  </a:moveTo>
                  <a:lnTo>
                    <a:pt x="177" y="1120"/>
                  </a:lnTo>
                  <a:lnTo>
                    <a:pt x="177" y="360"/>
                  </a:lnTo>
                  <a:lnTo>
                    <a:pt x="0" y="183"/>
                  </a:lnTo>
                  <a:lnTo>
                    <a:pt x="0" y="0"/>
                  </a:lnTo>
                  <a:lnTo>
                    <a:pt x="15" y="0"/>
                  </a:lnTo>
                  <a:lnTo>
                    <a:pt x="15" y="177"/>
                  </a:lnTo>
                  <a:lnTo>
                    <a:pt x="192" y="354"/>
                  </a:lnTo>
                  <a:lnTo>
                    <a:pt x="192" y="112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94" name="Freeform 32"/>
            <p:cNvSpPr>
              <a:spLocks noEditPoints="1"/>
            </p:cNvSpPr>
            <p:nvPr/>
          </p:nvSpPr>
          <p:spPr bwMode="auto">
            <a:xfrm>
              <a:off x="561975" y="643096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95" name="Rectangle 33"/>
            <p:cNvSpPr>
              <a:spLocks noChangeArrowheads="1"/>
            </p:cNvSpPr>
            <p:nvPr/>
          </p:nvSpPr>
          <p:spPr bwMode="auto">
            <a:xfrm>
              <a:off x="642938" y="6610350"/>
              <a:ext cx="23813" cy="242888"/>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sp>
        <p:sp>
          <p:nvSpPr>
            <p:cNvPr id="96" name="Freeform 34"/>
            <p:cNvSpPr>
              <a:spLocks noEditPoints="1"/>
            </p:cNvSpPr>
            <p:nvPr/>
          </p:nvSpPr>
          <p:spPr bwMode="auto">
            <a:xfrm>
              <a:off x="76200" y="6430963"/>
              <a:ext cx="190500" cy="188913"/>
            </a:xfrm>
            <a:custGeom>
              <a:avLst/>
              <a:gdLst/>
              <a:ahLst/>
              <a:cxnLst/>
              <a:rect l="0" t="0" r="r" b="b"/>
              <a:pathLst>
                <a:path w="40" h="40">
                  <a:moveTo>
                    <a:pt x="20" y="40"/>
                  </a:moveTo>
                  <a:cubicBezTo>
                    <a:pt x="9" y="40"/>
                    <a:pt x="0" y="31"/>
                    <a:pt x="0" y="20"/>
                  </a:cubicBezTo>
                  <a:cubicBezTo>
                    <a:pt x="0" y="9"/>
                    <a:pt x="9" y="0"/>
                    <a:pt x="20" y="0"/>
                  </a:cubicBezTo>
                  <a:cubicBezTo>
                    <a:pt x="32" y="0"/>
                    <a:pt x="40" y="9"/>
                    <a:pt x="40" y="20"/>
                  </a:cubicBezTo>
                  <a:cubicBezTo>
                    <a:pt x="40" y="31"/>
                    <a:pt x="32"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97" name="Freeform 35"/>
            <p:cNvSpPr/>
            <p:nvPr/>
          </p:nvSpPr>
          <p:spPr bwMode="auto">
            <a:xfrm>
              <a:off x="0" y="5978525"/>
              <a:ext cx="190500" cy="461963"/>
            </a:xfrm>
            <a:custGeom>
              <a:avLst/>
              <a:gdLst/>
              <a:ahLst/>
              <a:cxnLst/>
              <a:rect l="0" t="0" r="r" b="b"/>
              <a:pathLst>
                <a:path w="120" h="291">
                  <a:moveTo>
                    <a:pt x="120" y="291"/>
                  </a:moveTo>
                  <a:lnTo>
                    <a:pt x="105" y="291"/>
                  </a:lnTo>
                  <a:lnTo>
                    <a:pt x="105" y="114"/>
                  </a:lnTo>
                  <a:lnTo>
                    <a:pt x="0" y="9"/>
                  </a:lnTo>
                  <a:lnTo>
                    <a:pt x="12" y="0"/>
                  </a:lnTo>
                  <a:lnTo>
                    <a:pt x="120" y="108"/>
                  </a:lnTo>
                  <a:lnTo>
                    <a:pt x="120" y="291"/>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98" name="Freeform 36"/>
            <p:cNvSpPr/>
            <p:nvPr/>
          </p:nvSpPr>
          <p:spPr bwMode="auto">
            <a:xfrm>
              <a:off x="1014413" y="1801813"/>
              <a:ext cx="214313" cy="755650"/>
            </a:xfrm>
            <a:custGeom>
              <a:avLst/>
              <a:gdLst/>
              <a:ahLst/>
              <a:cxnLst/>
              <a:rect l="0" t="0" r="r" b="b"/>
              <a:pathLst>
                <a:path w="135" h="476">
                  <a:moveTo>
                    <a:pt x="12" y="476"/>
                  </a:moveTo>
                  <a:lnTo>
                    <a:pt x="0" y="476"/>
                  </a:lnTo>
                  <a:lnTo>
                    <a:pt x="0" y="128"/>
                  </a:lnTo>
                  <a:lnTo>
                    <a:pt x="126" y="0"/>
                  </a:lnTo>
                  <a:lnTo>
                    <a:pt x="135" y="9"/>
                  </a:lnTo>
                  <a:lnTo>
                    <a:pt x="12" y="131"/>
                  </a:lnTo>
                  <a:lnTo>
                    <a:pt x="12" y="47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99" name="Freeform 37"/>
            <p:cNvSpPr>
              <a:spLocks noEditPoints="1"/>
            </p:cNvSpPr>
            <p:nvPr/>
          </p:nvSpPr>
          <p:spPr bwMode="auto">
            <a:xfrm>
              <a:off x="938213" y="2547938"/>
              <a:ext cx="166688" cy="160338"/>
            </a:xfrm>
            <a:custGeom>
              <a:avLst/>
              <a:gdLst/>
              <a:ahLst/>
              <a:cxnLst/>
              <a:rect l="0" t="0" r="r" b="b"/>
              <a:pathLst>
                <a:path w="35" h="34">
                  <a:moveTo>
                    <a:pt x="18" y="34"/>
                  </a:moveTo>
                  <a:cubicBezTo>
                    <a:pt x="8" y="34"/>
                    <a:pt x="0" y="26"/>
                    <a:pt x="0" y="17"/>
                  </a:cubicBezTo>
                  <a:cubicBezTo>
                    <a:pt x="0" y="7"/>
                    <a:pt x="8" y="0"/>
                    <a:pt x="18" y="0"/>
                  </a:cubicBezTo>
                  <a:cubicBezTo>
                    <a:pt x="27" y="0"/>
                    <a:pt x="35" y="7"/>
                    <a:pt x="35" y="17"/>
                  </a:cubicBezTo>
                  <a:cubicBezTo>
                    <a:pt x="35" y="26"/>
                    <a:pt x="27" y="34"/>
                    <a:pt x="18" y="34"/>
                  </a:cubicBezTo>
                  <a:close/>
                  <a:moveTo>
                    <a:pt x="18" y="4"/>
                  </a:moveTo>
                  <a:cubicBezTo>
                    <a:pt x="10" y="4"/>
                    <a:pt x="4" y="10"/>
                    <a:pt x="4" y="17"/>
                  </a:cubicBezTo>
                  <a:cubicBezTo>
                    <a:pt x="4" y="24"/>
                    <a:pt x="10" y="30"/>
                    <a:pt x="18" y="30"/>
                  </a:cubicBezTo>
                  <a:cubicBezTo>
                    <a:pt x="25" y="30"/>
                    <a:pt x="31" y="24"/>
                    <a:pt x="31" y="17"/>
                  </a:cubicBezTo>
                  <a:cubicBezTo>
                    <a:pt x="31" y="10"/>
                    <a:pt x="25" y="4"/>
                    <a:pt x="18"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00" name="Freeform 38"/>
            <p:cNvSpPr/>
            <p:nvPr/>
          </p:nvSpPr>
          <p:spPr bwMode="auto">
            <a:xfrm>
              <a:off x="595313" y="4763"/>
              <a:ext cx="638175" cy="4025900"/>
            </a:xfrm>
            <a:custGeom>
              <a:avLst/>
              <a:gdLst/>
              <a:ahLst/>
              <a:cxnLst/>
              <a:rect l="0" t="0" r="r" b="b"/>
              <a:pathLst>
                <a:path w="402" h="2536">
                  <a:moveTo>
                    <a:pt x="402" y="2536"/>
                  </a:moveTo>
                  <a:lnTo>
                    <a:pt x="387" y="2536"/>
                  </a:lnTo>
                  <a:lnTo>
                    <a:pt x="387" y="2311"/>
                  </a:lnTo>
                  <a:lnTo>
                    <a:pt x="0" y="1925"/>
                  </a:lnTo>
                  <a:lnTo>
                    <a:pt x="0" y="0"/>
                  </a:lnTo>
                  <a:lnTo>
                    <a:pt x="15" y="0"/>
                  </a:lnTo>
                  <a:lnTo>
                    <a:pt x="15" y="1916"/>
                  </a:lnTo>
                  <a:lnTo>
                    <a:pt x="402" y="2302"/>
                  </a:lnTo>
                  <a:lnTo>
                    <a:pt x="402" y="253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01" name="Freeform 39"/>
            <p:cNvSpPr/>
            <p:nvPr/>
          </p:nvSpPr>
          <p:spPr bwMode="auto">
            <a:xfrm>
              <a:off x="1223963" y="1382713"/>
              <a:ext cx="142875" cy="476250"/>
            </a:xfrm>
            <a:custGeom>
              <a:avLst/>
              <a:gdLst/>
              <a:ahLst/>
              <a:cxnLst/>
              <a:rect l="0" t="0" r="r" b="b"/>
              <a:pathLst>
                <a:path w="90" h="300">
                  <a:moveTo>
                    <a:pt x="90" y="300"/>
                  </a:moveTo>
                  <a:lnTo>
                    <a:pt x="78" y="300"/>
                  </a:lnTo>
                  <a:lnTo>
                    <a:pt x="78" y="84"/>
                  </a:lnTo>
                  <a:lnTo>
                    <a:pt x="0" y="9"/>
                  </a:lnTo>
                  <a:lnTo>
                    <a:pt x="9" y="0"/>
                  </a:lnTo>
                  <a:lnTo>
                    <a:pt x="90" y="81"/>
                  </a:lnTo>
                  <a:lnTo>
                    <a:pt x="90" y="30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02" name="Freeform 40"/>
            <p:cNvSpPr>
              <a:spLocks noEditPoints="1"/>
            </p:cNvSpPr>
            <p:nvPr/>
          </p:nvSpPr>
          <p:spPr bwMode="auto">
            <a:xfrm>
              <a:off x="1300163" y="1849438"/>
              <a:ext cx="109538" cy="107950"/>
            </a:xfrm>
            <a:custGeom>
              <a:avLst/>
              <a:gdLst/>
              <a:ahLst/>
              <a:cxnLst/>
              <a:rect l="0" t="0" r="r" b="b"/>
              <a:pathLst>
                <a:path w="23" h="23">
                  <a:moveTo>
                    <a:pt x="12" y="23"/>
                  </a:moveTo>
                  <a:cubicBezTo>
                    <a:pt x="5" y="23"/>
                    <a:pt x="0" y="18"/>
                    <a:pt x="0" y="12"/>
                  </a:cubicBezTo>
                  <a:cubicBezTo>
                    <a:pt x="0" y="5"/>
                    <a:pt x="5" y="0"/>
                    <a:pt x="12" y="0"/>
                  </a:cubicBezTo>
                  <a:cubicBezTo>
                    <a:pt x="18" y="0"/>
                    <a:pt x="23" y="5"/>
                    <a:pt x="23" y="12"/>
                  </a:cubicBezTo>
                  <a:cubicBezTo>
                    <a:pt x="23" y="18"/>
                    <a:pt x="18" y="23"/>
                    <a:pt x="12" y="23"/>
                  </a:cubicBezTo>
                  <a:close/>
                  <a:moveTo>
                    <a:pt x="12" y="4"/>
                  </a:moveTo>
                  <a:cubicBezTo>
                    <a:pt x="8" y="4"/>
                    <a:pt x="4" y="8"/>
                    <a:pt x="4" y="12"/>
                  </a:cubicBezTo>
                  <a:cubicBezTo>
                    <a:pt x="4" y="16"/>
                    <a:pt x="8" y="19"/>
                    <a:pt x="12" y="19"/>
                  </a:cubicBezTo>
                  <a:cubicBezTo>
                    <a:pt x="16" y="19"/>
                    <a:pt x="19" y="16"/>
                    <a:pt x="19" y="12"/>
                  </a:cubicBezTo>
                  <a:cubicBezTo>
                    <a:pt x="19" y="8"/>
                    <a:pt x="16" y="4"/>
                    <a:pt x="12"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03" name="Freeform 41"/>
            <p:cNvSpPr/>
            <p:nvPr/>
          </p:nvSpPr>
          <p:spPr bwMode="auto">
            <a:xfrm>
              <a:off x="280988" y="3417888"/>
              <a:ext cx="142875" cy="474663"/>
            </a:xfrm>
            <a:custGeom>
              <a:avLst/>
              <a:gdLst/>
              <a:ahLst/>
              <a:cxnLst/>
              <a:rect l="0" t="0" r="r" b="b"/>
              <a:pathLst>
                <a:path w="90" h="299">
                  <a:moveTo>
                    <a:pt x="12" y="299"/>
                  </a:moveTo>
                  <a:lnTo>
                    <a:pt x="0" y="299"/>
                  </a:lnTo>
                  <a:lnTo>
                    <a:pt x="0" y="80"/>
                  </a:lnTo>
                  <a:lnTo>
                    <a:pt x="81" y="0"/>
                  </a:lnTo>
                  <a:lnTo>
                    <a:pt x="90" y="8"/>
                  </a:lnTo>
                  <a:lnTo>
                    <a:pt x="12" y="83"/>
                  </a:lnTo>
                  <a:lnTo>
                    <a:pt x="12" y="29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04" name="Freeform 42"/>
            <p:cNvSpPr>
              <a:spLocks noEditPoints="1"/>
            </p:cNvSpPr>
            <p:nvPr/>
          </p:nvSpPr>
          <p:spPr bwMode="auto">
            <a:xfrm>
              <a:off x="238125" y="3883025"/>
              <a:ext cx="109538" cy="109538"/>
            </a:xfrm>
            <a:custGeom>
              <a:avLst/>
              <a:gdLst/>
              <a:ahLst/>
              <a:cxnLst/>
              <a:rect l="0" t="0" r="r" b="b"/>
              <a:pathLst>
                <a:path w="23" h="23">
                  <a:moveTo>
                    <a:pt x="11" y="23"/>
                  </a:moveTo>
                  <a:cubicBezTo>
                    <a:pt x="5" y="23"/>
                    <a:pt x="0" y="18"/>
                    <a:pt x="0" y="12"/>
                  </a:cubicBezTo>
                  <a:cubicBezTo>
                    <a:pt x="0" y="5"/>
                    <a:pt x="5" y="0"/>
                    <a:pt x="11" y="0"/>
                  </a:cubicBezTo>
                  <a:cubicBezTo>
                    <a:pt x="17" y="0"/>
                    <a:pt x="23" y="5"/>
                    <a:pt x="23" y="12"/>
                  </a:cubicBezTo>
                  <a:cubicBezTo>
                    <a:pt x="23" y="18"/>
                    <a:pt x="17" y="23"/>
                    <a:pt x="11" y="23"/>
                  </a:cubicBezTo>
                  <a:close/>
                  <a:moveTo>
                    <a:pt x="11" y="4"/>
                  </a:moveTo>
                  <a:cubicBezTo>
                    <a:pt x="7" y="4"/>
                    <a:pt x="4" y="8"/>
                    <a:pt x="4" y="12"/>
                  </a:cubicBezTo>
                  <a:cubicBezTo>
                    <a:pt x="4" y="16"/>
                    <a:pt x="7" y="19"/>
                    <a:pt x="11" y="19"/>
                  </a:cubicBezTo>
                  <a:cubicBezTo>
                    <a:pt x="15" y="19"/>
                    <a:pt x="19" y="16"/>
                    <a:pt x="19" y="12"/>
                  </a:cubicBezTo>
                  <a:cubicBezTo>
                    <a:pt x="19" y="8"/>
                    <a:pt x="15" y="4"/>
                    <a:pt x="11"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05" name="Freeform 43"/>
            <p:cNvSpPr/>
            <p:nvPr/>
          </p:nvSpPr>
          <p:spPr bwMode="auto">
            <a:xfrm>
              <a:off x="4763" y="2166938"/>
              <a:ext cx="114300" cy="452438"/>
            </a:xfrm>
            <a:custGeom>
              <a:avLst/>
              <a:gdLst/>
              <a:ahLst/>
              <a:cxnLst/>
              <a:rect l="0" t="0" r="r" b="b"/>
              <a:pathLst>
                <a:path w="72" h="285">
                  <a:moveTo>
                    <a:pt x="6" y="285"/>
                  </a:moveTo>
                  <a:lnTo>
                    <a:pt x="0" y="276"/>
                  </a:lnTo>
                  <a:lnTo>
                    <a:pt x="60" y="216"/>
                  </a:lnTo>
                  <a:lnTo>
                    <a:pt x="60" y="0"/>
                  </a:lnTo>
                  <a:lnTo>
                    <a:pt x="72" y="0"/>
                  </a:lnTo>
                  <a:lnTo>
                    <a:pt x="72" y="222"/>
                  </a:lnTo>
                  <a:lnTo>
                    <a:pt x="6" y="28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06" name="Freeform 44"/>
            <p:cNvSpPr>
              <a:spLocks noEditPoints="1"/>
            </p:cNvSpPr>
            <p:nvPr/>
          </p:nvSpPr>
          <p:spPr bwMode="auto">
            <a:xfrm>
              <a:off x="52388" y="2066925"/>
              <a:ext cx="109538" cy="109538"/>
            </a:xfrm>
            <a:custGeom>
              <a:avLst/>
              <a:gdLst/>
              <a:ahLst/>
              <a:cxnLst/>
              <a:rect l="0" t="0" r="r" b="b"/>
              <a:pathLst>
                <a:path w="23" h="23">
                  <a:moveTo>
                    <a:pt x="12" y="23"/>
                  </a:moveTo>
                  <a:cubicBezTo>
                    <a:pt x="5" y="23"/>
                    <a:pt x="0" y="18"/>
                    <a:pt x="0" y="12"/>
                  </a:cubicBezTo>
                  <a:cubicBezTo>
                    <a:pt x="0" y="5"/>
                    <a:pt x="5" y="0"/>
                    <a:pt x="12" y="0"/>
                  </a:cubicBezTo>
                  <a:cubicBezTo>
                    <a:pt x="18" y="0"/>
                    <a:pt x="23" y="5"/>
                    <a:pt x="23" y="12"/>
                  </a:cubicBezTo>
                  <a:cubicBezTo>
                    <a:pt x="23" y="18"/>
                    <a:pt x="18" y="23"/>
                    <a:pt x="12" y="23"/>
                  </a:cubicBezTo>
                  <a:close/>
                  <a:moveTo>
                    <a:pt x="12" y="4"/>
                  </a:moveTo>
                  <a:cubicBezTo>
                    <a:pt x="8" y="4"/>
                    <a:pt x="4" y="8"/>
                    <a:pt x="4" y="12"/>
                  </a:cubicBezTo>
                  <a:cubicBezTo>
                    <a:pt x="4" y="16"/>
                    <a:pt x="8" y="19"/>
                    <a:pt x="12" y="19"/>
                  </a:cubicBezTo>
                  <a:cubicBezTo>
                    <a:pt x="16" y="19"/>
                    <a:pt x="19" y="16"/>
                    <a:pt x="19" y="12"/>
                  </a:cubicBezTo>
                  <a:cubicBezTo>
                    <a:pt x="19" y="8"/>
                    <a:pt x="16" y="4"/>
                    <a:pt x="12"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07" name="Rectangle 45"/>
            <p:cNvSpPr>
              <a:spLocks noChangeArrowheads="1"/>
            </p:cNvSpPr>
            <p:nvPr/>
          </p:nvSpPr>
          <p:spPr bwMode="auto">
            <a:xfrm>
              <a:off x="1228725" y="4662488"/>
              <a:ext cx="23813" cy="218122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sp>
        <p:sp>
          <p:nvSpPr>
            <p:cNvPr id="108" name="Freeform 46"/>
            <p:cNvSpPr/>
            <p:nvPr/>
          </p:nvSpPr>
          <p:spPr bwMode="auto">
            <a:xfrm>
              <a:off x="1319213" y="5041900"/>
              <a:ext cx="371475" cy="1801813"/>
            </a:xfrm>
            <a:custGeom>
              <a:avLst/>
              <a:gdLst/>
              <a:ahLst/>
              <a:cxnLst/>
              <a:rect l="0" t="0" r="r" b="b"/>
              <a:pathLst>
                <a:path w="234" h="1135">
                  <a:moveTo>
                    <a:pt x="15" y="1135"/>
                  </a:moveTo>
                  <a:lnTo>
                    <a:pt x="0" y="1135"/>
                  </a:lnTo>
                  <a:lnTo>
                    <a:pt x="0" y="515"/>
                  </a:lnTo>
                  <a:lnTo>
                    <a:pt x="0" y="512"/>
                  </a:lnTo>
                  <a:lnTo>
                    <a:pt x="219" y="0"/>
                  </a:lnTo>
                  <a:lnTo>
                    <a:pt x="234" y="6"/>
                  </a:lnTo>
                  <a:lnTo>
                    <a:pt x="15" y="518"/>
                  </a:lnTo>
                  <a:lnTo>
                    <a:pt x="15" y="113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09" name="Freeform 47"/>
            <p:cNvSpPr>
              <a:spLocks noEditPoints="1"/>
            </p:cNvSpPr>
            <p:nvPr/>
          </p:nvSpPr>
          <p:spPr bwMode="auto">
            <a:xfrm>
              <a:off x="1147763"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10" name="Freeform 48"/>
            <p:cNvSpPr/>
            <p:nvPr/>
          </p:nvSpPr>
          <p:spPr bwMode="auto">
            <a:xfrm>
              <a:off x="819150" y="3983038"/>
              <a:ext cx="347663" cy="2860675"/>
            </a:xfrm>
            <a:custGeom>
              <a:avLst/>
              <a:gdLst/>
              <a:ahLst/>
              <a:cxnLst/>
              <a:rect l="0" t="0" r="r" b="b"/>
              <a:pathLst>
                <a:path w="219" h="1802">
                  <a:moveTo>
                    <a:pt x="219" y="1802"/>
                  </a:moveTo>
                  <a:lnTo>
                    <a:pt x="201" y="1802"/>
                  </a:lnTo>
                  <a:lnTo>
                    <a:pt x="201" y="1185"/>
                  </a:lnTo>
                  <a:lnTo>
                    <a:pt x="0" y="3"/>
                  </a:lnTo>
                  <a:lnTo>
                    <a:pt x="15" y="0"/>
                  </a:lnTo>
                  <a:lnTo>
                    <a:pt x="219" y="1185"/>
                  </a:lnTo>
                  <a:lnTo>
                    <a:pt x="219" y="180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11" name="Freeform 49"/>
            <p:cNvSpPr>
              <a:spLocks noEditPoints="1"/>
            </p:cNvSpPr>
            <p:nvPr/>
          </p:nvSpPr>
          <p:spPr bwMode="auto">
            <a:xfrm>
              <a:off x="728663" y="3806825"/>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12" name="Freeform 50"/>
            <p:cNvSpPr>
              <a:spLocks noEditPoints="1"/>
            </p:cNvSpPr>
            <p:nvPr/>
          </p:nvSpPr>
          <p:spPr bwMode="auto">
            <a:xfrm>
              <a:off x="1624013" y="48672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13" name="Freeform 51"/>
            <p:cNvSpPr/>
            <p:nvPr/>
          </p:nvSpPr>
          <p:spPr bwMode="auto">
            <a:xfrm>
              <a:off x="1404938" y="5422900"/>
              <a:ext cx="371475" cy="1425575"/>
            </a:xfrm>
            <a:custGeom>
              <a:avLst/>
              <a:gdLst/>
              <a:ahLst/>
              <a:cxnLst/>
              <a:rect l="0" t="0" r="r" b="b"/>
              <a:pathLst>
                <a:path w="234" h="898">
                  <a:moveTo>
                    <a:pt x="18" y="898"/>
                  </a:moveTo>
                  <a:lnTo>
                    <a:pt x="0" y="898"/>
                  </a:lnTo>
                  <a:lnTo>
                    <a:pt x="0" y="515"/>
                  </a:lnTo>
                  <a:lnTo>
                    <a:pt x="0" y="512"/>
                  </a:lnTo>
                  <a:lnTo>
                    <a:pt x="222" y="0"/>
                  </a:lnTo>
                  <a:lnTo>
                    <a:pt x="234" y="6"/>
                  </a:lnTo>
                  <a:lnTo>
                    <a:pt x="18" y="518"/>
                  </a:lnTo>
                  <a:lnTo>
                    <a:pt x="18" y="89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14" name="Freeform 52"/>
            <p:cNvSpPr/>
            <p:nvPr/>
          </p:nvSpPr>
          <p:spPr bwMode="auto">
            <a:xfrm>
              <a:off x="1666875" y="5945188"/>
              <a:ext cx="152400" cy="912813"/>
            </a:xfrm>
            <a:custGeom>
              <a:avLst/>
              <a:gdLst/>
              <a:ahLst/>
              <a:cxnLst/>
              <a:rect l="0" t="0" r="r" b="b"/>
              <a:pathLst>
                <a:path w="96" h="575">
                  <a:moveTo>
                    <a:pt x="15" y="575"/>
                  </a:moveTo>
                  <a:lnTo>
                    <a:pt x="0" y="569"/>
                  </a:lnTo>
                  <a:lnTo>
                    <a:pt x="81" y="383"/>
                  </a:lnTo>
                  <a:lnTo>
                    <a:pt x="81" y="0"/>
                  </a:lnTo>
                  <a:lnTo>
                    <a:pt x="96" y="0"/>
                  </a:lnTo>
                  <a:lnTo>
                    <a:pt x="96" y="386"/>
                  </a:lnTo>
                  <a:lnTo>
                    <a:pt x="15" y="57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15" name="Freeform 53"/>
            <p:cNvSpPr>
              <a:spLocks noEditPoints="1"/>
            </p:cNvSpPr>
            <p:nvPr/>
          </p:nvSpPr>
          <p:spPr bwMode="auto">
            <a:xfrm>
              <a:off x="1709738" y="52466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16" name="Freeform 54"/>
            <p:cNvSpPr>
              <a:spLocks noEditPoints="1"/>
            </p:cNvSpPr>
            <p:nvPr/>
          </p:nvSpPr>
          <p:spPr bwMode="auto">
            <a:xfrm>
              <a:off x="1709738" y="57642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17" name="Freeform 55"/>
            <p:cNvSpPr/>
            <p:nvPr/>
          </p:nvSpPr>
          <p:spPr bwMode="auto">
            <a:xfrm>
              <a:off x="1766888" y="6330950"/>
              <a:ext cx="419100" cy="527050"/>
            </a:xfrm>
            <a:custGeom>
              <a:avLst/>
              <a:gdLst/>
              <a:ahLst/>
              <a:cxnLst/>
              <a:rect l="0" t="0" r="r" b="b"/>
              <a:pathLst>
                <a:path w="264" h="332">
                  <a:moveTo>
                    <a:pt x="12" y="332"/>
                  </a:moveTo>
                  <a:lnTo>
                    <a:pt x="0" y="326"/>
                  </a:lnTo>
                  <a:lnTo>
                    <a:pt x="45" y="206"/>
                  </a:lnTo>
                  <a:lnTo>
                    <a:pt x="255" y="0"/>
                  </a:lnTo>
                  <a:lnTo>
                    <a:pt x="264" y="12"/>
                  </a:lnTo>
                  <a:lnTo>
                    <a:pt x="60" y="215"/>
                  </a:lnTo>
                  <a:lnTo>
                    <a:pt x="12" y="33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18" name="Freeform 56"/>
            <p:cNvSpPr>
              <a:spLocks noEditPoints="1"/>
            </p:cNvSpPr>
            <p:nvPr/>
          </p:nvSpPr>
          <p:spPr bwMode="auto">
            <a:xfrm>
              <a:off x="2147888" y="6221413"/>
              <a:ext cx="157163" cy="147638"/>
            </a:xfrm>
            <a:custGeom>
              <a:avLst/>
              <a:gdLst/>
              <a:ahLst/>
              <a:cxnLst/>
              <a:rect l="0" t="0" r="r" b="b"/>
              <a:pathLst>
                <a:path w="33" h="31">
                  <a:moveTo>
                    <a:pt x="16" y="31"/>
                  </a:moveTo>
                  <a:cubicBezTo>
                    <a:pt x="12" y="31"/>
                    <a:pt x="8" y="29"/>
                    <a:pt x="5" y="26"/>
                  </a:cubicBezTo>
                  <a:cubicBezTo>
                    <a:pt x="2" y="24"/>
                    <a:pt x="0" y="20"/>
                    <a:pt x="0" y="15"/>
                  </a:cubicBezTo>
                  <a:cubicBezTo>
                    <a:pt x="0" y="11"/>
                    <a:pt x="2" y="7"/>
                    <a:pt x="5" y="4"/>
                  </a:cubicBezTo>
                  <a:cubicBezTo>
                    <a:pt x="8" y="1"/>
                    <a:pt x="12" y="0"/>
                    <a:pt x="16" y="0"/>
                  </a:cubicBezTo>
                  <a:cubicBezTo>
                    <a:pt x="20" y="0"/>
                    <a:pt x="24" y="1"/>
                    <a:pt x="27" y="4"/>
                  </a:cubicBezTo>
                  <a:cubicBezTo>
                    <a:pt x="33" y="10"/>
                    <a:pt x="33" y="20"/>
                    <a:pt x="27" y="26"/>
                  </a:cubicBezTo>
                  <a:cubicBezTo>
                    <a:pt x="24" y="29"/>
                    <a:pt x="20" y="31"/>
                    <a:pt x="16" y="31"/>
                  </a:cubicBezTo>
                  <a:close/>
                  <a:moveTo>
                    <a:pt x="16" y="4"/>
                  </a:moveTo>
                  <a:cubicBezTo>
                    <a:pt x="13" y="4"/>
                    <a:pt x="10" y="5"/>
                    <a:pt x="8" y="7"/>
                  </a:cubicBezTo>
                  <a:cubicBezTo>
                    <a:pt x="6" y="9"/>
                    <a:pt x="4" y="12"/>
                    <a:pt x="4" y="15"/>
                  </a:cubicBezTo>
                  <a:cubicBezTo>
                    <a:pt x="4" y="19"/>
                    <a:pt x="6" y="21"/>
                    <a:pt x="8" y="24"/>
                  </a:cubicBezTo>
                  <a:cubicBezTo>
                    <a:pt x="10" y="26"/>
                    <a:pt x="13" y="27"/>
                    <a:pt x="16" y="27"/>
                  </a:cubicBezTo>
                  <a:cubicBezTo>
                    <a:pt x="19" y="27"/>
                    <a:pt x="22" y="26"/>
                    <a:pt x="24" y="24"/>
                  </a:cubicBezTo>
                  <a:cubicBezTo>
                    <a:pt x="29" y="19"/>
                    <a:pt x="29" y="12"/>
                    <a:pt x="24" y="7"/>
                  </a:cubicBezTo>
                  <a:cubicBezTo>
                    <a:pt x="22" y="5"/>
                    <a:pt x="19" y="4"/>
                    <a:pt x="16"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19" name="Freeform 57"/>
            <p:cNvSpPr/>
            <p:nvPr/>
          </p:nvSpPr>
          <p:spPr bwMode="auto">
            <a:xfrm>
              <a:off x="504825" y="9525"/>
              <a:ext cx="233363" cy="5103813"/>
            </a:xfrm>
            <a:custGeom>
              <a:avLst/>
              <a:gdLst/>
              <a:ahLst/>
              <a:cxnLst/>
              <a:rect l="0" t="0" r="r" b="b"/>
              <a:pathLst>
                <a:path w="147" h="3215">
                  <a:moveTo>
                    <a:pt x="132" y="3215"/>
                  </a:moveTo>
                  <a:lnTo>
                    <a:pt x="129" y="2754"/>
                  </a:lnTo>
                  <a:lnTo>
                    <a:pt x="0" y="1901"/>
                  </a:lnTo>
                  <a:lnTo>
                    <a:pt x="0" y="0"/>
                  </a:lnTo>
                  <a:lnTo>
                    <a:pt x="15" y="0"/>
                  </a:lnTo>
                  <a:lnTo>
                    <a:pt x="15" y="1898"/>
                  </a:lnTo>
                  <a:lnTo>
                    <a:pt x="144" y="2754"/>
                  </a:lnTo>
                  <a:lnTo>
                    <a:pt x="147" y="3215"/>
                  </a:lnTo>
                  <a:lnTo>
                    <a:pt x="132" y="321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20" name="Freeform 58"/>
            <p:cNvSpPr>
              <a:spLocks noEditPoints="1"/>
            </p:cNvSpPr>
            <p:nvPr/>
          </p:nvSpPr>
          <p:spPr bwMode="auto">
            <a:xfrm>
              <a:off x="633413" y="5103813"/>
              <a:ext cx="185738" cy="185738"/>
            </a:xfrm>
            <a:custGeom>
              <a:avLst/>
              <a:gdLst/>
              <a:ahLst/>
              <a:cxnLst/>
              <a:rect l="0" t="0" r="r" b="b"/>
              <a:pathLst>
                <a:path w="39" h="39">
                  <a:moveTo>
                    <a:pt x="20" y="39"/>
                  </a:moveTo>
                  <a:cubicBezTo>
                    <a:pt x="9" y="39"/>
                    <a:pt x="0" y="30"/>
                    <a:pt x="0" y="19"/>
                  </a:cubicBezTo>
                  <a:cubicBezTo>
                    <a:pt x="0" y="9"/>
                    <a:pt x="9" y="0"/>
                    <a:pt x="20" y="0"/>
                  </a:cubicBezTo>
                  <a:cubicBezTo>
                    <a:pt x="30" y="0"/>
                    <a:pt x="39" y="9"/>
                    <a:pt x="39" y="19"/>
                  </a:cubicBezTo>
                  <a:cubicBezTo>
                    <a:pt x="39" y="30"/>
                    <a:pt x="30" y="39"/>
                    <a:pt x="20" y="39"/>
                  </a:cubicBezTo>
                  <a:close/>
                  <a:moveTo>
                    <a:pt x="20" y="4"/>
                  </a:moveTo>
                  <a:cubicBezTo>
                    <a:pt x="11" y="4"/>
                    <a:pt x="4" y="11"/>
                    <a:pt x="4" y="19"/>
                  </a:cubicBezTo>
                  <a:cubicBezTo>
                    <a:pt x="4" y="28"/>
                    <a:pt x="11" y="35"/>
                    <a:pt x="20" y="35"/>
                  </a:cubicBezTo>
                  <a:cubicBezTo>
                    <a:pt x="28" y="35"/>
                    <a:pt x="35" y="28"/>
                    <a:pt x="35" y="19"/>
                  </a:cubicBezTo>
                  <a:cubicBezTo>
                    <a:pt x="35" y="11"/>
                    <a:pt x="28"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grpSp>
      <p:sp>
        <p:nvSpPr>
          <p:cNvPr id="2" name="Title 1"/>
          <p:cNvSpPr>
            <a:spLocks noGrp="1"/>
          </p:cNvSpPr>
          <p:nvPr>
            <p:ph type="ctrTitle"/>
          </p:nvPr>
        </p:nvSpPr>
        <p:spPr>
          <a:xfrm>
            <a:off x="1900238" y="1122363"/>
            <a:ext cx="6593681" cy="2387600"/>
          </a:xfrm>
        </p:spPr>
        <p:txBody>
          <a:bodyPr anchor="b">
            <a:normAutofit/>
          </a:bodyPr>
          <a:lstStyle>
            <a:lvl1pPr algn="l">
              <a:defRPr sz="4800"/>
            </a:lvl1pPr>
          </a:lstStyle>
          <a:p>
            <a:r>
              <a:rPr lang="ru-RU"/>
              <a:t>Образец заголовка</a:t>
            </a:r>
            <a:endParaRPr lang="en-US" dirty="0"/>
          </a:p>
        </p:txBody>
      </p:sp>
      <p:sp>
        <p:nvSpPr>
          <p:cNvPr id="3" name="Subtitle 2"/>
          <p:cNvSpPr>
            <a:spLocks noGrp="1"/>
          </p:cNvSpPr>
          <p:nvPr>
            <p:ph type="subTitle" idx="1"/>
          </p:nvPr>
        </p:nvSpPr>
        <p:spPr>
          <a:xfrm>
            <a:off x="1900238" y="3602038"/>
            <a:ext cx="6593681" cy="1655762"/>
          </a:xfrm>
        </p:spPr>
        <p:txBody>
          <a:bodyPr>
            <a:normAutofit/>
          </a:bodyPr>
          <a:lstStyle>
            <a:lvl1pPr marL="0" indent="0" algn="l">
              <a:buNone/>
              <a:defRPr sz="2000" cap="all" baseline="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a:t>Образец подзаголовка</a:t>
            </a:r>
            <a:endParaRPr lang="en-US" dirty="0"/>
          </a:p>
        </p:txBody>
      </p:sp>
      <p:sp>
        <p:nvSpPr>
          <p:cNvPr id="4" name="Date Placeholder 3"/>
          <p:cNvSpPr>
            <a:spLocks noGrp="1"/>
          </p:cNvSpPr>
          <p:nvPr>
            <p:ph type="dt" sz="half" idx="10"/>
          </p:nvPr>
        </p:nvSpPr>
        <p:spPr>
          <a:xfrm>
            <a:off x="5801052" y="5410202"/>
            <a:ext cx="2057400" cy="365125"/>
          </a:xfrm>
        </p:spPr>
        <p:txBody>
          <a:bodyPr/>
          <a:lstStyle/>
          <a:p>
            <a:pPr>
              <a:defRPr/>
            </a:pPr>
            <a:fld id="{137671B3-FEBD-4355-BBB0-4F86FE18C12E}" type="datetimeFigureOut">
              <a:rPr lang="ru-RU" smtClean="0"/>
              <a:pPr>
                <a:defRPr/>
              </a:pPr>
              <a:t>11.10.2022</a:t>
            </a:fld>
            <a:endParaRPr lang="ru-RU"/>
          </a:p>
        </p:txBody>
      </p:sp>
      <p:sp>
        <p:nvSpPr>
          <p:cNvPr id="5" name="Footer Placeholder 4"/>
          <p:cNvSpPr>
            <a:spLocks noGrp="1"/>
          </p:cNvSpPr>
          <p:nvPr>
            <p:ph type="ftr" sz="quarter" idx="11"/>
          </p:nvPr>
        </p:nvSpPr>
        <p:spPr>
          <a:xfrm>
            <a:off x="1900237" y="5410202"/>
            <a:ext cx="3843665" cy="365125"/>
          </a:xfrm>
        </p:spPr>
        <p:txBody>
          <a:bodyPr/>
          <a:lstStyle/>
          <a:p>
            <a:pPr>
              <a:defRPr/>
            </a:pPr>
            <a:endParaRPr lang="ru-RU"/>
          </a:p>
        </p:txBody>
      </p:sp>
      <p:sp>
        <p:nvSpPr>
          <p:cNvPr id="6" name="Slide Number Placeholder 5"/>
          <p:cNvSpPr>
            <a:spLocks noGrp="1"/>
          </p:cNvSpPr>
          <p:nvPr>
            <p:ph type="sldNum" sz="quarter" idx="12"/>
          </p:nvPr>
        </p:nvSpPr>
        <p:spPr>
          <a:xfrm>
            <a:off x="7915603" y="5410200"/>
            <a:ext cx="578317" cy="365125"/>
          </a:xfrm>
        </p:spPr>
        <p:txBody>
          <a:bodyPr/>
          <a:lstStyle/>
          <a:p>
            <a:pPr>
              <a:defRPr/>
            </a:pPr>
            <a:fld id="{B2E4EB4F-7077-4E24-9F34-5D20DBCF52A4}" type="slidenum">
              <a:rPr lang="ru-RU" smtClean="0"/>
              <a:pPr>
                <a:defRPr/>
              </a:pPr>
              <a:t>‹#›</a:t>
            </a:fld>
            <a:endParaRPr lang="ru-RU"/>
          </a:p>
        </p:txBody>
      </p:sp>
    </p:spTree>
    <p:extLst>
      <p:ext uri="{BB962C8B-B14F-4D97-AF65-F5344CB8AC3E}">
        <p14:creationId xmlns:p14="http://schemas.microsoft.com/office/powerpoint/2010/main" val="244437441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Панорамная фотография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856058" y="4304665"/>
            <a:ext cx="7434266" cy="819355"/>
          </a:xfrm>
        </p:spPr>
        <p:txBody>
          <a:bodyPr anchor="b">
            <a:normAutofit/>
          </a:bodyPr>
          <a:lstStyle>
            <a:lvl1pPr>
              <a:defRPr sz="3200"/>
            </a:lvl1pPr>
          </a:lstStyle>
          <a:p>
            <a:r>
              <a:rPr lang="ru-RU"/>
              <a:t>Образец заголовка</a:t>
            </a:r>
            <a:endParaRPr lang="en-US" dirty="0"/>
          </a:p>
        </p:txBody>
      </p:sp>
      <p:sp>
        <p:nvSpPr>
          <p:cNvPr id="3" name="Picture Placeholder 2"/>
          <p:cNvSpPr>
            <a:spLocks noGrp="1" noChangeAspect="1"/>
          </p:cNvSpPr>
          <p:nvPr>
            <p:ph type="pic" idx="1"/>
          </p:nvPr>
        </p:nvSpPr>
        <p:spPr>
          <a:xfrm>
            <a:off x="856058" y="606426"/>
            <a:ext cx="7434266" cy="3299778"/>
          </a:xfrm>
          <a:prstGeom prst="round2DiagRect">
            <a:avLst>
              <a:gd name="adj1" fmla="val 5101"/>
              <a:gd name="adj2" fmla="val 0"/>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3200"/>
            </a:lvl1pPr>
          </a:lstStyle>
          <a:p>
            <a:pPr marL="0" lvl="0" indent="0">
              <a:buNone/>
            </a:pPr>
            <a:r>
              <a:rPr lang="ru-RU"/>
              <a:t>Вставка рисунка</a:t>
            </a:r>
            <a:endParaRPr lang="en-US" dirty="0"/>
          </a:p>
        </p:txBody>
      </p:sp>
      <p:sp>
        <p:nvSpPr>
          <p:cNvPr id="4" name="Text Placeholder 3"/>
          <p:cNvSpPr>
            <a:spLocks noGrp="1"/>
          </p:cNvSpPr>
          <p:nvPr>
            <p:ph type="body" sz="half" idx="2"/>
          </p:nvPr>
        </p:nvSpPr>
        <p:spPr>
          <a:xfrm>
            <a:off x="856024" y="5124020"/>
            <a:ext cx="7433144" cy="682472"/>
          </a:xfrm>
        </p:spPr>
        <p:txBody>
          <a:bodyPr>
            <a:norm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Date Placeholder 4"/>
          <p:cNvSpPr>
            <a:spLocks noGrp="1"/>
          </p:cNvSpPr>
          <p:nvPr>
            <p:ph type="dt" sz="half" idx="10"/>
          </p:nvPr>
        </p:nvSpPr>
        <p:spPr/>
        <p:txBody>
          <a:bodyPr/>
          <a:lstStyle/>
          <a:p>
            <a:pPr>
              <a:defRPr/>
            </a:pPr>
            <a:fld id="{478B883E-8612-48FB-84F6-4B48E6D5C9D8}" type="datetimeFigureOut">
              <a:rPr lang="ru-RU" smtClean="0"/>
              <a:pPr>
                <a:defRPr/>
              </a:pPr>
              <a:t>11.10.2022</a:t>
            </a:fld>
            <a:endParaRPr lang="ru-RU"/>
          </a:p>
        </p:txBody>
      </p:sp>
      <p:sp>
        <p:nvSpPr>
          <p:cNvPr id="6" name="Footer Placeholder 5"/>
          <p:cNvSpPr>
            <a:spLocks noGrp="1"/>
          </p:cNvSpPr>
          <p:nvPr>
            <p:ph type="ftr" sz="quarter" idx="11"/>
          </p:nvPr>
        </p:nvSpPr>
        <p:spPr/>
        <p:txBody>
          <a:bodyPr/>
          <a:lstStyle/>
          <a:p>
            <a:pPr>
              <a:defRPr/>
            </a:pPr>
            <a:endParaRPr lang="ru-RU"/>
          </a:p>
        </p:txBody>
      </p:sp>
      <p:sp>
        <p:nvSpPr>
          <p:cNvPr id="7" name="Slide Number Placeholder 6"/>
          <p:cNvSpPr>
            <a:spLocks noGrp="1"/>
          </p:cNvSpPr>
          <p:nvPr>
            <p:ph type="sldNum" sz="quarter" idx="12"/>
          </p:nvPr>
        </p:nvSpPr>
        <p:spPr/>
        <p:txBody>
          <a:bodyPr/>
          <a:lstStyle/>
          <a:p>
            <a:pPr>
              <a:defRPr/>
            </a:pPr>
            <a:fld id="{0D067E93-0DFE-4748-9C88-7D1B7127E1C1}" type="slidenum">
              <a:rPr lang="ru-RU" smtClean="0"/>
              <a:pPr>
                <a:defRPr/>
              </a:pPr>
              <a:t>‹#›</a:t>
            </a:fld>
            <a:endParaRPr lang="ru-RU"/>
          </a:p>
        </p:txBody>
      </p:sp>
    </p:spTree>
    <p:extLst>
      <p:ext uri="{BB962C8B-B14F-4D97-AF65-F5344CB8AC3E}">
        <p14:creationId xmlns:p14="http://schemas.microsoft.com/office/powerpoint/2010/main" val="138766310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Заголовок и подпись">
    <p:spTree>
      <p:nvGrpSpPr>
        <p:cNvPr id="1" name=""/>
        <p:cNvGrpSpPr/>
        <p:nvPr/>
      </p:nvGrpSpPr>
      <p:grpSpPr>
        <a:xfrm>
          <a:off x="0" y="0"/>
          <a:ext cx="0" cy="0"/>
          <a:chOff x="0" y="0"/>
          <a:chExt cx="0" cy="0"/>
        </a:xfrm>
      </p:grpSpPr>
      <p:sp>
        <p:nvSpPr>
          <p:cNvPr id="2" name="Title 1"/>
          <p:cNvSpPr>
            <a:spLocks noGrp="1"/>
          </p:cNvSpPr>
          <p:nvPr>
            <p:ph type="title"/>
          </p:nvPr>
        </p:nvSpPr>
        <p:spPr>
          <a:xfrm>
            <a:off x="856093" y="609600"/>
            <a:ext cx="7429466" cy="3429000"/>
          </a:xfrm>
        </p:spPr>
        <p:txBody>
          <a:bodyPr anchor="ctr">
            <a:normAutofit/>
          </a:bodyPr>
          <a:lstStyle>
            <a:lvl1pPr>
              <a:defRPr sz="3600"/>
            </a:lvl1pPr>
          </a:lstStyle>
          <a:p>
            <a:r>
              <a:rPr lang="ru-RU"/>
              <a:t>Образец заголовка</a:t>
            </a:r>
            <a:endParaRPr lang="en-US" dirty="0"/>
          </a:p>
        </p:txBody>
      </p:sp>
      <p:sp>
        <p:nvSpPr>
          <p:cNvPr id="4" name="Text Placeholder 3"/>
          <p:cNvSpPr>
            <a:spLocks noGrp="1"/>
          </p:cNvSpPr>
          <p:nvPr>
            <p:ph type="body" sz="half" idx="2"/>
          </p:nvPr>
        </p:nvSpPr>
        <p:spPr>
          <a:xfrm>
            <a:off x="856058" y="4419600"/>
            <a:ext cx="7428344" cy="1371599"/>
          </a:xfrm>
        </p:spPr>
        <p:txBody>
          <a:bodyPr anchor="ct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Date Placeholder 4"/>
          <p:cNvSpPr>
            <a:spLocks noGrp="1"/>
          </p:cNvSpPr>
          <p:nvPr>
            <p:ph type="dt" sz="half" idx="10"/>
          </p:nvPr>
        </p:nvSpPr>
        <p:spPr/>
        <p:txBody>
          <a:bodyPr/>
          <a:lstStyle/>
          <a:p>
            <a:pPr>
              <a:defRPr/>
            </a:pPr>
            <a:fld id="{478B883E-8612-48FB-84F6-4B48E6D5C9D8}" type="datetimeFigureOut">
              <a:rPr lang="ru-RU" smtClean="0"/>
              <a:pPr>
                <a:defRPr/>
              </a:pPr>
              <a:t>11.10.2022</a:t>
            </a:fld>
            <a:endParaRPr lang="ru-RU"/>
          </a:p>
        </p:txBody>
      </p:sp>
      <p:sp>
        <p:nvSpPr>
          <p:cNvPr id="6" name="Footer Placeholder 5"/>
          <p:cNvSpPr>
            <a:spLocks noGrp="1"/>
          </p:cNvSpPr>
          <p:nvPr>
            <p:ph type="ftr" sz="quarter" idx="11"/>
          </p:nvPr>
        </p:nvSpPr>
        <p:spPr/>
        <p:txBody>
          <a:bodyPr/>
          <a:lstStyle/>
          <a:p>
            <a:pPr>
              <a:defRPr/>
            </a:pPr>
            <a:endParaRPr lang="ru-RU"/>
          </a:p>
        </p:txBody>
      </p:sp>
      <p:sp>
        <p:nvSpPr>
          <p:cNvPr id="7" name="Slide Number Placeholder 6"/>
          <p:cNvSpPr>
            <a:spLocks noGrp="1"/>
          </p:cNvSpPr>
          <p:nvPr>
            <p:ph type="sldNum" sz="quarter" idx="12"/>
          </p:nvPr>
        </p:nvSpPr>
        <p:spPr/>
        <p:txBody>
          <a:bodyPr/>
          <a:lstStyle/>
          <a:p>
            <a:pPr>
              <a:defRPr/>
            </a:pPr>
            <a:fld id="{0D067E93-0DFE-4748-9C88-7D1B7127E1C1}" type="slidenum">
              <a:rPr lang="ru-RU" smtClean="0"/>
              <a:pPr>
                <a:defRPr/>
              </a:pPr>
              <a:t>‹#›</a:t>
            </a:fld>
            <a:endParaRPr lang="ru-RU"/>
          </a:p>
        </p:txBody>
      </p:sp>
    </p:spTree>
    <p:extLst>
      <p:ext uri="{BB962C8B-B14F-4D97-AF65-F5344CB8AC3E}">
        <p14:creationId xmlns:p14="http://schemas.microsoft.com/office/powerpoint/2010/main" val="181689989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Цитата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1084659" y="609600"/>
            <a:ext cx="6977064" cy="2748429"/>
          </a:xfrm>
        </p:spPr>
        <p:txBody>
          <a:bodyPr anchor="ctr">
            <a:normAutofit/>
          </a:bodyPr>
          <a:lstStyle>
            <a:lvl1pPr>
              <a:defRPr sz="3600"/>
            </a:lvl1pPr>
          </a:lstStyle>
          <a:p>
            <a:r>
              <a:rPr lang="ru-RU"/>
              <a:t>Образец заголовка</a:t>
            </a:r>
            <a:endParaRPr lang="en-US" dirty="0"/>
          </a:p>
        </p:txBody>
      </p:sp>
      <p:sp>
        <p:nvSpPr>
          <p:cNvPr id="12" name="Text Placeholder 3"/>
          <p:cNvSpPr>
            <a:spLocks noGrp="1"/>
          </p:cNvSpPr>
          <p:nvPr>
            <p:ph type="body" sz="half" idx="13"/>
          </p:nvPr>
        </p:nvSpPr>
        <p:spPr>
          <a:xfrm>
            <a:off x="1290484" y="3365557"/>
            <a:ext cx="6564224" cy="548968"/>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4" name="Text Placeholder 3"/>
          <p:cNvSpPr>
            <a:spLocks noGrp="1"/>
          </p:cNvSpPr>
          <p:nvPr>
            <p:ph type="body" sz="half" idx="2"/>
          </p:nvPr>
        </p:nvSpPr>
        <p:spPr>
          <a:xfrm>
            <a:off x="856058" y="4309919"/>
            <a:ext cx="7429502" cy="1489496"/>
          </a:xfrm>
        </p:spPr>
        <p:txBody>
          <a:bodyPr anchor="ct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Date Placeholder 4"/>
          <p:cNvSpPr>
            <a:spLocks noGrp="1"/>
          </p:cNvSpPr>
          <p:nvPr>
            <p:ph type="dt" sz="half" idx="10"/>
          </p:nvPr>
        </p:nvSpPr>
        <p:spPr/>
        <p:txBody>
          <a:bodyPr/>
          <a:lstStyle/>
          <a:p>
            <a:pPr>
              <a:defRPr/>
            </a:pPr>
            <a:fld id="{478B883E-8612-48FB-84F6-4B48E6D5C9D8}" type="datetimeFigureOut">
              <a:rPr lang="ru-RU" smtClean="0"/>
              <a:pPr>
                <a:defRPr/>
              </a:pPr>
              <a:t>11.10.2022</a:t>
            </a:fld>
            <a:endParaRPr lang="ru-RU"/>
          </a:p>
        </p:txBody>
      </p:sp>
      <p:sp>
        <p:nvSpPr>
          <p:cNvPr id="6" name="Footer Placeholder 5"/>
          <p:cNvSpPr>
            <a:spLocks noGrp="1"/>
          </p:cNvSpPr>
          <p:nvPr>
            <p:ph type="ftr" sz="quarter" idx="11"/>
          </p:nvPr>
        </p:nvSpPr>
        <p:spPr/>
        <p:txBody>
          <a:bodyPr/>
          <a:lstStyle/>
          <a:p>
            <a:pPr>
              <a:defRPr/>
            </a:pPr>
            <a:endParaRPr lang="ru-RU"/>
          </a:p>
        </p:txBody>
      </p:sp>
      <p:sp>
        <p:nvSpPr>
          <p:cNvPr id="7" name="Slide Number Placeholder 6"/>
          <p:cNvSpPr>
            <a:spLocks noGrp="1"/>
          </p:cNvSpPr>
          <p:nvPr>
            <p:ph type="sldNum" sz="quarter" idx="12"/>
          </p:nvPr>
        </p:nvSpPr>
        <p:spPr/>
        <p:txBody>
          <a:bodyPr/>
          <a:lstStyle/>
          <a:p>
            <a:pPr>
              <a:defRPr/>
            </a:pPr>
            <a:fld id="{0D067E93-0DFE-4748-9C88-7D1B7127E1C1}" type="slidenum">
              <a:rPr lang="ru-RU" smtClean="0"/>
              <a:pPr>
                <a:defRPr/>
              </a:pPr>
              <a:t>‹#›</a:t>
            </a:fld>
            <a:endParaRPr lang="ru-RU"/>
          </a:p>
        </p:txBody>
      </p:sp>
      <p:sp>
        <p:nvSpPr>
          <p:cNvPr id="52" name="TextBox 51"/>
          <p:cNvSpPr txBox="1"/>
          <p:nvPr/>
        </p:nvSpPr>
        <p:spPr>
          <a:xfrm>
            <a:off x="696579" y="718458"/>
            <a:ext cx="4572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latin typeface="+mj-lt"/>
                <a:ea typeface="+mj-ea"/>
                <a:cs typeface="Trebuchet MS"/>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53" name="TextBox 52"/>
          <p:cNvSpPr txBox="1"/>
          <p:nvPr/>
        </p:nvSpPr>
        <p:spPr>
          <a:xfrm>
            <a:off x="7817473" y="2764972"/>
            <a:ext cx="4572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latin typeface="+mj-lt"/>
                <a:ea typeface="+mj-ea"/>
                <a:cs typeface="Trebuchet MS"/>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Tree>
    <p:extLst>
      <p:ext uri="{BB962C8B-B14F-4D97-AF65-F5344CB8AC3E}">
        <p14:creationId xmlns:p14="http://schemas.microsoft.com/office/powerpoint/2010/main" val="81100494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Карточка имени">
    <p:spTree>
      <p:nvGrpSpPr>
        <p:cNvPr id="1" name=""/>
        <p:cNvGrpSpPr/>
        <p:nvPr/>
      </p:nvGrpSpPr>
      <p:grpSpPr>
        <a:xfrm>
          <a:off x="0" y="0"/>
          <a:ext cx="0" cy="0"/>
          <a:chOff x="0" y="0"/>
          <a:chExt cx="0" cy="0"/>
        </a:xfrm>
      </p:grpSpPr>
      <p:sp>
        <p:nvSpPr>
          <p:cNvPr id="2" name="Title 1"/>
          <p:cNvSpPr>
            <a:spLocks noGrp="1"/>
          </p:cNvSpPr>
          <p:nvPr>
            <p:ph type="title"/>
          </p:nvPr>
        </p:nvSpPr>
        <p:spPr>
          <a:xfrm>
            <a:off x="856058" y="2134042"/>
            <a:ext cx="7429501" cy="2511835"/>
          </a:xfrm>
        </p:spPr>
        <p:txBody>
          <a:bodyPr anchor="b">
            <a:normAutofit/>
          </a:bodyPr>
          <a:lstStyle>
            <a:lvl1pPr>
              <a:defRPr sz="3600"/>
            </a:lvl1pPr>
          </a:lstStyle>
          <a:p>
            <a:r>
              <a:rPr lang="ru-RU"/>
              <a:t>Образец заголовка</a:t>
            </a:r>
            <a:endParaRPr lang="en-US" dirty="0"/>
          </a:p>
        </p:txBody>
      </p:sp>
      <p:sp>
        <p:nvSpPr>
          <p:cNvPr id="4" name="Text Placeholder 3"/>
          <p:cNvSpPr>
            <a:spLocks noGrp="1"/>
          </p:cNvSpPr>
          <p:nvPr>
            <p:ph type="body" sz="half" idx="2"/>
          </p:nvPr>
        </p:nvSpPr>
        <p:spPr>
          <a:xfrm>
            <a:off x="856023" y="4657655"/>
            <a:ext cx="7428379" cy="1140644"/>
          </a:xfrm>
        </p:spPr>
        <p:txBody>
          <a:bodyPr anchor="t">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Date Placeholder 4"/>
          <p:cNvSpPr>
            <a:spLocks noGrp="1"/>
          </p:cNvSpPr>
          <p:nvPr>
            <p:ph type="dt" sz="half" idx="10"/>
          </p:nvPr>
        </p:nvSpPr>
        <p:spPr/>
        <p:txBody>
          <a:bodyPr/>
          <a:lstStyle/>
          <a:p>
            <a:pPr>
              <a:defRPr/>
            </a:pPr>
            <a:fld id="{478B883E-8612-48FB-84F6-4B48E6D5C9D8}" type="datetimeFigureOut">
              <a:rPr lang="ru-RU" smtClean="0"/>
              <a:pPr>
                <a:defRPr/>
              </a:pPr>
              <a:t>11.10.2022</a:t>
            </a:fld>
            <a:endParaRPr lang="ru-RU"/>
          </a:p>
        </p:txBody>
      </p:sp>
      <p:sp>
        <p:nvSpPr>
          <p:cNvPr id="6" name="Footer Placeholder 5"/>
          <p:cNvSpPr>
            <a:spLocks noGrp="1"/>
          </p:cNvSpPr>
          <p:nvPr>
            <p:ph type="ftr" sz="quarter" idx="11"/>
          </p:nvPr>
        </p:nvSpPr>
        <p:spPr/>
        <p:txBody>
          <a:bodyPr/>
          <a:lstStyle/>
          <a:p>
            <a:pPr>
              <a:defRPr/>
            </a:pPr>
            <a:endParaRPr lang="ru-RU"/>
          </a:p>
        </p:txBody>
      </p:sp>
      <p:sp>
        <p:nvSpPr>
          <p:cNvPr id="7" name="Slide Number Placeholder 6"/>
          <p:cNvSpPr>
            <a:spLocks noGrp="1"/>
          </p:cNvSpPr>
          <p:nvPr>
            <p:ph type="sldNum" sz="quarter" idx="12"/>
          </p:nvPr>
        </p:nvSpPr>
        <p:spPr/>
        <p:txBody>
          <a:bodyPr/>
          <a:lstStyle/>
          <a:p>
            <a:pPr>
              <a:defRPr/>
            </a:pPr>
            <a:fld id="{0D067E93-0DFE-4748-9C88-7D1B7127E1C1}" type="slidenum">
              <a:rPr lang="ru-RU" smtClean="0"/>
              <a:pPr>
                <a:defRPr/>
              </a:pPr>
              <a:t>‹#›</a:t>
            </a:fld>
            <a:endParaRPr lang="ru-RU"/>
          </a:p>
        </p:txBody>
      </p:sp>
    </p:spTree>
    <p:extLst>
      <p:ext uri="{BB962C8B-B14F-4D97-AF65-F5344CB8AC3E}">
        <p14:creationId xmlns:p14="http://schemas.microsoft.com/office/powerpoint/2010/main" val="211292446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Три колонки">
    <p:spTree>
      <p:nvGrpSpPr>
        <p:cNvPr id="1" name=""/>
        <p:cNvGrpSpPr/>
        <p:nvPr/>
      </p:nvGrpSpPr>
      <p:grpSpPr>
        <a:xfrm>
          <a:off x="0" y="0"/>
          <a:ext cx="0" cy="0"/>
          <a:chOff x="0" y="0"/>
          <a:chExt cx="0" cy="0"/>
        </a:xfrm>
      </p:grpSpPr>
      <p:sp>
        <p:nvSpPr>
          <p:cNvPr id="15" name="Title 1"/>
          <p:cNvSpPr>
            <a:spLocks noGrp="1"/>
          </p:cNvSpPr>
          <p:nvPr>
            <p:ph type="title"/>
          </p:nvPr>
        </p:nvSpPr>
        <p:spPr>
          <a:xfrm>
            <a:off x="856060" y="609600"/>
            <a:ext cx="7429499" cy="1905000"/>
          </a:xfrm>
        </p:spPr>
        <p:txBody>
          <a:bodyPr/>
          <a:lstStyle/>
          <a:p>
            <a:r>
              <a:rPr lang="ru-RU"/>
              <a:t>Образец заголовка</a:t>
            </a:r>
            <a:endParaRPr lang="en-US" dirty="0"/>
          </a:p>
        </p:txBody>
      </p:sp>
      <p:sp>
        <p:nvSpPr>
          <p:cNvPr id="7" name="Text Placeholder 2"/>
          <p:cNvSpPr>
            <a:spLocks noGrp="1"/>
          </p:cNvSpPr>
          <p:nvPr>
            <p:ph type="body" idx="1"/>
          </p:nvPr>
        </p:nvSpPr>
        <p:spPr>
          <a:xfrm>
            <a:off x="856058" y="2674463"/>
            <a:ext cx="2397674" cy="685800"/>
          </a:xfrm>
        </p:spPr>
        <p:txBody>
          <a:bodyPr anchor="b">
            <a:noAutofit/>
          </a:bodyPr>
          <a:lstStyle>
            <a:lvl1pPr marL="0" indent="0">
              <a:lnSpc>
                <a:spcPct val="90000"/>
              </a:lnSpc>
              <a:buNone/>
              <a:defRPr sz="20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8" name="Text Placeholder 3"/>
          <p:cNvSpPr>
            <a:spLocks noGrp="1"/>
          </p:cNvSpPr>
          <p:nvPr>
            <p:ph type="body" sz="half" idx="15"/>
          </p:nvPr>
        </p:nvSpPr>
        <p:spPr>
          <a:xfrm>
            <a:off x="856059" y="3360263"/>
            <a:ext cx="2396432" cy="243093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9" name="Text Placeholder 4"/>
          <p:cNvSpPr>
            <a:spLocks noGrp="1"/>
          </p:cNvSpPr>
          <p:nvPr>
            <p:ph type="body" sz="quarter" idx="3"/>
          </p:nvPr>
        </p:nvSpPr>
        <p:spPr>
          <a:xfrm>
            <a:off x="3386075" y="2677635"/>
            <a:ext cx="2388289" cy="685800"/>
          </a:xfrm>
        </p:spPr>
        <p:txBody>
          <a:bodyPr anchor="b">
            <a:noAutofit/>
          </a:bodyPr>
          <a:lstStyle>
            <a:lvl1pPr marL="0" indent="0">
              <a:lnSpc>
                <a:spcPct val="90000"/>
              </a:lnSpc>
              <a:buNone/>
              <a:defRPr sz="20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10" name="Text Placeholder 3"/>
          <p:cNvSpPr>
            <a:spLocks noGrp="1"/>
          </p:cNvSpPr>
          <p:nvPr>
            <p:ph type="body" sz="half" idx="16"/>
          </p:nvPr>
        </p:nvSpPr>
        <p:spPr>
          <a:xfrm>
            <a:off x="3386075" y="3363435"/>
            <a:ext cx="2388958" cy="243093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11" name="Text Placeholder 4"/>
          <p:cNvSpPr>
            <a:spLocks noGrp="1"/>
          </p:cNvSpPr>
          <p:nvPr>
            <p:ph type="body" sz="quarter" idx="13"/>
          </p:nvPr>
        </p:nvSpPr>
        <p:spPr>
          <a:xfrm>
            <a:off x="5889332" y="2674463"/>
            <a:ext cx="2396226" cy="685800"/>
          </a:xfrm>
        </p:spPr>
        <p:txBody>
          <a:bodyPr anchor="b">
            <a:noAutofit/>
          </a:bodyPr>
          <a:lstStyle>
            <a:lvl1pPr marL="0" indent="0">
              <a:lnSpc>
                <a:spcPct val="90000"/>
              </a:lnSpc>
              <a:buNone/>
              <a:defRPr sz="20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12" name="Text Placeholder 3"/>
          <p:cNvSpPr>
            <a:spLocks noGrp="1"/>
          </p:cNvSpPr>
          <p:nvPr>
            <p:ph type="body" sz="half" idx="17"/>
          </p:nvPr>
        </p:nvSpPr>
        <p:spPr>
          <a:xfrm>
            <a:off x="5889332" y="3360263"/>
            <a:ext cx="2396226" cy="243093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3" name="Date Placeholder 2"/>
          <p:cNvSpPr>
            <a:spLocks noGrp="1"/>
          </p:cNvSpPr>
          <p:nvPr>
            <p:ph type="dt" sz="half" idx="10"/>
          </p:nvPr>
        </p:nvSpPr>
        <p:spPr/>
        <p:txBody>
          <a:bodyPr/>
          <a:lstStyle/>
          <a:p>
            <a:pPr>
              <a:defRPr/>
            </a:pPr>
            <a:fld id="{478B883E-8612-48FB-84F6-4B48E6D5C9D8}" type="datetimeFigureOut">
              <a:rPr lang="ru-RU" smtClean="0"/>
              <a:pPr>
                <a:defRPr/>
              </a:pPr>
              <a:t>11.10.2022</a:t>
            </a:fld>
            <a:endParaRPr lang="ru-RU"/>
          </a:p>
        </p:txBody>
      </p:sp>
      <p:sp>
        <p:nvSpPr>
          <p:cNvPr id="4" name="Footer Placeholder 3"/>
          <p:cNvSpPr>
            <a:spLocks noGrp="1"/>
          </p:cNvSpPr>
          <p:nvPr>
            <p:ph type="ftr" sz="quarter" idx="11"/>
          </p:nvPr>
        </p:nvSpPr>
        <p:spPr/>
        <p:txBody>
          <a:bodyPr/>
          <a:lstStyle/>
          <a:p>
            <a:pPr>
              <a:defRPr/>
            </a:pPr>
            <a:endParaRPr lang="ru-RU"/>
          </a:p>
        </p:txBody>
      </p:sp>
      <p:sp>
        <p:nvSpPr>
          <p:cNvPr id="5" name="Slide Number Placeholder 4"/>
          <p:cNvSpPr>
            <a:spLocks noGrp="1"/>
          </p:cNvSpPr>
          <p:nvPr>
            <p:ph type="sldNum" sz="quarter" idx="12"/>
          </p:nvPr>
        </p:nvSpPr>
        <p:spPr/>
        <p:txBody>
          <a:bodyPr/>
          <a:lstStyle/>
          <a:p>
            <a:pPr>
              <a:defRPr/>
            </a:pPr>
            <a:fld id="{0D067E93-0DFE-4748-9C88-7D1B7127E1C1}" type="slidenum">
              <a:rPr lang="ru-RU" smtClean="0"/>
              <a:pPr>
                <a:defRPr/>
              </a:pPr>
              <a:t>‹#›</a:t>
            </a:fld>
            <a:endParaRPr lang="ru-RU"/>
          </a:p>
        </p:txBody>
      </p:sp>
    </p:spTree>
    <p:extLst>
      <p:ext uri="{BB962C8B-B14F-4D97-AF65-F5344CB8AC3E}">
        <p14:creationId xmlns:p14="http://schemas.microsoft.com/office/powerpoint/2010/main" val="77744254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Столбец с тремя рисунками">
    <p:spTree>
      <p:nvGrpSpPr>
        <p:cNvPr id="1" name=""/>
        <p:cNvGrpSpPr/>
        <p:nvPr/>
      </p:nvGrpSpPr>
      <p:grpSpPr>
        <a:xfrm>
          <a:off x="0" y="0"/>
          <a:ext cx="0" cy="0"/>
          <a:chOff x="0" y="0"/>
          <a:chExt cx="0" cy="0"/>
        </a:xfrm>
      </p:grpSpPr>
      <p:sp>
        <p:nvSpPr>
          <p:cNvPr id="30" name="Title 1"/>
          <p:cNvSpPr>
            <a:spLocks noGrp="1"/>
          </p:cNvSpPr>
          <p:nvPr>
            <p:ph type="title"/>
          </p:nvPr>
        </p:nvSpPr>
        <p:spPr>
          <a:xfrm>
            <a:off x="856059" y="609600"/>
            <a:ext cx="7429499" cy="1905000"/>
          </a:xfrm>
        </p:spPr>
        <p:txBody>
          <a:bodyPr/>
          <a:lstStyle/>
          <a:p>
            <a:r>
              <a:rPr lang="ru-RU"/>
              <a:t>Образец заголовка</a:t>
            </a:r>
            <a:endParaRPr lang="en-US" dirty="0"/>
          </a:p>
        </p:txBody>
      </p:sp>
      <p:sp>
        <p:nvSpPr>
          <p:cNvPr id="19" name="Text Placeholder 2"/>
          <p:cNvSpPr>
            <a:spLocks noGrp="1"/>
          </p:cNvSpPr>
          <p:nvPr>
            <p:ph type="body" idx="1"/>
          </p:nvPr>
        </p:nvSpPr>
        <p:spPr>
          <a:xfrm>
            <a:off x="856060" y="4404596"/>
            <a:ext cx="2396430" cy="576262"/>
          </a:xfrm>
        </p:spPr>
        <p:txBody>
          <a:bodyPr anchor="b">
            <a:noAutofit/>
          </a:bodyPr>
          <a:lstStyle>
            <a:lvl1pPr marL="0" indent="0">
              <a:lnSpc>
                <a:spcPct val="90000"/>
              </a:lnSpc>
              <a:buNone/>
              <a:defRPr sz="20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20" name="Picture Placeholder 2"/>
          <p:cNvSpPr>
            <a:spLocks noGrp="1" noChangeAspect="1"/>
          </p:cNvSpPr>
          <p:nvPr>
            <p:ph type="pic" idx="15"/>
          </p:nvPr>
        </p:nvSpPr>
        <p:spPr>
          <a:xfrm>
            <a:off x="856060" y="2666998"/>
            <a:ext cx="2396430" cy="1524000"/>
          </a:xfrm>
          <a:prstGeom prst="round2DiagRect">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1800" dirty="0"/>
            </a:lvl1pPr>
          </a:lstStyle>
          <a:p>
            <a:pPr marL="0" lvl="0" indent="0">
              <a:buNone/>
            </a:pPr>
            <a:r>
              <a:rPr lang="ru-RU"/>
              <a:t>Вставка рисунка</a:t>
            </a:r>
            <a:endParaRPr lang="en-US" dirty="0"/>
          </a:p>
        </p:txBody>
      </p:sp>
      <p:sp>
        <p:nvSpPr>
          <p:cNvPr id="21" name="Text Placeholder 3"/>
          <p:cNvSpPr>
            <a:spLocks noGrp="1"/>
          </p:cNvSpPr>
          <p:nvPr>
            <p:ph type="body" sz="half" idx="18"/>
          </p:nvPr>
        </p:nvSpPr>
        <p:spPr>
          <a:xfrm>
            <a:off x="856060" y="4980859"/>
            <a:ext cx="2396430" cy="81784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22" name="Text Placeholder 4"/>
          <p:cNvSpPr>
            <a:spLocks noGrp="1"/>
          </p:cNvSpPr>
          <p:nvPr>
            <p:ph type="body" sz="quarter" idx="3"/>
          </p:nvPr>
        </p:nvSpPr>
        <p:spPr>
          <a:xfrm>
            <a:off x="3366790" y="4404596"/>
            <a:ext cx="2400300" cy="576262"/>
          </a:xfrm>
        </p:spPr>
        <p:txBody>
          <a:bodyPr anchor="b">
            <a:noAutofit/>
          </a:bodyPr>
          <a:lstStyle>
            <a:lvl1pPr marL="0" indent="0">
              <a:lnSpc>
                <a:spcPct val="90000"/>
              </a:lnSpc>
              <a:buNone/>
              <a:defRPr sz="20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23" name="Picture Placeholder 2"/>
          <p:cNvSpPr>
            <a:spLocks noGrp="1" noChangeAspect="1"/>
          </p:cNvSpPr>
          <p:nvPr>
            <p:ph type="pic" idx="21"/>
          </p:nvPr>
        </p:nvSpPr>
        <p:spPr>
          <a:xfrm>
            <a:off x="3366790" y="2666998"/>
            <a:ext cx="2399205" cy="1524000"/>
          </a:xfrm>
          <a:prstGeom prst="round2DiagRect">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1800" dirty="0"/>
            </a:lvl1pPr>
          </a:lstStyle>
          <a:p>
            <a:pPr marL="0" lvl="0" indent="0">
              <a:buNone/>
            </a:pPr>
            <a:r>
              <a:rPr lang="ru-RU"/>
              <a:t>Вставка рисунка</a:t>
            </a:r>
            <a:endParaRPr lang="en-US" dirty="0"/>
          </a:p>
        </p:txBody>
      </p:sp>
      <p:sp>
        <p:nvSpPr>
          <p:cNvPr id="24" name="Text Placeholder 3"/>
          <p:cNvSpPr>
            <a:spLocks noGrp="1"/>
          </p:cNvSpPr>
          <p:nvPr>
            <p:ph type="body" sz="half" idx="19"/>
          </p:nvPr>
        </p:nvSpPr>
        <p:spPr>
          <a:xfrm>
            <a:off x="3365695" y="4980857"/>
            <a:ext cx="2400300" cy="81034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25" name="Text Placeholder 4"/>
          <p:cNvSpPr>
            <a:spLocks noGrp="1"/>
          </p:cNvSpPr>
          <p:nvPr>
            <p:ph type="body" sz="quarter" idx="13"/>
          </p:nvPr>
        </p:nvSpPr>
        <p:spPr>
          <a:xfrm>
            <a:off x="5889426" y="4404595"/>
            <a:ext cx="2393056" cy="576262"/>
          </a:xfrm>
        </p:spPr>
        <p:txBody>
          <a:bodyPr anchor="b">
            <a:noAutofit/>
          </a:bodyPr>
          <a:lstStyle>
            <a:lvl1pPr marL="0" indent="0">
              <a:lnSpc>
                <a:spcPct val="90000"/>
              </a:lnSpc>
              <a:buNone/>
              <a:defRPr sz="20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26" name="Picture Placeholder 2"/>
          <p:cNvSpPr>
            <a:spLocks noGrp="1" noChangeAspect="1"/>
          </p:cNvSpPr>
          <p:nvPr>
            <p:ph type="pic" idx="22"/>
          </p:nvPr>
        </p:nvSpPr>
        <p:spPr>
          <a:xfrm>
            <a:off x="5889332" y="2666998"/>
            <a:ext cx="2396227" cy="1524000"/>
          </a:xfrm>
          <a:prstGeom prst="round2DiagRect">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1800" dirty="0"/>
            </a:lvl1pPr>
          </a:lstStyle>
          <a:p>
            <a:pPr marL="0" lvl="0" indent="0">
              <a:buNone/>
            </a:pPr>
            <a:r>
              <a:rPr lang="ru-RU"/>
              <a:t>Вставка рисунка</a:t>
            </a:r>
            <a:endParaRPr lang="en-US" dirty="0"/>
          </a:p>
        </p:txBody>
      </p:sp>
      <p:sp>
        <p:nvSpPr>
          <p:cNvPr id="27" name="Text Placeholder 3"/>
          <p:cNvSpPr>
            <a:spLocks noGrp="1"/>
          </p:cNvSpPr>
          <p:nvPr>
            <p:ph type="body" sz="half" idx="20"/>
          </p:nvPr>
        </p:nvSpPr>
        <p:spPr>
          <a:xfrm>
            <a:off x="5889332" y="4980855"/>
            <a:ext cx="2396226" cy="810345"/>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3" name="Date Placeholder 2"/>
          <p:cNvSpPr>
            <a:spLocks noGrp="1"/>
          </p:cNvSpPr>
          <p:nvPr>
            <p:ph type="dt" sz="half" idx="10"/>
          </p:nvPr>
        </p:nvSpPr>
        <p:spPr/>
        <p:txBody>
          <a:bodyPr/>
          <a:lstStyle/>
          <a:p>
            <a:pPr>
              <a:defRPr/>
            </a:pPr>
            <a:fld id="{478B883E-8612-48FB-84F6-4B48E6D5C9D8}" type="datetimeFigureOut">
              <a:rPr lang="ru-RU" smtClean="0"/>
              <a:pPr>
                <a:defRPr/>
              </a:pPr>
              <a:t>11.10.2022</a:t>
            </a:fld>
            <a:endParaRPr lang="ru-RU"/>
          </a:p>
        </p:txBody>
      </p:sp>
      <p:sp>
        <p:nvSpPr>
          <p:cNvPr id="4" name="Footer Placeholder 3"/>
          <p:cNvSpPr>
            <a:spLocks noGrp="1"/>
          </p:cNvSpPr>
          <p:nvPr>
            <p:ph type="ftr" sz="quarter" idx="11"/>
          </p:nvPr>
        </p:nvSpPr>
        <p:spPr/>
        <p:txBody>
          <a:bodyPr/>
          <a:lstStyle>
            <a:lvl1pPr>
              <a:defRPr cap="all" baseline="0"/>
            </a:lvl1pPr>
          </a:lstStyle>
          <a:p>
            <a:pPr>
              <a:defRPr/>
            </a:pPr>
            <a:endParaRPr lang="ru-RU"/>
          </a:p>
        </p:txBody>
      </p:sp>
      <p:sp>
        <p:nvSpPr>
          <p:cNvPr id="5" name="Slide Number Placeholder 4"/>
          <p:cNvSpPr>
            <a:spLocks noGrp="1"/>
          </p:cNvSpPr>
          <p:nvPr>
            <p:ph type="sldNum" sz="quarter" idx="12"/>
          </p:nvPr>
        </p:nvSpPr>
        <p:spPr/>
        <p:txBody>
          <a:bodyPr/>
          <a:lstStyle/>
          <a:p>
            <a:pPr>
              <a:defRPr/>
            </a:pPr>
            <a:fld id="{0D067E93-0DFE-4748-9C88-7D1B7127E1C1}" type="slidenum">
              <a:rPr lang="ru-RU" smtClean="0"/>
              <a:pPr>
                <a:defRPr/>
              </a:pPr>
              <a:t>‹#›</a:t>
            </a:fld>
            <a:endParaRPr lang="ru-RU"/>
          </a:p>
        </p:txBody>
      </p:sp>
    </p:spTree>
    <p:extLst>
      <p:ext uri="{BB962C8B-B14F-4D97-AF65-F5344CB8AC3E}">
        <p14:creationId xmlns:p14="http://schemas.microsoft.com/office/powerpoint/2010/main" val="227488042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Vertical Text Placeholder 2"/>
          <p:cNvSpPr>
            <a:spLocks noGrp="1"/>
          </p:cNvSpPr>
          <p:nvPr>
            <p:ph type="body" orient="vert" idx="1"/>
          </p:nvPr>
        </p:nvSpPr>
        <p:spPr/>
        <p:txBody>
          <a:bodyPr vert="eaVert" ancho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pPr>
              <a:defRPr/>
            </a:pPr>
            <a:fld id="{F1603F88-5D8F-4C39-9E80-8428F4EE44D9}" type="datetimeFigureOut">
              <a:rPr lang="ru-RU" smtClean="0"/>
              <a:pPr>
                <a:defRPr/>
              </a:pPr>
              <a:t>11.10.2022</a:t>
            </a:fld>
            <a:endParaRPr lang="ru-RU"/>
          </a:p>
        </p:txBody>
      </p:sp>
      <p:sp>
        <p:nvSpPr>
          <p:cNvPr id="5" name="Footer Placeholder 4"/>
          <p:cNvSpPr>
            <a:spLocks noGrp="1"/>
          </p:cNvSpPr>
          <p:nvPr>
            <p:ph type="ftr" sz="quarter" idx="11"/>
          </p:nvPr>
        </p:nvSpPr>
        <p:spPr/>
        <p:txBody>
          <a:bodyPr/>
          <a:lstStyle/>
          <a:p>
            <a:pPr>
              <a:defRPr/>
            </a:pPr>
            <a:endParaRPr lang="ru-RU"/>
          </a:p>
        </p:txBody>
      </p:sp>
      <p:sp>
        <p:nvSpPr>
          <p:cNvPr id="6" name="Slide Number Placeholder 5"/>
          <p:cNvSpPr>
            <a:spLocks noGrp="1"/>
          </p:cNvSpPr>
          <p:nvPr>
            <p:ph type="sldNum" sz="quarter" idx="12"/>
          </p:nvPr>
        </p:nvSpPr>
        <p:spPr/>
        <p:txBody>
          <a:bodyPr/>
          <a:lstStyle/>
          <a:p>
            <a:pPr>
              <a:defRPr/>
            </a:pPr>
            <a:fld id="{42447832-80E5-4F9A-AB43-A869F83155F7}" type="slidenum">
              <a:rPr lang="ru-RU" smtClean="0"/>
              <a:pPr>
                <a:defRPr/>
              </a:pPr>
              <a:t>‹#›</a:t>
            </a:fld>
            <a:endParaRPr lang="ru-RU"/>
          </a:p>
        </p:txBody>
      </p:sp>
    </p:spTree>
    <p:extLst>
      <p:ext uri="{BB962C8B-B14F-4D97-AF65-F5344CB8AC3E}">
        <p14:creationId xmlns:p14="http://schemas.microsoft.com/office/powerpoint/2010/main" val="129233892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81801" y="609600"/>
            <a:ext cx="1503758" cy="5181601"/>
          </a:xfrm>
        </p:spPr>
        <p:txBody>
          <a:bodyPr vert="eaVert"/>
          <a:lstStyle/>
          <a:p>
            <a:r>
              <a:rPr lang="ru-RU"/>
              <a:t>Образец заголовка</a:t>
            </a:r>
            <a:endParaRPr lang="en-US" dirty="0"/>
          </a:p>
        </p:txBody>
      </p:sp>
      <p:sp>
        <p:nvSpPr>
          <p:cNvPr id="3" name="Vertical Text Placeholder 2"/>
          <p:cNvSpPr>
            <a:spLocks noGrp="1"/>
          </p:cNvSpPr>
          <p:nvPr>
            <p:ph type="body" orient="vert" idx="1"/>
          </p:nvPr>
        </p:nvSpPr>
        <p:spPr>
          <a:xfrm>
            <a:off x="856057" y="609600"/>
            <a:ext cx="5811443" cy="5181601"/>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pPr>
              <a:defRPr/>
            </a:pPr>
            <a:fld id="{AF5949EA-13C4-4D64-BF7E-AC31A84B5E5C}" type="datetimeFigureOut">
              <a:rPr lang="ru-RU" smtClean="0"/>
              <a:pPr>
                <a:defRPr/>
              </a:pPr>
              <a:t>11.10.2022</a:t>
            </a:fld>
            <a:endParaRPr lang="ru-RU"/>
          </a:p>
        </p:txBody>
      </p:sp>
      <p:sp>
        <p:nvSpPr>
          <p:cNvPr id="5" name="Footer Placeholder 4"/>
          <p:cNvSpPr>
            <a:spLocks noGrp="1"/>
          </p:cNvSpPr>
          <p:nvPr>
            <p:ph type="ftr" sz="quarter" idx="11"/>
          </p:nvPr>
        </p:nvSpPr>
        <p:spPr/>
        <p:txBody>
          <a:bodyPr/>
          <a:lstStyle/>
          <a:p>
            <a:pPr>
              <a:defRPr/>
            </a:pPr>
            <a:endParaRPr lang="ru-RU"/>
          </a:p>
        </p:txBody>
      </p:sp>
      <p:sp>
        <p:nvSpPr>
          <p:cNvPr id="6" name="Slide Number Placeholder 5"/>
          <p:cNvSpPr>
            <a:spLocks noGrp="1"/>
          </p:cNvSpPr>
          <p:nvPr>
            <p:ph type="sldNum" sz="quarter" idx="12"/>
          </p:nvPr>
        </p:nvSpPr>
        <p:spPr/>
        <p:txBody>
          <a:bodyPr/>
          <a:lstStyle/>
          <a:p>
            <a:pPr>
              <a:defRPr/>
            </a:pPr>
            <a:fld id="{019F4902-2E02-46DE-9F96-968260BAC851}" type="slidenum">
              <a:rPr lang="ru-RU" smtClean="0"/>
              <a:pPr>
                <a:defRPr/>
              </a:pPr>
              <a:t>‹#›</a:t>
            </a:fld>
            <a:endParaRPr lang="ru-RU"/>
          </a:p>
        </p:txBody>
      </p:sp>
    </p:spTree>
    <p:extLst>
      <p:ext uri="{BB962C8B-B14F-4D97-AF65-F5344CB8AC3E}">
        <p14:creationId xmlns:p14="http://schemas.microsoft.com/office/powerpoint/2010/main" val="9919696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47" name="Title 1"/>
          <p:cNvSpPr>
            <a:spLocks noGrp="1"/>
          </p:cNvSpPr>
          <p:nvPr>
            <p:ph type="title"/>
          </p:nvPr>
        </p:nvSpPr>
        <p:spPr>
          <a:xfrm>
            <a:off x="856060" y="618518"/>
            <a:ext cx="7429499" cy="1478570"/>
          </a:xfrm>
        </p:spPr>
        <p:txBody>
          <a:bodyPr/>
          <a:lstStyle/>
          <a:p>
            <a:r>
              <a:rPr lang="ru-RU"/>
              <a:t>Образец заголовка</a:t>
            </a:r>
            <a:endParaRPr lang="en-US" dirty="0"/>
          </a:p>
        </p:txBody>
      </p:sp>
      <p:sp>
        <p:nvSpPr>
          <p:cNvPr id="48" name="Content Placeholder 2"/>
          <p:cNvSpPr>
            <a:spLocks noGrp="1"/>
          </p:cNvSpPr>
          <p:nvPr>
            <p:ph idx="1"/>
          </p:nvPr>
        </p:nvSpPr>
        <p:spPr>
          <a:xfrm>
            <a:off x="856060" y="2249487"/>
            <a:ext cx="7429499" cy="3541714"/>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9" name="Date Placeholder 3"/>
          <p:cNvSpPr>
            <a:spLocks noGrp="1"/>
          </p:cNvSpPr>
          <p:nvPr>
            <p:ph type="dt" sz="half" idx="10"/>
          </p:nvPr>
        </p:nvSpPr>
        <p:spPr>
          <a:xfrm>
            <a:off x="5592691" y="5883277"/>
            <a:ext cx="2057400" cy="365125"/>
          </a:xfrm>
        </p:spPr>
        <p:txBody>
          <a:bodyPr/>
          <a:lstStyle/>
          <a:p>
            <a:pPr>
              <a:defRPr/>
            </a:pPr>
            <a:fld id="{5129EF16-C8C2-4101-95D6-57122AA26B79}" type="datetimeFigureOut">
              <a:rPr lang="ru-RU" smtClean="0"/>
              <a:pPr>
                <a:defRPr/>
              </a:pPr>
              <a:t>11.10.2022</a:t>
            </a:fld>
            <a:endParaRPr lang="ru-RU"/>
          </a:p>
        </p:txBody>
      </p:sp>
      <p:sp>
        <p:nvSpPr>
          <p:cNvPr id="50" name="Footer Placeholder 4"/>
          <p:cNvSpPr>
            <a:spLocks noGrp="1"/>
          </p:cNvSpPr>
          <p:nvPr>
            <p:ph type="ftr" sz="quarter" idx="11"/>
          </p:nvPr>
        </p:nvSpPr>
        <p:spPr>
          <a:xfrm>
            <a:off x="856059" y="5883276"/>
            <a:ext cx="4679482" cy="365125"/>
          </a:xfrm>
        </p:spPr>
        <p:txBody>
          <a:bodyPr/>
          <a:lstStyle/>
          <a:p>
            <a:pPr>
              <a:defRPr/>
            </a:pPr>
            <a:endParaRPr lang="ru-RU"/>
          </a:p>
        </p:txBody>
      </p:sp>
      <p:sp>
        <p:nvSpPr>
          <p:cNvPr id="51" name="Slide Number Placeholder 5"/>
          <p:cNvSpPr>
            <a:spLocks noGrp="1"/>
          </p:cNvSpPr>
          <p:nvPr>
            <p:ph type="sldNum" sz="quarter" idx="12"/>
          </p:nvPr>
        </p:nvSpPr>
        <p:spPr>
          <a:xfrm>
            <a:off x="7707241" y="5883275"/>
            <a:ext cx="578317" cy="365125"/>
          </a:xfrm>
        </p:spPr>
        <p:txBody>
          <a:bodyPr/>
          <a:lstStyle/>
          <a:p>
            <a:pPr>
              <a:defRPr/>
            </a:pPr>
            <a:fld id="{5111F904-624C-4B78-9476-CEE4970A0C53}" type="slidenum">
              <a:rPr lang="ru-RU" smtClean="0"/>
              <a:pPr>
                <a:defRPr/>
              </a:pPr>
              <a:t>‹#›</a:t>
            </a:fld>
            <a:endParaRPr lang="ru-RU"/>
          </a:p>
        </p:txBody>
      </p:sp>
    </p:spTree>
    <p:extLst>
      <p:ext uri="{BB962C8B-B14F-4D97-AF65-F5344CB8AC3E}">
        <p14:creationId xmlns:p14="http://schemas.microsoft.com/office/powerpoint/2010/main" val="74692152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856058" y="1419227"/>
            <a:ext cx="7429500" cy="2852737"/>
          </a:xfrm>
        </p:spPr>
        <p:txBody>
          <a:bodyPr anchor="b">
            <a:normAutofit/>
          </a:bodyPr>
          <a:lstStyle>
            <a:lvl1pPr>
              <a:defRPr sz="3600"/>
            </a:lvl1pPr>
          </a:lstStyle>
          <a:p>
            <a:r>
              <a:rPr lang="ru-RU"/>
              <a:t>Образец заголовка</a:t>
            </a:r>
            <a:endParaRPr lang="en-US" dirty="0"/>
          </a:p>
        </p:txBody>
      </p:sp>
      <p:sp>
        <p:nvSpPr>
          <p:cNvPr id="3" name="Text Placeholder 2"/>
          <p:cNvSpPr>
            <a:spLocks noGrp="1"/>
          </p:cNvSpPr>
          <p:nvPr>
            <p:ph type="body" idx="1"/>
          </p:nvPr>
        </p:nvSpPr>
        <p:spPr>
          <a:xfrm>
            <a:off x="856058" y="4424362"/>
            <a:ext cx="7429500" cy="1374776"/>
          </a:xfrm>
        </p:spPr>
        <p:txBody>
          <a:bodyPr>
            <a:normAutofit/>
          </a:bodyPr>
          <a:lstStyle>
            <a:lvl1pPr marL="0" indent="0">
              <a:buNone/>
              <a:defRPr sz="1800" cap="all" baseline="0">
                <a:solidFill>
                  <a:schemeClr val="tx1">
                    <a:tint val="75000"/>
                  </a:schemeClr>
                </a:solidFill>
              </a:defRPr>
            </a:lvl1pPr>
            <a:lvl2pPr marL="457200" indent="0">
              <a:buNone/>
              <a:defRPr sz="18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p:txBody>
          <a:bodyPr/>
          <a:lstStyle/>
          <a:p>
            <a:pPr>
              <a:defRPr/>
            </a:pPr>
            <a:fld id="{C76F7E08-66A5-4052-AB33-C8FCF39E7A21}" type="datetimeFigureOut">
              <a:rPr lang="ru-RU" smtClean="0"/>
              <a:pPr>
                <a:defRPr/>
              </a:pPr>
              <a:t>11.10.2022</a:t>
            </a:fld>
            <a:endParaRPr lang="ru-RU"/>
          </a:p>
        </p:txBody>
      </p:sp>
      <p:sp>
        <p:nvSpPr>
          <p:cNvPr id="5" name="Footer Placeholder 4"/>
          <p:cNvSpPr>
            <a:spLocks noGrp="1"/>
          </p:cNvSpPr>
          <p:nvPr>
            <p:ph type="ftr" sz="quarter" idx="11"/>
          </p:nvPr>
        </p:nvSpPr>
        <p:spPr/>
        <p:txBody>
          <a:bodyPr/>
          <a:lstStyle/>
          <a:p>
            <a:pPr>
              <a:defRPr/>
            </a:pPr>
            <a:endParaRPr lang="ru-RU"/>
          </a:p>
        </p:txBody>
      </p:sp>
      <p:sp>
        <p:nvSpPr>
          <p:cNvPr id="6" name="Slide Number Placeholder 5"/>
          <p:cNvSpPr>
            <a:spLocks noGrp="1"/>
          </p:cNvSpPr>
          <p:nvPr>
            <p:ph type="sldNum" sz="quarter" idx="12"/>
          </p:nvPr>
        </p:nvSpPr>
        <p:spPr/>
        <p:txBody>
          <a:bodyPr/>
          <a:lstStyle/>
          <a:p>
            <a:pPr>
              <a:defRPr/>
            </a:pPr>
            <a:fld id="{46573679-D356-4FDF-99DC-60C459E471AB}" type="slidenum">
              <a:rPr lang="ru-RU" smtClean="0"/>
              <a:pPr>
                <a:defRPr/>
              </a:pPr>
              <a:t>‹#›</a:t>
            </a:fld>
            <a:endParaRPr lang="ru-RU"/>
          </a:p>
        </p:txBody>
      </p:sp>
    </p:spTree>
    <p:extLst>
      <p:ext uri="{BB962C8B-B14F-4D97-AF65-F5344CB8AC3E}">
        <p14:creationId xmlns:p14="http://schemas.microsoft.com/office/powerpoint/2010/main" val="287209105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Content Placeholder 2"/>
          <p:cNvSpPr>
            <a:spLocks noGrp="1"/>
          </p:cNvSpPr>
          <p:nvPr>
            <p:ph sz="half" idx="1"/>
          </p:nvPr>
        </p:nvSpPr>
        <p:spPr>
          <a:xfrm>
            <a:off x="856058" y="2249486"/>
            <a:ext cx="3658792" cy="3541714"/>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Content Placeholder 3"/>
          <p:cNvSpPr>
            <a:spLocks noGrp="1"/>
          </p:cNvSpPr>
          <p:nvPr>
            <p:ph sz="half" idx="2"/>
          </p:nvPr>
        </p:nvSpPr>
        <p:spPr>
          <a:xfrm>
            <a:off x="4629151" y="2249486"/>
            <a:ext cx="3656408" cy="3541714"/>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5" name="Date Placeholder 4"/>
          <p:cNvSpPr>
            <a:spLocks noGrp="1"/>
          </p:cNvSpPr>
          <p:nvPr>
            <p:ph type="dt" sz="half" idx="10"/>
          </p:nvPr>
        </p:nvSpPr>
        <p:spPr/>
        <p:txBody>
          <a:bodyPr/>
          <a:lstStyle/>
          <a:p>
            <a:pPr>
              <a:defRPr/>
            </a:pPr>
            <a:fld id="{0F5589C1-DB29-4727-A2B4-58BD5A7F03A0}" type="datetimeFigureOut">
              <a:rPr lang="ru-RU" smtClean="0"/>
              <a:pPr>
                <a:defRPr/>
              </a:pPr>
              <a:t>11.10.2022</a:t>
            </a:fld>
            <a:endParaRPr lang="ru-RU"/>
          </a:p>
        </p:txBody>
      </p:sp>
      <p:sp>
        <p:nvSpPr>
          <p:cNvPr id="6" name="Footer Placeholder 5"/>
          <p:cNvSpPr>
            <a:spLocks noGrp="1"/>
          </p:cNvSpPr>
          <p:nvPr>
            <p:ph type="ftr" sz="quarter" idx="11"/>
          </p:nvPr>
        </p:nvSpPr>
        <p:spPr/>
        <p:txBody>
          <a:bodyPr/>
          <a:lstStyle/>
          <a:p>
            <a:pPr>
              <a:defRPr/>
            </a:pPr>
            <a:endParaRPr lang="ru-RU"/>
          </a:p>
        </p:txBody>
      </p:sp>
      <p:sp>
        <p:nvSpPr>
          <p:cNvPr id="7" name="Slide Number Placeholder 6"/>
          <p:cNvSpPr>
            <a:spLocks noGrp="1"/>
          </p:cNvSpPr>
          <p:nvPr>
            <p:ph type="sldNum" sz="quarter" idx="12"/>
          </p:nvPr>
        </p:nvSpPr>
        <p:spPr/>
        <p:txBody>
          <a:bodyPr/>
          <a:lstStyle/>
          <a:p>
            <a:pPr>
              <a:defRPr/>
            </a:pPr>
            <a:fld id="{45A69A41-611B-4C59-9685-0A291895D1D3}" type="slidenum">
              <a:rPr lang="ru-RU" smtClean="0"/>
              <a:pPr>
                <a:defRPr/>
              </a:pPr>
              <a:t>‹#›</a:t>
            </a:fld>
            <a:endParaRPr lang="ru-RU"/>
          </a:p>
        </p:txBody>
      </p:sp>
    </p:spTree>
    <p:extLst>
      <p:ext uri="{BB962C8B-B14F-4D97-AF65-F5344CB8AC3E}">
        <p14:creationId xmlns:p14="http://schemas.microsoft.com/office/powerpoint/2010/main" val="404861202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a:xfrm>
            <a:off x="856058" y="619127"/>
            <a:ext cx="7429500" cy="1477961"/>
          </a:xfrm>
        </p:spPr>
        <p:txBody>
          <a:bodyPr/>
          <a:lstStyle/>
          <a:p>
            <a:r>
              <a:rPr lang="ru-RU"/>
              <a:t>Образец заголовка</a:t>
            </a:r>
            <a:endParaRPr lang="en-US" dirty="0"/>
          </a:p>
        </p:txBody>
      </p:sp>
      <p:sp>
        <p:nvSpPr>
          <p:cNvPr id="3" name="Text Placeholder 2"/>
          <p:cNvSpPr>
            <a:spLocks noGrp="1"/>
          </p:cNvSpPr>
          <p:nvPr>
            <p:ph type="body" idx="1"/>
          </p:nvPr>
        </p:nvSpPr>
        <p:spPr>
          <a:xfrm>
            <a:off x="1078902" y="2249486"/>
            <a:ext cx="3435949" cy="823912"/>
          </a:xfrm>
        </p:spPr>
        <p:txBody>
          <a:bodyPr anchor="b"/>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Content Placeholder 3"/>
          <p:cNvSpPr>
            <a:spLocks noGrp="1"/>
          </p:cNvSpPr>
          <p:nvPr>
            <p:ph sz="half" idx="2"/>
          </p:nvPr>
        </p:nvSpPr>
        <p:spPr>
          <a:xfrm>
            <a:off x="856058" y="3073398"/>
            <a:ext cx="3658793" cy="2717801"/>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5" name="Text Placeholder 4"/>
          <p:cNvSpPr>
            <a:spLocks noGrp="1"/>
          </p:cNvSpPr>
          <p:nvPr>
            <p:ph type="body" sz="quarter" idx="3"/>
          </p:nvPr>
        </p:nvSpPr>
        <p:spPr>
          <a:xfrm>
            <a:off x="4851992" y="2249485"/>
            <a:ext cx="3433565" cy="823912"/>
          </a:xfrm>
        </p:spPr>
        <p:txBody>
          <a:bodyPr anchor="b"/>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Content Placeholder 5"/>
          <p:cNvSpPr>
            <a:spLocks noGrp="1"/>
          </p:cNvSpPr>
          <p:nvPr>
            <p:ph sz="quarter" idx="4"/>
          </p:nvPr>
        </p:nvSpPr>
        <p:spPr>
          <a:xfrm>
            <a:off x="4629150" y="3073398"/>
            <a:ext cx="3656408" cy="2717801"/>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7" name="Date Placeholder 6"/>
          <p:cNvSpPr>
            <a:spLocks noGrp="1"/>
          </p:cNvSpPr>
          <p:nvPr>
            <p:ph type="dt" sz="half" idx="10"/>
          </p:nvPr>
        </p:nvSpPr>
        <p:spPr/>
        <p:txBody>
          <a:bodyPr/>
          <a:lstStyle/>
          <a:p>
            <a:pPr>
              <a:defRPr/>
            </a:pPr>
            <a:fld id="{A6778A55-1239-43DB-AACF-549DD5EC8492}" type="datetimeFigureOut">
              <a:rPr lang="ru-RU" smtClean="0"/>
              <a:pPr>
                <a:defRPr/>
              </a:pPr>
              <a:t>11.10.2022</a:t>
            </a:fld>
            <a:endParaRPr lang="ru-RU"/>
          </a:p>
        </p:txBody>
      </p:sp>
      <p:sp>
        <p:nvSpPr>
          <p:cNvPr id="8" name="Footer Placeholder 7"/>
          <p:cNvSpPr>
            <a:spLocks noGrp="1"/>
          </p:cNvSpPr>
          <p:nvPr>
            <p:ph type="ftr" sz="quarter" idx="11"/>
          </p:nvPr>
        </p:nvSpPr>
        <p:spPr/>
        <p:txBody>
          <a:bodyPr/>
          <a:lstStyle/>
          <a:p>
            <a:pPr>
              <a:defRPr/>
            </a:pPr>
            <a:endParaRPr lang="ru-RU"/>
          </a:p>
        </p:txBody>
      </p:sp>
      <p:sp>
        <p:nvSpPr>
          <p:cNvPr id="9" name="Slide Number Placeholder 8"/>
          <p:cNvSpPr>
            <a:spLocks noGrp="1"/>
          </p:cNvSpPr>
          <p:nvPr>
            <p:ph type="sldNum" sz="quarter" idx="12"/>
          </p:nvPr>
        </p:nvSpPr>
        <p:spPr/>
        <p:txBody>
          <a:bodyPr/>
          <a:lstStyle/>
          <a:p>
            <a:pPr>
              <a:defRPr/>
            </a:pPr>
            <a:fld id="{2CFCBECE-B0D0-42C7-9D25-B7F0C20B7BD5}" type="slidenum">
              <a:rPr lang="ru-RU" smtClean="0"/>
              <a:pPr>
                <a:defRPr/>
              </a:pPr>
              <a:t>‹#›</a:t>
            </a:fld>
            <a:endParaRPr lang="ru-RU"/>
          </a:p>
        </p:txBody>
      </p:sp>
    </p:spTree>
    <p:extLst>
      <p:ext uri="{BB962C8B-B14F-4D97-AF65-F5344CB8AC3E}">
        <p14:creationId xmlns:p14="http://schemas.microsoft.com/office/powerpoint/2010/main" val="3004667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Date Placeholder 2"/>
          <p:cNvSpPr>
            <a:spLocks noGrp="1"/>
          </p:cNvSpPr>
          <p:nvPr>
            <p:ph type="dt" sz="half" idx="10"/>
          </p:nvPr>
        </p:nvSpPr>
        <p:spPr/>
        <p:txBody>
          <a:bodyPr/>
          <a:lstStyle/>
          <a:p>
            <a:pPr>
              <a:defRPr/>
            </a:pPr>
            <a:fld id="{96C9AA23-8B47-4677-B29A-273BC48BD459}" type="datetimeFigureOut">
              <a:rPr lang="ru-RU" smtClean="0"/>
              <a:pPr>
                <a:defRPr/>
              </a:pPr>
              <a:t>11.10.2022</a:t>
            </a:fld>
            <a:endParaRPr lang="ru-RU"/>
          </a:p>
        </p:txBody>
      </p:sp>
      <p:sp>
        <p:nvSpPr>
          <p:cNvPr id="4" name="Footer Placeholder 3"/>
          <p:cNvSpPr>
            <a:spLocks noGrp="1"/>
          </p:cNvSpPr>
          <p:nvPr>
            <p:ph type="ftr" sz="quarter" idx="11"/>
          </p:nvPr>
        </p:nvSpPr>
        <p:spPr/>
        <p:txBody>
          <a:bodyPr/>
          <a:lstStyle/>
          <a:p>
            <a:pPr>
              <a:defRPr/>
            </a:pPr>
            <a:endParaRPr lang="ru-RU"/>
          </a:p>
        </p:txBody>
      </p:sp>
      <p:sp>
        <p:nvSpPr>
          <p:cNvPr id="5" name="Slide Number Placeholder 4"/>
          <p:cNvSpPr>
            <a:spLocks noGrp="1"/>
          </p:cNvSpPr>
          <p:nvPr>
            <p:ph type="sldNum" sz="quarter" idx="12"/>
          </p:nvPr>
        </p:nvSpPr>
        <p:spPr/>
        <p:txBody>
          <a:bodyPr/>
          <a:lstStyle/>
          <a:p>
            <a:pPr>
              <a:defRPr/>
            </a:pPr>
            <a:fld id="{4E1032F1-71FC-4762-AC2D-8D4537CFE32E}" type="slidenum">
              <a:rPr lang="ru-RU" smtClean="0"/>
              <a:pPr>
                <a:defRPr/>
              </a:pPr>
              <a:t>‹#›</a:t>
            </a:fld>
            <a:endParaRPr lang="ru-RU"/>
          </a:p>
        </p:txBody>
      </p:sp>
    </p:spTree>
    <p:extLst>
      <p:ext uri="{BB962C8B-B14F-4D97-AF65-F5344CB8AC3E}">
        <p14:creationId xmlns:p14="http://schemas.microsoft.com/office/powerpoint/2010/main" val="42285428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fld id="{94B687C2-1092-4267-9EB3-04A6302D93E8}" type="datetimeFigureOut">
              <a:rPr lang="ru-RU" smtClean="0"/>
              <a:pPr>
                <a:defRPr/>
              </a:pPr>
              <a:t>11.10.2022</a:t>
            </a:fld>
            <a:endParaRPr lang="ru-RU"/>
          </a:p>
        </p:txBody>
      </p:sp>
      <p:sp>
        <p:nvSpPr>
          <p:cNvPr id="3" name="Footer Placeholder 2"/>
          <p:cNvSpPr>
            <a:spLocks noGrp="1"/>
          </p:cNvSpPr>
          <p:nvPr>
            <p:ph type="ftr" sz="quarter" idx="11"/>
          </p:nvPr>
        </p:nvSpPr>
        <p:spPr/>
        <p:txBody>
          <a:bodyPr/>
          <a:lstStyle/>
          <a:p>
            <a:pPr>
              <a:defRPr/>
            </a:pPr>
            <a:endParaRPr lang="ru-RU"/>
          </a:p>
        </p:txBody>
      </p:sp>
      <p:sp>
        <p:nvSpPr>
          <p:cNvPr id="4" name="Slide Number Placeholder 3"/>
          <p:cNvSpPr>
            <a:spLocks noGrp="1"/>
          </p:cNvSpPr>
          <p:nvPr>
            <p:ph type="sldNum" sz="quarter" idx="12"/>
          </p:nvPr>
        </p:nvSpPr>
        <p:spPr/>
        <p:txBody>
          <a:bodyPr/>
          <a:lstStyle/>
          <a:p>
            <a:pPr>
              <a:defRPr/>
            </a:pPr>
            <a:fld id="{6D8150B6-F509-4FF9-BB46-3EBCD8425A16}" type="slidenum">
              <a:rPr lang="ru-RU" smtClean="0"/>
              <a:pPr>
                <a:defRPr/>
              </a:pPr>
              <a:t>‹#›</a:t>
            </a:fld>
            <a:endParaRPr lang="ru-RU"/>
          </a:p>
        </p:txBody>
      </p:sp>
    </p:spTree>
    <p:extLst>
      <p:ext uri="{BB962C8B-B14F-4D97-AF65-F5344CB8AC3E}">
        <p14:creationId xmlns:p14="http://schemas.microsoft.com/office/powerpoint/2010/main" val="399432163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860029" y="609601"/>
            <a:ext cx="2892028" cy="1639884"/>
          </a:xfrm>
        </p:spPr>
        <p:txBody>
          <a:bodyPr anchor="b"/>
          <a:lstStyle>
            <a:lvl1pPr>
              <a:defRPr sz="3200"/>
            </a:lvl1pPr>
          </a:lstStyle>
          <a:p>
            <a:r>
              <a:rPr lang="ru-RU"/>
              <a:t>Образец заголовка</a:t>
            </a:r>
            <a:endParaRPr lang="en-US" dirty="0"/>
          </a:p>
        </p:txBody>
      </p:sp>
      <p:sp>
        <p:nvSpPr>
          <p:cNvPr id="3" name="Content Placeholder 2"/>
          <p:cNvSpPr>
            <a:spLocks noGrp="1"/>
          </p:cNvSpPr>
          <p:nvPr>
            <p:ph idx="1"/>
          </p:nvPr>
        </p:nvSpPr>
        <p:spPr>
          <a:xfrm>
            <a:off x="3867150" y="592666"/>
            <a:ext cx="4418407" cy="5198534"/>
          </a:xfrm>
        </p:spPr>
        <p:txBody>
          <a:bodyPr anchor="ct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Text Placeholder 3"/>
          <p:cNvSpPr>
            <a:spLocks noGrp="1"/>
          </p:cNvSpPr>
          <p:nvPr>
            <p:ph type="body" sz="half" idx="2"/>
          </p:nvPr>
        </p:nvSpPr>
        <p:spPr>
          <a:xfrm>
            <a:off x="860029" y="2249486"/>
            <a:ext cx="2892028" cy="3541714"/>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Date Placeholder 4"/>
          <p:cNvSpPr>
            <a:spLocks noGrp="1"/>
          </p:cNvSpPr>
          <p:nvPr>
            <p:ph type="dt" sz="half" idx="10"/>
          </p:nvPr>
        </p:nvSpPr>
        <p:spPr/>
        <p:txBody>
          <a:bodyPr/>
          <a:lstStyle/>
          <a:p>
            <a:pPr>
              <a:defRPr/>
            </a:pPr>
            <a:fld id="{95723EA6-F432-475E-A813-3750B6C1E22A}" type="datetimeFigureOut">
              <a:rPr lang="ru-RU" smtClean="0"/>
              <a:pPr>
                <a:defRPr/>
              </a:pPr>
              <a:t>11.10.2022</a:t>
            </a:fld>
            <a:endParaRPr lang="ru-RU"/>
          </a:p>
        </p:txBody>
      </p:sp>
      <p:sp>
        <p:nvSpPr>
          <p:cNvPr id="6" name="Footer Placeholder 5"/>
          <p:cNvSpPr>
            <a:spLocks noGrp="1"/>
          </p:cNvSpPr>
          <p:nvPr>
            <p:ph type="ftr" sz="quarter" idx="11"/>
          </p:nvPr>
        </p:nvSpPr>
        <p:spPr/>
        <p:txBody>
          <a:bodyPr/>
          <a:lstStyle/>
          <a:p>
            <a:pPr>
              <a:defRPr/>
            </a:pPr>
            <a:endParaRPr lang="ru-RU"/>
          </a:p>
        </p:txBody>
      </p:sp>
      <p:sp>
        <p:nvSpPr>
          <p:cNvPr id="7" name="Slide Number Placeholder 6"/>
          <p:cNvSpPr>
            <a:spLocks noGrp="1"/>
          </p:cNvSpPr>
          <p:nvPr>
            <p:ph type="sldNum" sz="quarter" idx="12"/>
          </p:nvPr>
        </p:nvSpPr>
        <p:spPr/>
        <p:txBody>
          <a:bodyPr/>
          <a:lstStyle/>
          <a:p>
            <a:pPr>
              <a:defRPr/>
            </a:pPr>
            <a:fld id="{270775C6-5375-42AE-93F7-24B4DCCABA29}" type="slidenum">
              <a:rPr lang="ru-RU" smtClean="0"/>
              <a:pPr>
                <a:defRPr/>
              </a:pPr>
              <a:t>‹#›</a:t>
            </a:fld>
            <a:endParaRPr lang="ru-RU"/>
          </a:p>
        </p:txBody>
      </p:sp>
    </p:spTree>
    <p:extLst>
      <p:ext uri="{BB962C8B-B14F-4D97-AF65-F5344CB8AC3E}">
        <p14:creationId xmlns:p14="http://schemas.microsoft.com/office/powerpoint/2010/main" val="104732742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856061" y="609600"/>
            <a:ext cx="3753962" cy="1639886"/>
          </a:xfrm>
        </p:spPr>
        <p:txBody>
          <a:bodyPr anchor="b"/>
          <a:lstStyle>
            <a:lvl1pPr>
              <a:defRPr sz="3200"/>
            </a:lvl1pPr>
          </a:lstStyle>
          <a:p>
            <a:r>
              <a:rPr lang="ru-RU"/>
              <a:t>Образец заголовка</a:t>
            </a:r>
            <a:endParaRPr lang="en-US" dirty="0"/>
          </a:p>
        </p:txBody>
      </p:sp>
      <p:sp>
        <p:nvSpPr>
          <p:cNvPr id="3" name="Picture Placeholder 2"/>
          <p:cNvSpPr>
            <a:spLocks noGrp="1" noChangeAspect="1"/>
          </p:cNvSpPr>
          <p:nvPr>
            <p:ph type="pic" idx="1"/>
          </p:nvPr>
        </p:nvSpPr>
        <p:spPr>
          <a:xfrm>
            <a:off x="4832866" y="609600"/>
            <a:ext cx="3452693" cy="5181602"/>
          </a:xfrm>
          <a:prstGeom prst="round2DiagRect">
            <a:avLst>
              <a:gd name="adj1" fmla="val 6074"/>
              <a:gd name="adj2" fmla="val 0"/>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defRPr lang="en-US" sz="3200"/>
            </a:lvl1pPr>
          </a:lstStyle>
          <a:p>
            <a:pPr marL="0" lvl="0" indent="0">
              <a:buNone/>
            </a:pPr>
            <a:r>
              <a:rPr lang="ru-RU"/>
              <a:t>Вставка рисунка</a:t>
            </a:r>
            <a:endParaRPr lang="en-US" dirty="0"/>
          </a:p>
        </p:txBody>
      </p:sp>
      <p:sp>
        <p:nvSpPr>
          <p:cNvPr id="4" name="Text Placeholder 3"/>
          <p:cNvSpPr>
            <a:spLocks noGrp="1"/>
          </p:cNvSpPr>
          <p:nvPr>
            <p:ph type="body" sz="half" idx="2"/>
          </p:nvPr>
        </p:nvSpPr>
        <p:spPr>
          <a:xfrm>
            <a:off x="856059" y="2249486"/>
            <a:ext cx="3753964" cy="3541714"/>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Date Placeholder 4"/>
          <p:cNvSpPr>
            <a:spLocks noGrp="1"/>
          </p:cNvSpPr>
          <p:nvPr>
            <p:ph type="dt" sz="half" idx="10"/>
          </p:nvPr>
        </p:nvSpPr>
        <p:spPr/>
        <p:txBody>
          <a:bodyPr/>
          <a:lstStyle/>
          <a:p>
            <a:pPr>
              <a:defRPr/>
            </a:pPr>
            <a:fld id="{50B12044-7063-4896-9DA9-317EAACC3FCF}" type="datetimeFigureOut">
              <a:rPr lang="ru-RU" smtClean="0"/>
              <a:pPr>
                <a:defRPr/>
              </a:pPr>
              <a:t>11.10.2022</a:t>
            </a:fld>
            <a:endParaRPr lang="ru-RU"/>
          </a:p>
        </p:txBody>
      </p:sp>
      <p:sp>
        <p:nvSpPr>
          <p:cNvPr id="6" name="Footer Placeholder 5"/>
          <p:cNvSpPr>
            <a:spLocks noGrp="1"/>
          </p:cNvSpPr>
          <p:nvPr>
            <p:ph type="ftr" sz="quarter" idx="11"/>
          </p:nvPr>
        </p:nvSpPr>
        <p:spPr/>
        <p:txBody>
          <a:bodyPr/>
          <a:lstStyle/>
          <a:p>
            <a:pPr>
              <a:defRPr/>
            </a:pPr>
            <a:endParaRPr lang="ru-RU"/>
          </a:p>
        </p:txBody>
      </p:sp>
      <p:sp>
        <p:nvSpPr>
          <p:cNvPr id="7" name="Slide Number Placeholder 6"/>
          <p:cNvSpPr>
            <a:spLocks noGrp="1"/>
          </p:cNvSpPr>
          <p:nvPr>
            <p:ph type="sldNum" sz="quarter" idx="12"/>
          </p:nvPr>
        </p:nvSpPr>
        <p:spPr/>
        <p:txBody>
          <a:bodyPr/>
          <a:lstStyle/>
          <a:p>
            <a:pPr>
              <a:defRPr/>
            </a:pPr>
            <a:fld id="{F24B6D9A-E3B7-452D-91B7-3BFA6D0FEA38}" type="slidenum">
              <a:rPr lang="ru-RU" smtClean="0"/>
              <a:pPr>
                <a:defRPr/>
              </a:pPr>
              <a:t>‹#›</a:t>
            </a:fld>
            <a:endParaRPr lang="ru-RU"/>
          </a:p>
        </p:txBody>
      </p:sp>
    </p:spTree>
    <p:extLst>
      <p:ext uri="{BB962C8B-B14F-4D97-AF65-F5344CB8AC3E}">
        <p14:creationId xmlns:p14="http://schemas.microsoft.com/office/powerpoint/2010/main" val="66275727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7" name="Picture 2" descr="\\DROBO-FS\QuickDrops\JB\PPTX NG\Droplets\LightingOverlay.png"/>
          <p:cNvPicPr>
            <a:picLocks noChangeAspect="1" noChangeArrowheads="1"/>
          </p:cNvPicPr>
          <p:nvPr/>
        </p:nvPicPr>
        <p:blipFill>
          <a:blip r:embed="rId19">
            <a:alphaModFix amt="30000"/>
            <a:duotone>
              <a:schemeClr val="bg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 y="-1"/>
            <a:ext cx="9144002" cy="6858001"/>
          </a:xfrm>
          <a:prstGeom prst="rect">
            <a:avLst/>
          </a:prstGeom>
          <a:noFill/>
          <a:extLst>
            <a:ext uri="{909E8E84-426E-40dd-AFC4-6F175D3DCCD1}">
              <a14:hiddenFill xmlns:a14="http://schemas.microsoft.com/office/drawing/2010/main" xmlns="">
                <a:solidFill>
                  <a:srgbClr val="FFFFFF"/>
                </a:solidFill>
              </a14:hiddenFill>
            </a:ext>
          </a:extLst>
        </p:spPr>
      </p:pic>
      <p:grpSp>
        <p:nvGrpSpPr>
          <p:cNvPr id="8" name="Group 7"/>
          <p:cNvGrpSpPr/>
          <p:nvPr/>
        </p:nvGrpSpPr>
        <p:grpSpPr>
          <a:xfrm>
            <a:off x="-14288" y="0"/>
            <a:ext cx="9041774" cy="6858001"/>
            <a:chOff x="-14288" y="0"/>
            <a:chExt cx="9041774" cy="6858001"/>
          </a:xfrm>
        </p:grpSpPr>
        <p:grpSp>
          <p:nvGrpSpPr>
            <p:cNvPr id="9" name="Group 8"/>
            <p:cNvGrpSpPr/>
            <p:nvPr/>
          </p:nvGrpSpPr>
          <p:grpSpPr>
            <a:xfrm>
              <a:off x="-14288" y="0"/>
              <a:ext cx="1220788" cy="6858001"/>
              <a:chOff x="-14288" y="0"/>
              <a:chExt cx="1220788" cy="6858001"/>
            </a:xfrm>
            <a:gradFill flip="none" rotWithShape="1">
              <a:gsLst>
                <a:gs pos="0">
                  <a:schemeClr val="tx2"/>
                </a:gs>
                <a:gs pos="100000">
                  <a:schemeClr val="bg2">
                    <a:lumMod val="60000"/>
                    <a:lumOff val="40000"/>
                  </a:schemeClr>
                </a:gs>
              </a:gsLst>
              <a:lin ang="5400000" scaled="0"/>
              <a:tileRect/>
            </a:gradFill>
          </p:grpSpPr>
          <p:sp>
            <p:nvSpPr>
              <p:cNvPr id="21" name="Rectangle 5"/>
              <p:cNvSpPr>
                <a:spLocks noChangeArrowheads="1"/>
              </p:cNvSpPr>
              <p:nvPr/>
            </p:nvSpPr>
            <p:spPr bwMode="auto">
              <a:xfrm>
                <a:off x="114300" y="4763"/>
                <a:ext cx="23813" cy="218122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sp>
          <p:sp>
            <p:nvSpPr>
              <p:cNvPr id="22" name="Freeform 6"/>
              <p:cNvSpPr>
                <a:spLocks noEditPoints="1"/>
              </p:cNvSpPr>
              <p:nvPr/>
            </p:nvSpPr>
            <p:spPr bwMode="auto">
              <a:xfrm>
                <a:off x="33337" y="21764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3" name="Freeform 7"/>
              <p:cNvSpPr>
                <a:spLocks noEditPoints="1"/>
              </p:cNvSpPr>
              <p:nvPr/>
            </p:nvSpPr>
            <p:spPr bwMode="auto">
              <a:xfrm>
                <a:off x="28575" y="4021138"/>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4" name="Freeform 8"/>
              <p:cNvSpPr/>
              <p:nvPr/>
            </p:nvSpPr>
            <p:spPr bwMode="auto">
              <a:xfrm>
                <a:off x="200025" y="4763"/>
                <a:ext cx="369888" cy="1811338"/>
              </a:xfrm>
              <a:custGeom>
                <a:avLst/>
                <a:gdLst/>
                <a:ahLst/>
                <a:cxnLst/>
                <a:rect l="0" t="0" r="r" b="b"/>
                <a:pathLst>
                  <a:path w="233" h="1141">
                    <a:moveTo>
                      <a:pt x="218" y="1141"/>
                    </a:moveTo>
                    <a:lnTo>
                      <a:pt x="0" y="626"/>
                    </a:lnTo>
                    <a:lnTo>
                      <a:pt x="0" y="0"/>
                    </a:lnTo>
                    <a:lnTo>
                      <a:pt x="15" y="0"/>
                    </a:lnTo>
                    <a:lnTo>
                      <a:pt x="15" y="623"/>
                    </a:lnTo>
                    <a:lnTo>
                      <a:pt x="233" y="1135"/>
                    </a:lnTo>
                    <a:lnTo>
                      <a:pt x="218" y="1141"/>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5" name="Freeform 9"/>
              <p:cNvSpPr>
                <a:spLocks noEditPoints="1"/>
              </p:cNvSpPr>
              <p:nvPr/>
            </p:nvSpPr>
            <p:spPr bwMode="auto">
              <a:xfrm>
                <a:off x="503237" y="1801813"/>
                <a:ext cx="190500" cy="188913"/>
              </a:xfrm>
              <a:custGeom>
                <a:avLst/>
                <a:gdLst/>
                <a:ahLst/>
                <a:cxnLst/>
                <a:rect l="0" t="0" r="r" b="b"/>
                <a:pathLst>
                  <a:path w="40" h="40">
                    <a:moveTo>
                      <a:pt x="20" y="40"/>
                    </a:moveTo>
                    <a:cubicBezTo>
                      <a:pt x="9" y="40"/>
                      <a:pt x="0" y="31"/>
                      <a:pt x="0" y="20"/>
                    </a:cubicBezTo>
                    <a:cubicBezTo>
                      <a:pt x="0" y="9"/>
                      <a:pt x="9" y="0"/>
                      <a:pt x="20" y="0"/>
                    </a:cubicBezTo>
                    <a:cubicBezTo>
                      <a:pt x="33" y="0"/>
                      <a:pt x="40" y="6"/>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9"/>
                      <a:pt x="31"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6" name="Freeform 10"/>
              <p:cNvSpPr/>
              <p:nvPr/>
            </p:nvSpPr>
            <p:spPr bwMode="auto">
              <a:xfrm>
                <a:off x="285750" y="4763"/>
                <a:ext cx="369888" cy="1430338"/>
              </a:xfrm>
              <a:custGeom>
                <a:avLst/>
                <a:gdLst/>
                <a:ahLst/>
                <a:cxnLst/>
                <a:rect l="0" t="0" r="r" b="b"/>
                <a:pathLst>
                  <a:path w="233" h="901">
                    <a:moveTo>
                      <a:pt x="221" y="901"/>
                    </a:moveTo>
                    <a:lnTo>
                      <a:pt x="0" y="383"/>
                    </a:lnTo>
                    <a:lnTo>
                      <a:pt x="0" y="0"/>
                    </a:lnTo>
                    <a:lnTo>
                      <a:pt x="18" y="0"/>
                    </a:lnTo>
                    <a:lnTo>
                      <a:pt x="18" y="380"/>
                    </a:lnTo>
                    <a:lnTo>
                      <a:pt x="233" y="895"/>
                    </a:lnTo>
                    <a:lnTo>
                      <a:pt x="221" y="901"/>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7" name="Freeform 11"/>
              <p:cNvSpPr/>
              <p:nvPr/>
            </p:nvSpPr>
            <p:spPr bwMode="auto">
              <a:xfrm>
                <a:off x="546100" y="0"/>
                <a:ext cx="152400" cy="912813"/>
              </a:xfrm>
              <a:custGeom>
                <a:avLst/>
                <a:gdLst/>
                <a:ahLst/>
                <a:cxnLst/>
                <a:rect l="0" t="0" r="r" b="b"/>
                <a:pathLst>
                  <a:path w="96" h="575">
                    <a:moveTo>
                      <a:pt x="96" y="575"/>
                    </a:moveTo>
                    <a:lnTo>
                      <a:pt x="78" y="575"/>
                    </a:lnTo>
                    <a:lnTo>
                      <a:pt x="78" y="192"/>
                    </a:lnTo>
                    <a:lnTo>
                      <a:pt x="0" y="6"/>
                    </a:lnTo>
                    <a:lnTo>
                      <a:pt x="15" y="0"/>
                    </a:lnTo>
                    <a:lnTo>
                      <a:pt x="96" y="189"/>
                    </a:lnTo>
                    <a:lnTo>
                      <a:pt x="96" y="57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8" name="Freeform 12"/>
              <p:cNvSpPr>
                <a:spLocks noEditPoints="1"/>
              </p:cNvSpPr>
              <p:nvPr/>
            </p:nvSpPr>
            <p:spPr bwMode="auto">
              <a:xfrm>
                <a:off x="588962" y="1420813"/>
                <a:ext cx="190500" cy="190500"/>
              </a:xfrm>
              <a:custGeom>
                <a:avLst/>
                <a:gdLst/>
                <a:ahLst/>
                <a:cxnLst/>
                <a:rect l="0" t="0" r="r" b="b"/>
                <a:pathLst>
                  <a:path w="40" h="40">
                    <a:moveTo>
                      <a:pt x="20" y="40"/>
                    </a:moveTo>
                    <a:cubicBezTo>
                      <a:pt x="9" y="40"/>
                      <a:pt x="0" y="31"/>
                      <a:pt x="0" y="20"/>
                    </a:cubicBezTo>
                    <a:cubicBezTo>
                      <a:pt x="0" y="9"/>
                      <a:pt x="9" y="0"/>
                      <a:pt x="20" y="0"/>
                    </a:cubicBezTo>
                    <a:cubicBezTo>
                      <a:pt x="33" y="0"/>
                      <a:pt x="40" y="7"/>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9"/>
                      <a:pt x="31"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9" name="Freeform 13"/>
              <p:cNvSpPr>
                <a:spLocks noEditPoints="1"/>
              </p:cNvSpPr>
              <p:nvPr/>
            </p:nvSpPr>
            <p:spPr bwMode="auto">
              <a:xfrm>
                <a:off x="588962"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0" name="Freeform 14"/>
              <p:cNvSpPr/>
              <p:nvPr/>
            </p:nvSpPr>
            <p:spPr bwMode="auto">
              <a:xfrm>
                <a:off x="641350" y="0"/>
                <a:ext cx="422275" cy="527050"/>
              </a:xfrm>
              <a:custGeom>
                <a:avLst/>
                <a:gdLst/>
                <a:ahLst/>
                <a:cxnLst/>
                <a:rect l="0" t="0" r="r" b="b"/>
                <a:pathLst>
                  <a:path w="266" h="332">
                    <a:moveTo>
                      <a:pt x="257" y="332"/>
                    </a:moveTo>
                    <a:lnTo>
                      <a:pt x="48" y="123"/>
                    </a:lnTo>
                    <a:lnTo>
                      <a:pt x="0" y="6"/>
                    </a:lnTo>
                    <a:lnTo>
                      <a:pt x="15" y="0"/>
                    </a:lnTo>
                    <a:lnTo>
                      <a:pt x="63" y="114"/>
                    </a:lnTo>
                    <a:lnTo>
                      <a:pt x="266" y="320"/>
                    </a:lnTo>
                    <a:lnTo>
                      <a:pt x="257" y="33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1" name="Freeform 15"/>
              <p:cNvSpPr>
                <a:spLocks noEditPoints="1"/>
              </p:cNvSpPr>
              <p:nvPr/>
            </p:nvSpPr>
            <p:spPr bwMode="auto">
              <a:xfrm>
                <a:off x="1020762" y="488950"/>
                <a:ext cx="161925" cy="147638"/>
              </a:xfrm>
              <a:custGeom>
                <a:avLst/>
                <a:gdLst/>
                <a:ahLst/>
                <a:cxnLst/>
                <a:rect l="0" t="0" r="r" b="b"/>
                <a:pathLst>
                  <a:path w="34" h="31">
                    <a:moveTo>
                      <a:pt x="17" y="31"/>
                    </a:moveTo>
                    <a:cubicBezTo>
                      <a:pt x="13" y="31"/>
                      <a:pt x="9" y="30"/>
                      <a:pt x="6" y="27"/>
                    </a:cubicBezTo>
                    <a:cubicBezTo>
                      <a:pt x="0" y="20"/>
                      <a:pt x="0" y="10"/>
                      <a:pt x="6" y="4"/>
                    </a:cubicBezTo>
                    <a:cubicBezTo>
                      <a:pt x="9" y="1"/>
                      <a:pt x="13" y="0"/>
                      <a:pt x="17" y="0"/>
                    </a:cubicBezTo>
                    <a:cubicBezTo>
                      <a:pt x="21" y="0"/>
                      <a:pt x="25" y="1"/>
                      <a:pt x="28" y="4"/>
                    </a:cubicBezTo>
                    <a:cubicBezTo>
                      <a:pt x="34" y="10"/>
                      <a:pt x="34" y="20"/>
                      <a:pt x="28" y="27"/>
                    </a:cubicBezTo>
                    <a:cubicBezTo>
                      <a:pt x="25" y="30"/>
                      <a:pt x="21" y="31"/>
                      <a:pt x="17" y="31"/>
                    </a:cubicBezTo>
                    <a:close/>
                    <a:moveTo>
                      <a:pt x="17" y="4"/>
                    </a:moveTo>
                    <a:cubicBezTo>
                      <a:pt x="14" y="4"/>
                      <a:pt x="11" y="5"/>
                      <a:pt x="9" y="7"/>
                    </a:cubicBezTo>
                    <a:cubicBezTo>
                      <a:pt x="4" y="12"/>
                      <a:pt x="4" y="19"/>
                      <a:pt x="9" y="24"/>
                    </a:cubicBezTo>
                    <a:cubicBezTo>
                      <a:pt x="11" y="26"/>
                      <a:pt x="14" y="27"/>
                      <a:pt x="17" y="27"/>
                    </a:cubicBezTo>
                    <a:cubicBezTo>
                      <a:pt x="20" y="27"/>
                      <a:pt x="23" y="26"/>
                      <a:pt x="25" y="24"/>
                    </a:cubicBezTo>
                    <a:cubicBezTo>
                      <a:pt x="30" y="19"/>
                      <a:pt x="30" y="12"/>
                      <a:pt x="25" y="7"/>
                    </a:cubicBezTo>
                    <a:cubicBezTo>
                      <a:pt x="23" y="5"/>
                      <a:pt x="20" y="4"/>
                      <a:pt x="17"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2" name="Line 16"/>
              <p:cNvSpPr>
                <a:spLocks noChangeShapeType="1"/>
              </p:cNvSpPr>
              <p:nvPr/>
            </p:nvSpPr>
            <p:spPr bwMode="auto">
              <a:xfrm>
                <a:off x="-4763" y="9525"/>
                <a:ext cx="0" cy="0"/>
              </a:xfrm>
              <a:prstGeom prst="line">
                <a:avLst/>
              </a:prstGeom>
              <a:grpFill/>
              <a:ln w="15" cap="flat">
                <a:solidFill>
                  <a:srgbClr val="FFFFFF"/>
                </a:solidFill>
                <a:prstDash val="solid"/>
                <a:miter lim="800000"/>
                <a:headEnd/>
                <a:tailEnd/>
              </a:ln>
            </p:spPr>
          </p:sp>
          <p:sp>
            <p:nvSpPr>
              <p:cNvPr id="33" name="Freeform 17"/>
              <p:cNvSpPr/>
              <p:nvPr/>
            </p:nvSpPr>
            <p:spPr bwMode="auto">
              <a:xfrm>
                <a:off x="9525" y="1801813"/>
                <a:ext cx="123825" cy="127000"/>
              </a:xfrm>
              <a:custGeom>
                <a:avLst/>
                <a:gdLst/>
                <a:ahLst/>
                <a:cxnLst/>
                <a:rect l="0" t="0" r="r" b="b"/>
                <a:pathLst>
                  <a:path w="78" h="80">
                    <a:moveTo>
                      <a:pt x="6" y="80"/>
                    </a:moveTo>
                    <a:lnTo>
                      <a:pt x="0" y="71"/>
                    </a:lnTo>
                    <a:lnTo>
                      <a:pt x="69" y="0"/>
                    </a:lnTo>
                    <a:lnTo>
                      <a:pt x="78" y="9"/>
                    </a:lnTo>
                    <a:lnTo>
                      <a:pt x="6" y="8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4" name="Freeform 18"/>
              <p:cNvSpPr/>
              <p:nvPr/>
            </p:nvSpPr>
            <p:spPr bwMode="auto">
              <a:xfrm>
                <a:off x="-9525" y="3549650"/>
                <a:ext cx="147638" cy="481013"/>
              </a:xfrm>
              <a:custGeom>
                <a:avLst/>
                <a:gdLst/>
                <a:ahLst/>
                <a:cxnLst/>
                <a:rect l="0" t="0" r="r" b="b"/>
                <a:pathLst>
                  <a:path w="93" h="303">
                    <a:moveTo>
                      <a:pt x="93" y="303"/>
                    </a:moveTo>
                    <a:lnTo>
                      <a:pt x="78" y="303"/>
                    </a:lnTo>
                    <a:lnTo>
                      <a:pt x="78" y="78"/>
                    </a:lnTo>
                    <a:lnTo>
                      <a:pt x="0" y="12"/>
                    </a:lnTo>
                    <a:lnTo>
                      <a:pt x="12" y="0"/>
                    </a:lnTo>
                    <a:lnTo>
                      <a:pt x="93" y="69"/>
                    </a:lnTo>
                    <a:lnTo>
                      <a:pt x="93" y="303"/>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5" name="Freeform 19"/>
              <p:cNvSpPr/>
              <p:nvPr/>
            </p:nvSpPr>
            <p:spPr bwMode="auto">
              <a:xfrm>
                <a:off x="128587" y="1382713"/>
                <a:ext cx="142875" cy="476250"/>
              </a:xfrm>
              <a:custGeom>
                <a:avLst/>
                <a:gdLst/>
                <a:ahLst/>
                <a:cxnLst/>
                <a:rect l="0" t="0" r="r" b="b"/>
                <a:pathLst>
                  <a:path w="90" h="300">
                    <a:moveTo>
                      <a:pt x="90" y="300"/>
                    </a:moveTo>
                    <a:lnTo>
                      <a:pt x="78" y="300"/>
                    </a:lnTo>
                    <a:lnTo>
                      <a:pt x="78" y="84"/>
                    </a:lnTo>
                    <a:lnTo>
                      <a:pt x="0" y="9"/>
                    </a:lnTo>
                    <a:lnTo>
                      <a:pt x="9" y="0"/>
                    </a:lnTo>
                    <a:lnTo>
                      <a:pt x="90" y="81"/>
                    </a:lnTo>
                    <a:lnTo>
                      <a:pt x="90" y="30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6" name="Freeform 20"/>
              <p:cNvSpPr>
                <a:spLocks noEditPoints="1"/>
              </p:cNvSpPr>
              <p:nvPr/>
            </p:nvSpPr>
            <p:spPr bwMode="auto">
              <a:xfrm>
                <a:off x="204787" y="1849438"/>
                <a:ext cx="114300" cy="107950"/>
              </a:xfrm>
              <a:custGeom>
                <a:avLst/>
                <a:gdLst/>
                <a:ahLst/>
                <a:cxnLst/>
                <a:rect l="0" t="0" r="r" b="b"/>
                <a:pathLst>
                  <a:path w="24" h="23">
                    <a:moveTo>
                      <a:pt x="12" y="23"/>
                    </a:moveTo>
                    <a:cubicBezTo>
                      <a:pt x="6" y="23"/>
                      <a:pt x="0" y="18"/>
                      <a:pt x="0" y="12"/>
                    </a:cubicBezTo>
                    <a:cubicBezTo>
                      <a:pt x="0" y="5"/>
                      <a:pt x="6" y="0"/>
                      <a:pt x="12" y="0"/>
                    </a:cubicBezTo>
                    <a:cubicBezTo>
                      <a:pt x="18" y="0"/>
                      <a:pt x="24" y="5"/>
                      <a:pt x="24" y="12"/>
                    </a:cubicBezTo>
                    <a:cubicBezTo>
                      <a:pt x="24" y="18"/>
                      <a:pt x="18" y="23"/>
                      <a:pt x="12" y="23"/>
                    </a:cubicBezTo>
                    <a:close/>
                    <a:moveTo>
                      <a:pt x="12" y="4"/>
                    </a:moveTo>
                    <a:cubicBezTo>
                      <a:pt x="8" y="4"/>
                      <a:pt x="4" y="8"/>
                      <a:pt x="4" y="12"/>
                    </a:cubicBezTo>
                    <a:cubicBezTo>
                      <a:pt x="4" y="16"/>
                      <a:pt x="8" y="19"/>
                      <a:pt x="12" y="19"/>
                    </a:cubicBezTo>
                    <a:cubicBezTo>
                      <a:pt x="16" y="19"/>
                      <a:pt x="20" y="16"/>
                      <a:pt x="20" y="12"/>
                    </a:cubicBezTo>
                    <a:cubicBezTo>
                      <a:pt x="20" y="8"/>
                      <a:pt x="16" y="4"/>
                      <a:pt x="12"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7" name="Rectangle 21"/>
              <p:cNvSpPr>
                <a:spLocks noChangeArrowheads="1"/>
              </p:cNvSpPr>
              <p:nvPr/>
            </p:nvSpPr>
            <p:spPr bwMode="auto">
              <a:xfrm>
                <a:off x="133350" y="4662488"/>
                <a:ext cx="23813" cy="218122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sp>
          <p:sp>
            <p:nvSpPr>
              <p:cNvPr id="38" name="Freeform 22"/>
              <p:cNvSpPr/>
              <p:nvPr/>
            </p:nvSpPr>
            <p:spPr bwMode="auto">
              <a:xfrm>
                <a:off x="223837" y="5041900"/>
                <a:ext cx="369888" cy="1801813"/>
              </a:xfrm>
              <a:custGeom>
                <a:avLst/>
                <a:gdLst/>
                <a:ahLst/>
                <a:cxnLst/>
                <a:rect l="0" t="0" r="r" b="b"/>
                <a:pathLst>
                  <a:path w="233" h="1135">
                    <a:moveTo>
                      <a:pt x="15" y="1135"/>
                    </a:moveTo>
                    <a:lnTo>
                      <a:pt x="0" y="1135"/>
                    </a:lnTo>
                    <a:lnTo>
                      <a:pt x="0" y="515"/>
                    </a:lnTo>
                    <a:lnTo>
                      <a:pt x="0" y="512"/>
                    </a:lnTo>
                    <a:lnTo>
                      <a:pt x="218" y="0"/>
                    </a:lnTo>
                    <a:lnTo>
                      <a:pt x="233" y="6"/>
                    </a:lnTo>
                    <a:lnTo>
                      <a:pt x="15" y="518"/>
                    </a:lnTo>
                    <a:lnTo>
                      <a:pt x="15" y="113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9" name="Freeform 23"/>
              <p:cNvSpPr>
                <a:spLocks noEditPoints="1"/>
              </p:cNvSpPr>
              <p:nvPr/>
            </p:nvSpPr>
            <p:spPr bwMode="auto">
              <a:xfrm>
                <a:off x="52387"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0" name="Freeform 24"/>
              <p:cNvSpPr/>
              <p:nvPr/>
            </p:nvSpPr>
            <p:spPr bwMode="auto">
              <a:xfrm>
                <a:off x="-14288" y="5627688"/>
                <a:ext cx="85725" cy="1216025"/>
              </a:xfrm>
              <a:custGeom>
                <a:avLst/>
                <a:gdLst/>
                <a:ahLst/>
                <a:cxnLst/>
                <a:rect l="0" t="0" r="r" b="b"/>
                <a:pathLst>
                  <a:path w="54" h="766">
                    <a:moveTo>
                      <a:pt x="54" y="766"/>
                    </a:moveTo>
                    <a:lnTo>
                      <a:pt x="36" y="766"/>
                    </a:lnTo>
                    <a:lnTo>
                      <a:pt x="36" y="149"/>
                    </a:lnTo>
                    <a:lnTo>
                      <a:pt x="0" y="3"/>
                    </a:lnTo>
                    <a:lnTo>
                      <a:pt x="18" y="0"/>
                    </a:lnTo>
                    <a:lnTo>
                      <a:pt x="54" y="146"/>
                    </a:lnTo>
                    <a:lnTo>
                      <a:pt x="54" y="76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1" name="Freeform 25"/>
              <p:cNvSpPr>
                <a:spLocks noEditPoints="1"/>
              </p:cNvSpPr>
              <p:nvPr/>
            </p:nvSpPr>
            <p:spPr bwMode="auto">
              <a:xfrm>
                <a:off x="527050" y="48672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2" name="Freeform 26"/>
              <p:cNvSpPr/>
              <p:nvPr/>
            </p:nvSpPr>
            <p:spPr bwMode="auto">
              <a:xfrm>
                <a:off x="309562" y="5422900"/>
                <a:ext cx="374650" cy="1425575"/>
              </a:xfrm>
              <a:custGeom>
                <a:avLst/>
                <a:gdLst/>
                <a:ahLst/>
                <a:cxnLst/>
                <a:rect l="0" t="0" r="r" b="b"/>
                <a:pathLst>
                  <a:path w="236" h="898">
                    <a:moveTo>
                      <a:pt x="18" y="898"/>
                    </a:moveTo>
                    <a:lnTo>
                      <a:pt x="0" y="898"/>
                    </a:lnTo>
                    <a:lnTo>
                      <a:pt x="0" y="515"/>
                    </a:lnTo>
                    <a:lnTo>
                      <a:pt x="3" y="512"/>
                    </a:lnTo>
                    <a:lnTo>
                      <a:pt x="221" y="0"/>
                    </a:lnTo>
                    <a:lnTo>
                      <a:pt x="236" y="6"/>
                    </a:lnTo>
                    <a:lnTo>
                      <a:pt x="18" y="518"/>
                    </a:lnTo>
                    <a:lnTo>
                      <a:pt x="18" y="89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3" name="Freeform 27"/>
              <p:cNvSpPr/>
              <p:nvPr/>
            </p:nvSpPr>
            <p:spPr bwMode="auto">
              <a:xfrm>
                <a:off x="569912" y="5945188"/>
                <a:ext cx="152400" cy="912813"/>
              </a:xfrm>
              <a:custGeom>
                <a:avLst/>
                <a:gdLst/>
                <a:ahLst/>
                <a:cxnLst/>
                <a:rect l="0" t="0" r="r" b="b"/>
                <a:pathLst>
                  <a:path w="96" h="575">
                    <a:moveTo>
                      <a:pt x="15" y="575"/>
                    </a:moveTo>
                    <a:lnTo>
                      <a:pt x="0" y="569"/>
                    </a:lnTo>
                    <a:lnTo>
                      <a:pt x="81" y="383"/>
                    </a:lnTo>
                    <a:lnTo>
                      <a:pt x="81" y="0"/>
                    </a:lnTo>
                    <a:lnTo>
                      <a:pt x="96" y="0"/>
                    </a:lnTo>
                    <a:lnTo>
                      <a:pt x="96" y="386"/>
                    </a:lnTo>
                    <a:lnTo>
                      <a:pt x="15" y="57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4" name="Freeform 28"/>
              <p:cNvSpPr>
                <a:spLocks noEditPoints="1"/>
              </p:cNvSpPr>
              <p:nvPr/>
            </p:nvSpPr>
            <p:spPr bwMode="auto">
              <a:xfrm>
                <a:off x="612775" y="52466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5" name="Freeform 29"/>
              <p:cNvSpPr>
                <a:spLocks noEditPoints="1"/>
              </p:cNvSpPr>
              <p:nvPr/>
            </p:nvSpPr>
            <p:spPr bwMode="auto">
              <a:xfrm>
                <a:off x="612775" y="57642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6" name="Freeform 30"/>
              <p:cNvSpPr/>
              <p:nvPr/>
            </p:nvSpPr>
            <p:spPr bwMode="auto">
              <a:xfrm>
                <a:off x="669925" y="6330950"/>
                <a:ext cx="417513" cy="517525"/>
              </a:xfrm>
              <a:custGeom>
                <a:avLst/>
                <a:gdLst/>
                <a:ahLst/>
                <a:cxnLst/>
                <a:rect l="0" t="0" r="r" b="b"/>
                <a:pathLst>
                  <a:path w="263" h="326">
                    <a:moveTo>
                      <a:pt x="15" y="326"/>
                    </a:moveTo>
                    <a:lnTo>
                      <a:pt x="0" y="320"/>
                    </a:lnTo>
                    <a:lnTo>
                      <a:pt x="45" y="206"/>
                    </a:lnTo>
                    <a:lnTo>
                      <a:pt x="48" y="206"/>
                    </a:lnTo>
                    <a:lnTo>
                      <a:pt x="254" y="0"/>
                    </a:lnTo>
                    <a:lnTo>
                      <a:pt x="263" y="12"/>
                    </a:lnTo>
                    <a:lnTo>
                      <a:pt x="60" y="215"/>
                    </a:lnTo>
                    <a:lnTo>
                      <a:pt x="15" y="32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7" name="Freeform 31"/>
              <p:cNvSpPr>
                <a:spLocks noEditPoints="1"/>
              </p:cNvSpPr>
              <p:nvPr/>
            </p:nvSpPr>
            <p:spPr bwMode="auto">
              <a:xfrm>
                <a:off x="1049337" y="6221413"/>
                <a:ext cx="157163" cy="147638"/>
              </a:xfrm>
              <a:custGeom>
                <a:avLst/>
                <a:gdLst/>
                <a:ahLst/>
                <a:cxnLst/>
                <a:rect l="0" t="0" r="r" b="b"/>
                <a:pathLst>
                  <a:path w="33" h="31">
                    <a:moveTo>
                      <a:pt x="16" y="31"/>
                    </a:moveTo>
                    <a:cubicBezTo>
                      <a:pt x="12" y="31"/>
                      <a:pt x="8" y="29"/>
                      <a:pt x="5" y="26"/>
                    </a:cubicBezTo>
                    <a:cubicBezTo>
                      <a:pt x="2" y="24"/>
                      <a:pt x="0" y="20"/>
                      <a:pt x="0" y="15"/>
                    </a:cubicBezTo>
                    <a:cubicBezTo>
                      <a:pt x="0" y="11"/>
                      <a:pt x="2" y="7"/>
                      <a:pt x="5" y="4"/>
                    </a:cubicBezTo>
                    <a:cubicBezTo>
                      <a:pt x="8" y="1"/>
                      <a:pt x="12" y="0"/>
                      <a:pt x="16" y="0"/>
                    </a:cubicBezTo>
                    <a:cubicBezTo>
                      <a:pt x="20" y="0"/>
                      <a:pt x="24" y="1"/>
                      <a:pt x="27" y="4"/>
                    </a:cubicBezTo>
                    <a:cubicBezTo>
                      <a:pt x="33" y="10"/>
                      <a:pt x="33" y="20"/>
                      <a:pt x="27" y="26"/>
                    </a:cubicBezTo>
                    <a:cubicBezTo>
                      <a:pt x="24" y="29"/>
                      <a:pt x="20" y="31"/>
                      <a:pt x="16" y="31"/>
                    </a:cubicBezTo>
                    <a:close/>
                    <a:moveTo>
                      <a:pt x="16" y="4"/>
                    </a:moveTo>
                    <a:cubicBezTo>
                      <a:pt x="13" y="4"/>
                      <a:pt x="10" y="5"/>
                      <a:pt x="8" y="7"/>
                    </a:cubicBezTo>
                    <a:cubicBezTo>
                      <a:pt x="6" y="9"/>
                      <a:pt x="4" y="12"/>
                      <a:pt x="4" y="15"/>
                    </a:cubicBezTo>
                    <a:cubicBezTo>
                      <a:pt x="4" y="19"/>
                      <a:pt x="6" y="21"/>
                      <a:pt x="8" y="24"/>
                    </a:cubicBezTo>
                    <a:cubicBezTo>
                      <a:pt x="10" y="26"/>
                      <a:pt x="13" y="27"/>
                      <a:pt x="16" y="27"/>
                    </a:cubicBezTo>
                    <a:cubicBezTo>
                      <a:pt x="19" y="27"/>
                      <a:pt x="22" y="26"/>
                      <a:pt x="24" y="24"/>
                    </a:cubicBezTo>
                    <a:cubicBezTo>
                      <a:pt x="29" y="19"/>
                      <a:pt x="29" y="12"/>
                      <a:pt x="24" y="7"/>
                    </a:cubicBezTo>
                    <a:cubicBezTo>
                      <a:pt x="22" y="5"/>
                      <a:pt x="19" y="4"/>
                      <a:pt x="16"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grpSp>
        <p:grpSp>
          <p:nvGrpSpPr>
            <p:cNvPr id="10" name="Group 9"/>
            <p:cNvGrpSpPr/>
            <p:nvPr/>
          </p:nvGrpSpPr>
          <p:grpSpPr>
            <a:xfrm>
              <a:off x="8352798" y="0"/>
              <a:ext cx="674688" cy="6848476"/>
              <a:chOff x="11364912" y="0"/>
              <a:chExt cx="674688" cy="6848476"/>
            </a:xfrm>
            <a:gradFill flip="none" rotWithShape="1">
              <a:gsLst>
                <a:gs pos="0">
                  <a:schemeClr val="tx2">
                    <a:alpha val="80000"/>
                  </a:schemeClr>
                </a:gs>
                <a:gs pos="100000">
                  <a:schemeClr val="bg2">
                    <a:lumMod val="60000"/>
                    <a:lumOff val="40000"/>
                    <a:alpha val="60000"/>
                  </a:schemeClr>
                </a:gs>
              </a:gsLst>
              <a:lin ang="5400000" scaled="0"/>
              <a:tileRect/>
            </a:gradFill>
          </p:grpSpPr>
          <p:sp>
            <p:nvSpPr>
              <p:cNvPr id="11" name="Freeform 32"/>
              <p:cNvSpPr/>
              <p:nvPr/>
            </p:nvSpPr>
            <p:spPr bwMode="auto">
              <a:xfrm>
                <a:off x="11483975" y="0"/>
                <a:ext cx="417513" cy="512763"/>
              </a:xfrm>
              <a:custGeom>
                <a:avLst/>
                <a:gdLst/>
                <a:ahLst/>
                <a:cxnLst/>
                <a:rect l="0" t="0" r="r" b="b"/>
                <a:pathLst>
                  <a:path w="263" h="323">
                    <a:moveTo>
                      <a:pt x="12" y="323"/>
                    </a:moveTo>
                    <a:lnTo>
                      <a:pt x="0" y="314"/>
                    </a:lnTo>
                    <a:lnTo>
                      <a:pt x="203" y="108"/>
                    </a:lnTo>
                    <a:lnTo>
                      <a:pt x="248" y="0"/>
                    </a:lnTo>
                    <a:lnTo>
                      <a:pt x="263" y="6"/>
                    </a:lnTo>
                    <a:lnTo>
                      <a:pt x="218" y="117"/>
                    </a:lnTo>
                    <a:lnTo>
                      <a:pt x="218" y="117"/>
                    </a:lnTo>
                    <a:lnTo>
                      <a:pt x="12" y="323"/>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2" name="Freeform 33"/>
              <p:cNvSpPr>
                <a:spLocks noEditPoints="1"/>
              </p:cNvSpPr>
              <p:nvPr/>
            </p:nvSpPr>
            <p:spPr bwMode="auto">
              <a:xfrm>
                <a:off x="11364912" y="474663"/>
                <a:ext cx="157163" cy="152400"/>
              </a:xfrm>
              <a:custGeom>
                <a:avLst/>
                <a:gdLst/>
                <a:ahLst/>
                <a:cxnLst/>
                <a:rect l="0" t="0" r="r" b="b"/>
                <a:pathLst>
                  <a:path w="33" h="32">
                    <a:moveTo>
                      <a:pt x="17" y="32"/>
                    </a:moveTo>
                    <a:cubicBezTo>
                      <a:pt x="13" y="32"/>
                      <a:pt x="9" y="30"/>
                      <a:pt x="6" y="27"/>
                    </a:cubicBezTo>
                    <a:cubicBezTo>
                      <a:pt x="0" y="21"/>
                      <a:pt x="0" y="11"/>
                      <a:pt x="6" y="5"/>
                    </a:cubicBezTo>
                    <a:cubicBezTo>
                      <a:pt x="9" y="2"/>
                      <a:pt x="13" y="0"/>
                      <a:pt x="17" y="0"/>
                    </a:cubicBezTo>
                    <a:cubicBezTo>
                      <a:pt x="21" y="0"/>
                      <a:pt x="25" y="2"/>
                      <a:pt x="28" y="5"/>
                    </a:cubicBezTo>
                    <a:cubicBezTo>
                      <a:pt x="31" y="8"/>
                      <a:pt x="33" y="12"/>
                      <a:pt x="33" y="16"/>
                    </a:cubicBezTo>
                    <a:cubicBezTo>
                      <a:pt x="33" y="20"/>
                      <a:pt x="31" y="24"/>
                      <a:pt x="28" y="27"/>
                    </a:cubicBezTo>
                    <a:cubicBezTo>
                      <a:pt x="25" y="30"/>
                      <a:pt x="21" y="32"/>
                      <a:pt x="17" y="32"/>
                    </a:cubicBezTo>
                    <a:close/>
                    <a:moveTo>
                      <a:pt x="17" y="4"/>
                    </a:moveTo>
                    <a:cubicBezTo>
                      <a:pt x="14" y="4"/>
                      <a:pt x="11" y="6"/>
                      <a:pt x="9" y="8"/>
                    </a:cubicBezTo>
                    <a:cubicBezTo>
                      <a:pt x="4" y="12"/>
                      <a:pt x="4" y="20"/>
                      <a:pt x="9" y="24"/>
                    </a:cubicBezTo>
                    <a:cubicBezTo>
                      <a:pt x="11" y="27"/>
                      <a:pt x="14" y="28"/>
                      <a:pt x="17" y="28"/>
                    </a:cubicBezTo>
                    <a:cubicBezTo>
                      <a:pt x="20" y="28"/>
                      <a:pt x="23" y="27"/>
                      <a:pt x="26" y="24"/>
                    </a:cubicBezTo>
                    <a:cubicBezTo>
                      <a:pt x="30" y="20"/>
                      <a:pt x="30" y="12"/>
                      <a:pt x="26" y="8"/>
                    </a:cubicBezTo>
                    <a:cubicBezTo>
                      <a:pt x="23" y="6"/>
                      <a:pt x="20" y="4"/>
                      <a:pt x="17"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3" name="Freeform 34"/>
              <p:cNvSpPr>
                <a:spLocks noEditPoints="1"/>
              </p:cNvSpPr>
              <p:nvPr/>
            </p:nvSpPr>
            <p:spPr bwMode="auto">
              <a:xfrm>
                <a:off x="11631612" y="1539875"/>
                <a:ext cx="188913"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4" name="Freeform 35"/>
              <p:cNvSpPr/>
              <p:nvPr/>
            </p:nvSpPr>
            <p:spPr bwMode="auto">
              <a:xfrm>
                <a:off x="11531600" y="5694363"/>
                <a:ext cx="298450" cy="1154113"/>
              </a:xfrm>
              <a:custGeom>
                <a:avLst/>
                <a:gdLst/>
                <a:ahLst/>
                <a:cxnLst/>
                <a:rect l="0" t="0" r="r" b="b"/>
                <a:pathLst>
                  <a:path w="188" h="727">
                    <a:moveTo>
                      <a:pt x="15" y="727"/>
                    </a:moveTo>
                    <a:lnTo>
                      <a:pt x="0" y="727"/>
                    </a:lnTo>
                    <a:lnTo>
                      <a:pt x="0" y="407"/>
                    </a:lnTo>
                    <a:lnTo>
                      <a:pt x="0" y="407"/>
                    </a:lnTo>
                    <a:lnTo>
                      <a:pt x="176" y="0"/>
                    </a:lnTo>
                    <a:lnTo>
                      <a:pt x="188" y="6"/>
                    </a:lnTo>
                    <a:lnTo>
                      <a:pt x="15" y="410"/>
                    </a:lnTo>
                    <a:lnTo>
                      <a:pt x="15" y="727"/>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5" name="Freeform 36"/>
              <p:cNvSpPr>
                <a:spLocks noEditPoints="1"/>
              </p:cNvSpPr>
              <p:nvPr/>
            </p:nvSpPr>
            <p:spPr bwMode="auto">
              <a:xfrm>
                <a:off x="11772900" y="5551488"/>
                <a:ext cx="157163" cy="155575"/>
              </a:xfrm>
              <a:custGeom>
                <a:avLst/>
                <a:gdLst/>
                <a:ahLst/>
                <a:cxnLst/>
                <a:rect l="0" t="0" r="r" b="b"/>
                <a:pathLst>
                  <a:path w="33" h="33">
                    <a:moveTo>
                      <a:pt x="17" y="33"/>
                    </a:moveTo>
                    <a:cubicBezTo>
                      <a:pt x="8" y="33"/>
                      <a:pt x="0" y="25"/>
                      <a:pt x="0" y="16"/>
                    </a:cubicBezTo>
                    <a:cubicBezTo>
                      <a:pt x="0" y="7"/>
                      <a:pt x="8" y="0"/>
                      <a:pt x="17" y="0"/>
                    </a:cubicBezTo>
                    <a:cubicBezTo>
                      <a:pt x="26" y="0"/>
                      <a:pt x="33" y="7"/>
                      <a:pt x="33" y="16"/>
                    </a:cubicBezTo>
                    <a:cubicBezTo>
                      <a:pt x="33" y="25"/>
                      <a:pt x="26" y="33"/>
                      <a:pt x="17" y="33"/>
                    </a:cubicBezTo>
                    <a:close/>
                    <a:moveTo>
                      <a:pt x="17" y="4"/>
                    </a:moveTo>
                    <a:cubicBezTo>
                      <a:pt x="10" y="4"/>
                      <a:pt x="4" y="9"/>
                      <a:pt x="4" y="16"/>
                    </a:cubicBezTo>
                    <a:cubicBezTo>
                      <a:pt x="4" y="23"/>
                      <a:pt x="10" y="29"/>
                      <a:pt x="17" y="29"/>
                    </a:cubicBezTo>
                    <a:cubicBezTo>
                      <a:pt x="23" y="29"/>
                      <a:pt x="29" y="23"/>
                      <a:pt x="29" y="16"/>
                    </a:cubicBezTo>
                    <a:cubicBezTo>
                      <a:pt x="29" y="9"/>
                      <a:pt x="23" y="4"/>
                      <a:pt x="17"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6" name="Freeform 37"/>
              <p:cNvSpPr/>
              <p:nvPr/>
            </p:nvSpPr>
            <p:spPr bwMode="auto">
              <a:xfrm>
                <a:off x="11710987" y="4763"/>
                <a:ext cx="304800" cy="1544638"/>
              </a:xfrm>
              <a:custGeom>
                <a:avLst/>
                <a:gdLst/>
                <a:ahLst/>
                <a:cxnLst/>
                <a:rect l="0" t="0" r="r" b="b"/>
                <a:pathLst>
                  <a:path w="192" h="973">
                    <a:moveTo>
                      <a:pt x="15" y="973"/>
                    </a:moveTo>
                    <a:lnTo>
                      <a:pt x="0" y="973"/>
                    </a:lnTo>
                    <a:lnTo>
                      <a:pt x="0" y="790"/>
                    </a:lnTo>
                    <a:lnTo>
                      <a:pt x="174" y="614"/>
                    </a:lnTo>
                    <a:lnTo>
                      <a:pt x="174" y="0"/>
                    </a:lnTo>
                    <a:lnTo>
                      <a:pt x="192" y="0"/>
                    </a:lnTo>
                    <a:lnTo>
                      <a:pt x="192" y="620"/>
                    </a:lnTo>
                    <a:lnTo>
                      <a:pt x="15" y="796"/>
                    </a:lnTo>
                    <a:lnTo>
                      <a:pt x="15" y="973"/>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7" name="Freeform 38"/>
              <p:cNvSpPr>
                <a:spLocks noEditPoints="1"/>
              </p:cNvSpPr>
              <p:nvPr/>
            </p:nvSpPr>
            <p:spPr bwMode="auto">
              <a:xfrm>
                <a:off x="11636375" y="4867275"/>
                <a:ext cx="188913"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8" name="Freeform 39"/>
              <p:cNvSpPr/>
              <p:nvPr/>
            </p:nvSpPr>
            <p:spPr bwMode="auto">
              <a:xfrm>
                <a:off x="11441112" y="5046663"/>
                <a:ext cx="307975" cy="1801813"/>
              </a:xfrm>
              <a:custGeom>
                <a:avLst/>
                <a:gdLst/>
                <a:ahLst/>
                <a:cxnLst/>
                <a:rect l="0" t="0" r="r" b="b"/>
                <a:pathLst>
                  <a:path w="194" h="1135">
                    <a:moveTo>
                      <a:pt x="18" y="1135"/>
                    </a:moveTo>
                    <a:lnTo>
                      <a:pt x="0" y="1135"/>
                    </a:lnTo>
                    <a:lnTo>
                      <a:pt x="0" y="354"/>
                    </a:lnTo>
                    <a:lnTo>
                      <a:pt x="176" y="177"/>
                    </a:lnTo>
                    <a:lnTo>
                      <a:pt x="176" y="0"/>
                    </a:lnTo>
                    <a:lnTo>
                      <a:pt x="194" y="0"/>
                    </a:lnTo>
                    <a:lnTo>
                      <a:pt x="194" y="183"/>
                    </a:lnTo>
                    <a:lnTo>
                      <a:pt x="18" y="360"/>
                    </a:lnTo>
                    <a:lnTo>
                      <a:pt x="18" y="113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9" name="Freeform 40"/>
              <p:cNvSpPr>
                <a:spLocks noEditPoints="1"/>
              </p:cNvSpPr>
              <p:nvPr/>
            </p:nvSpPr>
            <p:spPr bwMode="auto">
              <a:xfrm>
                <a:off x="11849100" y="64166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0" name="Rectangle 41"/>
              <p:cNvSpPr>
                <a:spLocks noChangeArrowheads="1"/>
              </p:cNvSpPr>
              <p:nvPr/>
            </p:nvSpPr>
            <p:spPr bwMode="auto">
              <a:xfrm>
                <a:off x="11939587" y="6596063"/>
                <a:ext cx="23813" cy="252413"/>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sp>
        </p:grpSp>
      </p:grpSp>
      <p:sp>
        <p:nvSpPr>
          <p:cNvPr id="2" name="Title Placeholder 1"/>
          <p:cNvSpPr>
            <a:spLocks noGrp="1"/>
          </p:cNvSpPr>
          <p:nvPr>
            <p:ph type="title"/>
          </p:nvPr>
        </p:nvSpPr>
        <p:spPr>
          <a:xfrm>
            <a:off x="856060" y="618518"/>
            <a:ext cx="7429499" cy="1478570"/>
          </a:xfrm>
          <a:prstGeom prst="rect">
            <a:avLst/>
          </a:prstGeom>
        </p:spPr>
        <p:txBody>
          <a:bodyPr vert="horz" lIns="91440" tIns="45720" rIns="91440" bIns="45720" rtlCol="0" anchor="ctr">
            <a:normAutofit/>
          </a:bodyPr>
          <a:lstStyle/>
          <a:p>
            <a:endParaRPr lang="en-US" dirty="0"/>
          </a:p>
        </p:txBody>
      </p:sp>
      <p:sp>
        <p:nvSpPr>
          <p:cNvPr id="3" name="Text Placeholder 2"/>
          <p:cNvSpPr>
            <a:spLocks noGrp="1"/>
          </p:cNvSpPr>
          <p:nvPr>
            <p:ph type="body" idx="1"/>
          </p:nvPr>
        </p:nvSpPr>
        <p:spPr>
          <a:xfrm>
            <a:off x="856060" y="2249487"/>
            <a:ext cx="7429499" cy="3541714"/>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2"/>
          </p:nvPr>
        </p:nvSpPr>
        <p:spPr>
          <a:xfrm>
            <a:off x="5592691" y="5883277"/>
            <a:ext cx="2057400" cy="365125"/>
          </a:xfrm>
          <a:prstGeom prst="rect">
            <a:avLst/>
          </a:prstGeom>
        </p:spPr>
        <p:txBody>
          <a:bodyPr vert="horz" lIns="91440" tIns="45720" rIns="91440" bIns="45720" rtlCol="0" anchor="ctr"/>
          <a:lstStyle>
            <a:lvl1pPr algn="r">
              <a:defRPr sz="1050">
                <a:solidFill>
                  <a:schemeClr val="tx1">
                    <a:tint val="75000"/>
                  </a:schemeClr>
                </a:solidFill>
              </a:defRPr>
            </a:lvl1pPr>
          </a:lstStyle>
          <a:p>
            <a:pPr>
              <a:defRPr/>
            </a:pPr>
            <a:fld id="{478B883E-8612-48FB-84F6-4B48E6D5C9D8}" type="datetimeFigureOut">
              <a:rPr lang="ru-RU" smtClean="0"/>
              <a:pPr>
                <a:defRPr/>
              </a:pPr>
              <a:t>11.10.2022</a:t>
            </a:fld>
            <a:endParaRPr lang="ru-RU"/>
          </a:p>
        </p:txBody>
      </p:sp>
      <p:sp>
        <p:nvSpPr>
          <p:cNvPr id="5" name="Footer Placeholder 4"/>
          <p:cNvSpPr>
            <a:spLocks noGrp="1"/>
          </p:cNvSpPr>
          <p:nvPr>
            <p:ph type="ftr" sz="quarter" idx="3"/>
          </p:nvPr>
        </p:nvSpPr>
        <p:spPr>
          <a:xfrm>
            <a:off x="856059" y="5883276"/>
            <a:ext cx="4679482" cy="365125"/>
          </a:xfrm>
          <a:prstGeom prst="rect">
            <a:avLst/>
          </a:prstGeom>
        </p:spPr>
        <p:txBody>
          <a:bodyPr vert="horz" lIns="91440" tIns="45720" rIns="91440" bIns="45720" rtlCol="0" anchor="ctr"/>
          <a:lstStyle>
            <a:lvl1pPr algn="l">
              <a:defRPr sz="1050">
                <a:solidFill>
                  <a:schemeClr val="tx1">
                    <a:tint val="75000"/>
                  </a:schemeClr>
                </a:solidFill>
              </a:defRPr>
            </a:lvl1pPr>
          </a:lstStyle>
          <a:p>
            <a:pPr>
              <a:defRPr/>
            </a:pPr>
            <a:endParaRPr lang="ru-RU"/>
          </a:p>
        </p:txBody>
      </p:sp>
      <p:sp>
        <p:nvSpPr>
          <p:cNvPr id="6" name="Slide Number Placeholder 5"/>
          <p:cNvSpPr>
            <a:spLocks noGrp="1"/>
          </p:cNvSpPr>
          <p:nvPr>
            <p:ph type="sldNum" sz="quarter" idx="4"/>
          </p:nvPr>
        </p:nvSpPr>
        <p:spPr>
          <a:xfrm>
            <a:off x="7707241" y="5883275"/>
            <a:ext cx="578317" cy="365125"/>
          </a:xfrm>
          <a:prstGeom prst="rect">
            <a:avLst/>
          </a:prstGeom>
        </p:spPr>
        <p:txBody>
          <a:bodyPr vert="horz" lIns="91440" tIns="45720" rIns="91440" bIns="45720" rtlCol="0" anchor="ctr"/>
          <a:lstStyle>
            <a:lvl1pPr algn="r">
              <a:defRPr sz="1050">
                <a:solidFill>
                  <a:schemeClr val="tx1">
                    <a:tint val="75000"/>
                  </a:schemeClr>
                </a:solidFill>
              </a:defRPr>
            </a:lvl1pPr>
          </a:lstStyle>
          <a:p>
            <a:pPr>
              <a:defRPr/>
            </a:pPr>
            <a:fld id="{0D067E93-0DFE-4748-9C88-7D1B7127E1C1}" type="slidenum">
              <a:rPr lang="ru-RU" smtClean="0"/>
              <a:pPr>
                <a:defRPr/>
              </a:pPr>
              <a:t>‹#›</a:t>
            </a:fld>
            <a:endParaRPr lang="ru-RU"/>
          </a:p>
        </p:txBody>
      </p:sp>
    </p:spTree>
    <p:extLst>
      <p:ext uri="{BB962C8B-B14F-4D97-AF65-F5344CB8AC3E}">
        <p14:creationId xmlns:p14="http://schemas.microsoft.com/office/powerpoint/2010/main" val="1285078403"/>
      </p:ext>
    </p:extLst>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Lst>
  <p:txStyles>
    <p:titleStyle>
      <a:lvl1pPr algn="l" defTabSz="914400" rtl="0" eaLnBrk="1" latinLnBrk="0" hangingPunct="1">
        <a:lnSpc>
          <a:spcPct val="90000"/>
        </a:lnSpc>
        <a:spcBef>
          <a:spcPct val="0"/>
        </a:spcBef>
        <a:buNone/>
        <a:defRPr sz="3600" kern="1200" cap="all" baseline="0">
          <a:solidFill>
            <a:schemeClr val="tx1"/>
          </a:solidFill>
          <a:latin typeface="+mj-lt"/>
          <a:ea typeface="+mj-ea"/>
          <a:cs typeface="+mj-cs"/>
        </a:defRPr>
      </a:lvl1pPr>
    </p:titleStyle>
    <p:bodyStyle>
      <a:lvl1pPr marL="228600" indent="-228600" algn="l" defTabSz="914400" rtl="0" eaLnBrk="1" latinLnBrk="0" hangingPunct="1">
        <a:lnSpc>
          <a:spcPct val="120000"/>
        </a:lnSpc>
        <a:spcBef>
          <a:spcPts val="1000"/>
        </a:spcBef>
        <a:buSzPct val="125000"/>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20000"/>
        </a:lnSpc>
        <a:spcBef>
          <a:spcPts val="500"/>
        </a:spcBef>
        <a:buSzPct val="125000"/>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20000"/>
        </a:lnSpc>
        <a:spcBef>
          <a:spcPts val="500"/>
        </a:spcBef>
        <a:buSzPct val="125000"/>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20000"/>
        </a:lnSpc>
        <a:spcBef>
          <a:spcPts val="500"/>
        </a:spcBef>
        <a:buSzPct val="125000"/>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20000"/>
        </a:lnSpc>
        <a:spcBef>
          <a:spcPts val="500"/>
        </a:spcBef>
        <a:buSzPct val="125000"/>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6pPr>
      <a:lvl7pPr marL="29718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7pPr>
      <a:lvl8pPr marL="34290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8pPr>
      <a:lvl9pPr marL="38862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9.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14348" y="1857364"/>
            <a:ext cx="8172480" cy="2457466"/>
          </a:xfrm>
          <a:extLst/>
        </p:spPr>
        <p:txBody>
          <a:bodyPr rtlCol="0">
            <a:noAutofit/>
          </a:bodyPr>
          <a:lstStyle/>
          <a:p>
            <a:pPr eaLnBrk="1" fontAlgn="auto" hangingPunct="1">
              <a:spcAft>
                <a:spcPts val="0"/>
              </a:spcAft>
              <a:defRPr/>
            </a:pPr>
            <a:r>
              <a:rPr lang="ru-RU" sz="7200" b="1" dirty="0">
                <a:ln>
                  <a:solidFill>
                    <a:srgbClr val="7030A0"/>
                  </a:solidFill>
                </a:ln>
                <a:solidFill>
                  <a:srgbClr val="C00000"/>
                </a:solidFill>
                <a:effectLst>
                  <a:glow rad="228600">
                    <a:schemeClr val="accent2">
                      <a:satMod val="175000"/>
                      <a:alpha val="40000"/>
                    </a:schemeClr>
                  </a:glow>
                </a:effectLst>
              </a:rPr>
              <a:t>Мораль и право- дороги, ведущие к человечности.</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Таблица 2"/>
          <p:cNvGraphicFramePr>
            <a:graphicFrameLocks noGrp="1"/>
          </p:cNvGraphicFramePr>
          <p:nvPr>
            <p:extLst>
              <p:ext uri="{D42A27DB-BD31-4B8C-83A1-F6EECF244321}">
                <p14:modId xmlns:p14="http://schemas.microsoft.com/office/powerpoint/2010/main" val="1296985065"/>
              </p:ext>
            </p:extLst>
          </p:nvPr>
        </p:nvGraphicFramePr>
        <p:xfrm>
          <a:off x="251519" y="116632"/>
          <a:ext cx="8795321" cy="6467128"/>
        </p:xfrm>
        <a:graphic>
          <a:graphicData uri="http://schemas.openxmlformats.org/drawingml/2006/table">
            <a:tbl>
              <a:tblPr>
                <a:tableStyleId>{5C22544A-7EE6-4342-B048-85BDC9FD1C3A}</a:tableStyleId>
              </a:tblPr>
              <a:tblGrid>
                <a:gridCol w="1473257">
                  <a:extLst>
                    <a:ext uri="{9D8B030D-6E8A-4147-A177-3AD203B41FA5}">
                      <a16:colId xmlns:a16="http://schemas.microsoft.com/office/drawing/2014/main" val="20000"/>
                    </a:ext>
                  </a:extLst>
                </a:gridCol>
                <a:gridCol w="4390290">
                  <a:extLst>
                    <a:ext uri="{9D8B030D-6E8A-4147-A177-3AD203B41FA5}">
                      <a16:colId xmlns:a16="http://schemas.microsoft.com/office/drawing/2014/main" val="20001"/>
                    </a:ext>
                  </a:extLst>
                </a:gridCol>
                <a:gridCol w="2931774">
                  <a:extLst>
                    <a:ext uri="{9D8B030D-6E8A-4147-A177-3AD203B41FA5}">
                      <a16:colId xmlns:a16="http://schemas.microsoft.com/office/drawing/2014/main" val="20002"/>
                    </a:ext>
                  </a:extLst>
                </a:gridCol>
              </a:tblGrid>
              <a:tr h="449504">
                <a:tc>
                  <a:txBody>
                    <a:bodyPr/>
                    <a:lstStyle/>
                    <a:p>
                      <a:pPr>
                        <a:lnSpc>
                          <a:spcPct val="115000"/>
                        </a:lnSpc>
                        <a:spcAft>
                          <a:spcPts val="0"/>
                        </a:spcAft>
                      </a:pPr>
                      <a:r>
                        <a:rPr lang="ru-RU" sz="1200" dirty="0">
                          <a:effectLst/>
                        </a:rPr>
                        <a:t> </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6675" marR="66675" marT="66675" marB="66675" anchor="ctr"/>
                </a:tc>
                <a:tc>
                  <a:txBody>
                    <a:bodyPr/>
                    <a:lstStyle/>
                    <a:p>
                      <a:pPr algn="ctr">
                        <a:lnSpc>
                          <a:spcPct val="115000"/>
                        </a:lnSpc>
                        <a:spcAft>
                          <a:spcPts val="0"/>
                        </a:spcAft>
                      </a:pPr>
                      <a:r>
                        <a:rPr lang="ru-RU" sz="2000" b="1" i="1" dirty="0">
                          <a:effectLst/>
                        </a:rPr>
                        <a:t>мораль</a:t>
                      </a:r>
                      <a:endParaRPr lang="ru-RU" sz="2000" b="1" i="1" dirty="0">
                        <a:effectLst/>
                        <a:latin typeface="Calibri" panose="020F0502020204030204" pitchFamily="34" charset="0"/>
                        <a:ea typeface="Calibri" panose="020F0502020204030204" pitchFamily="34" charset="0"/>
                        <a:cs typeface="Times New Roman" panose="02020603050405020304" pitchFamily="18" charset="0"/>
                      </a:endParaRPr>
                    </a:p>
                  </a:txBody>
                  <a:tcPr marL="66675" marR="66675" marT="66675" marB="66675"/>
                </a:tc>
                <a:tc>
                  <a:txBody>
                    <a:bodyPr/>
                    <a:lstStyle/>
                    <a:p>
                      <a:pPr algn="ctr">
                        <a:lnSpc>
                          <a:spcPct val="115000"/>
                        </a:lnSpc>
                        <a:spcAft>
                          <a:spcPts val="0"/>
                        </a:spcAft>
                      </a:pPr>
                      <a:r>
                        <a:rPr lang="ru-RU" sz="2000" b="1" i="1" dirty="0">
                          <a:effectLst/>
                        </a:rPr>
                        <a:t>право</a:t>
                      </a:r>
                      <a:endParaRPr lang="ru-RU" sz="2000" b="1" i="1" dirty="0">
                        <a:effectLst/>
                        <a:latin typeface="Calibri" panose="020F0502020204030204" pitchFamily="34" charset="0"/>
                        <a:ea typeface="Calibri" panose="020F0502020204030204" pitchFamily="34" charset="0"/>
                        <a:cs typeface="Times New Roman" panose="02020603050405020304" pitchFamily="18" charset="0"/>
                      </a:endParaRPr>
                    </a:p>
                  </a:txBody>
                  <a:tcPr marL="66675" marR="66675" marT="66675" marB="66675"/>
                </a:tc>
                <a:extLst>
                  <a:ext uri="{0D108BD9-81ED-4DB2-BD59-A6C34878D82A}">
                    <a16:rowId xmlns:a16="http://schemas.microsoft.com/office/drawing/2014/main" val="10000"/>
                  </a:ext>
                </a:extLst>
              </a:tr>
              <a:tr h="1411040">
                <a:tc>
                  <a:txBody>
                    <a:bodyPr/>
                    <a:lstStyle/>
                    <a:p>
                      <a:pPr>
                        <a:lnSpc>
                          <a:spcPct val="115000"/>
                        </a:lnSpc>
                        <a:spcAft>
                          <a:spcPts val="0"/>
                        </a:spcAft>
                      </a:pPr>
                      <a:r>
                        <a:rPr lang="ru-RU" sz="1200" dirty="0">
                          <a:effectLst/>
                        </a:rPr>
                        <a:t>определение</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6675" marR="66675" marT="66675" marB="66675" anchor="ctr"/>
                </a:tc>
                <a:tc>
                  <a:txBody>
                    <a:bodyPr/>
                    <a:lstStyle/>
                    <a:p>
                      <a:pPr>
                        <a:lnSpc>
                          <a:spcPct val="115000"/>
                        </a:lnSpc>
                        <a:spcAft>
                          <a:spcPts val="0"/>
                        </a:spcAft>
                      </a:pPr>
                      <a:r>
                        <a:rPr lang="ru-RU" sz="1600" i="1" dirty="0">
                          <a:effectLst/>
                          <a:latin typeface="Calibri" panose="020F0502020204030204" pitchFamily="34" charset="0"/>
                          <a:ea typeface="Calibri" panose="020F0502020204030204" pitchFamily="34" charset="0"/>
                          <a:cs typeface="Times New Roman" panose="02020603050405020304" pitchFamily="18" charset="0"/>
                        </a:rPr>
                        <a:t>Мораль – совокупность норм и правил, принятых в обществе, регулирующих поступки человека.</a:t>
                      </a:r>
                    </a:p>
                  </a:txBody>
                  <a:tcPr marL="66675" marR="66675" marT="66675" marB="66675" anchor="ctr">
                    <a:solidFill>
                      <a:schemeClr val="accent1">
                        <a:tint val="20000"/>
                      </a:schemeClr>
                    </a:solidFill>
                  </a:tcPr>
                </a:tc>
                <a:tc>
                  <a:txBody>
                    <a:bodyPr/>
                    <a:lstStyle/>
                    <a:p>
                      <a:pPr>
                        <a:lnSpc>
                          <a:spcPct val="115000"/>
                        </a:lnSpc>
                        <a:spcAft>
                          <a:spcPts val="0"/>
                        </a:spcAft>
                      </a:pPr>
                      <a:r>
                        <a:rPr lang="ru-RU" sz="1600" i="1" dirty="0">
                          <a:effectLst/>
                          <a:latin typeface="Calibri" panose="020F0502020204030204" pitchFamily="34" charset="0"/>
                          <a:ea typeface="Calibri" panose="020F0502020204030204" pitchFamily="34" charset="0"/>
                          <a:cs typeface="Times New Roman" panose="02020603050405020304" pitchFamily="18" charset="0"/>
                        </a:rPr>
                        <a:t>В широком смысле Право – это обоснованная свобода и возможность поведения, принятые в обществе.</a:t>
                      </a:r>
                    </a:p>
                  </a:txBody>
                  <a:tcPr marL="66675" marR="66675" marT="66675" marB="66675" anchor="ctr"/>
                </a:tc>
                <a:extLst>
                  <a:ext uri="{0D108BD9-81ED-4DB2-BD59-A6C34878D82A}">
                    <a16:rowId xmlns:a16="http://schemas.microsoft.com/office/drawing/2014/main" val="10001"/>
                  </a:ext>
                </a:extLst>
              </a:tr>
              <a:tr h="414032">
                <a:tc>
                  <a:txBody>
                    <a:bodyPr/>
                    <a:lstStyle/>
                    <a:p>
                      <a:pPr>
                        <a:lnSpc>
                          <a:spcPct val="115000"/>
                        </a:lnSpc>
                        <a:spcAft>
                          <a:spcPts val="0"/>
                        </a:spcAft>
                      </a:pPr>
                      <a:r>
                        <a:rPr lang="ru-RU" sz="1200">
                          <a:effectLst/>
                        </a:rPr>
                        <a:t>источник</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66675" marR="66675" marT="66675" marB="66675" anchor="ctr"/>
                </a:tc>
                <a:tc>
                  <a:txBody>
                    <a:bodyPr/>
                    <a:lstStyle/>
                    <a:p>
                      <a:pPr>
                        <a:lnSpc>
                          <a:spcPct val="115000"/>
                        </a:lnSpc>
                        <a:spcAft>
                          <a:spcPts val="0"/>
                        </a:spcAft>
                      </a:pPr>
                      <a:r>
                        <a:rPr lang="ru-RU" sz="1600" i="1" dirty="0">
                          <a:effectLst/>
                          <a:latin typeface="Calibri" panose="020F0502020204030204" pitchFamily="34" charset="0"/>
                          <a:ea typeface="Calibri" panose="020F0502020204030204" pitchFamily="34" charset="0"/>
                          <a:cs typeface="Times New Roman" panose="02020603050405020304" pitchFamily="18" charset="0"/>
                        </a:rPr>
                        <a:t>Эти нормы нигде не записаны.</a:t>
                      </a:r>
                    </a:p>
                  </a:txBody>
                  <a:tcPr marL="66675" marR="66675" marT="66675" marB="66675" anchor="ctr"/>
                </a:tc>
                <a:tc>
                  <a:txBody>
                    <a:bodyPr/>
                    <a:lstStyle/>
                    <a:p>
                      <a:pPr>
                        <a:lnSpc>
                          <a:spcPct val="115000"/>
                        </a:lnSpc>
                        <a:spcAft>
                          <a:spcPts val="0"/>
                        </a:spcAft>
                      </a:pPr>
                      <a:r>
                        <a:rPr lang="ru-RU" sz="1600" i="1" dirty="0">
                          <a:effectLst/>
                          <a:latin typeface="Calibri" panose="020F0502020204030204" pitchFamily="34" charset="0"/>
                          <a:ea typeface="Calibri" panose="020F0502020204030204" pitchFamily="34" charset="0"/>
                          <a:cs typeface="Times New Roman" panose="02020603050405020304" pitchFamily="18" charset="0"/>
                        </a:rPr>
                        <a:t>Конституция, законы.</a:t>
                      </a:r>
                    </a:p>
                  </a:txBody>
                  <a:tcPr marL="66675" marR="66675" marT="66675" marB="66675" anchor="ctr"/>
                </a:tc>
                <a:extLst>
                  <a:ext uri="{0D108BD9-81ED-4DB2-BD59-A6C34878D82A}">
                    <a16:rowId xmlns:a16="http://schemas.microsoft.com/office/drawing/2014/main" val="10002"/>
                  </a:ext>
                </a:extLst>
              </a:tr>
              <a:tr h="1465222">
                <a:tc>
                  <a:txBody>
                    <a:bodyPr/>
                    <a:lstStyle/>
                    <a:p>
                      <a:pPr>
                        <a:lnSpc>
                          <a:spcPct val="115000"/>
                        </a:lnSpc>
                        <a:spcAft>
                          <a:spcPts val="0"/>
                        </a:spcAft>
                      </a:pPr>
                      <a:r>
                        <a:rPr lang="ru-RU" sz="1200">
                          <a:effectLst/>
                        </a:rPr>
                        <a:t>кто</a:t>
                      </a:r>
                      <a:endParaRPr lang="ru-RU" sz="1100">
                        <a:effectLst/>
                      </a:endParaRPr>
                    </a:p>
                    <a:p>
                      <a:pPr>
                        <a:lnSpc>
                          <a:spcPct val="115000"/>
                        </a:lnSpc>
                        <a:spcAft>
                          <a:spcPts val="600"/>
                        </a:spcAft>
                      </a:pPr>
                      <a:r>
                        <a:rPr lang="ru-RU" sz="1200">
                          <a:effectLst/>
                        </a:rPr>
                        <a:t>придумал</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66675" marR="66675" marT="66675" marB="66675" anchor="ctr"/>
                </a:tc>
                <a:tc>
                  <a:txBody>
                    <a:bodyPr/>
                    <a:lstStyle/>
                    <a:p>
                      <a:pPr>
                        <a:lnSpc>
                          <a:spcPct val="115000"/>
                        </a:lnSpc>
                        <a:spcAft>
                          <a:spcPts val="0"/>
                        </a:spcAft>
                      </a:pPr>
                      <a:r>
                        <a:rPr lang="ru-RU" sz="1600" i="1" dirty="0">
                          <a:effectLst/>
                          <a:latin typeface="Calibri" panose="020F0502020204030204" pitchFamily="34" charset="0"/>
                          <a:ea typeface="Calibri" panose="020F0502020204030204" pitchFamily="34" charset="0"/>
                          <a:cs typeface="Times New Roman" panose="02020603050405020304" pitchFamily="18" charset="0"/>
                        </a:rPr>
                        <a:t>Люди знают, что такое добро, что такое зло, что такое справедливость. Зная это, они определили для себя, что можно делать в обществе, а чего нельзя.</a:t>
                      </a:r>
                    </a:p>
                  </a:txBody>
                  <a:tcPr marL="66675" marR="66675" marT="66675" marB="66675" anchor="ctr"/>
                </a:tc>
                <a:tc>
                  <a:txBody>
                    <a:bodyPr/>
                    <a:lstStyle/>
                    <a:p>
                      <a:pPr>
                        <a:lnSpc>
                          <a:spcPct val="115000"/>
                        </a:lnSpc>
                        <a:spcAft>
                          <a:spcPts val="0"/>
                        </a:spcAft>
                      </a:pPr>
                      <a:r>
                        <a:rPr lang="ru-RU" sz="1600" i="1" dirty="0">
                          <a:effectLst/>
                          <a:latin typeface="Calibri" panose="020F0502020204030204" pitchFamily="34" charset="0"/>
                          <a:ea typeface="Calibri" panose="020F0502020204030204" pitchFamily="34" charset="0"/>
                          <a:cs typeface="Times New Roman" panose="02020603050405020304" pitchFamily="18" charset="0"/>
                        </a:rPr>
                        <a:t>Государство</a:t>
                      </a:r>
                    </a:p>
                  </a:txBody>
                  <a:tcPr marL="66675" marR="66675" marT="66675" marB="66675" anchor="ctr"/>
                </a:tc>
                <a:extLst>
                  <a:ext uri="{0D108BD9-81ED-4DB2-BD59-A6C34878D82A}">
                    <a16:rowId xmlns:a16="http://schemas.microsoft.com/office/drawing/2014/main" val="10003"/>
                  </a:ext>
                </a:extLst>
              </a:tr>
              <a:tr h="2713538">
                <a:tc>
                  <a:txBody>
                    <a:bodyPr/>
                    <a:lstStyle/>
                    <a:p>
                      <a:pPr>
                        <a:lnSpc>
                          <a:spcPct val="115000"/>
                        </a:lnSpc>
                        <a:spcAft>
                          <a:spcPts val="0"/>
                        </a:spcAft>
                      </a:pPr>
                      <a:r>
                        <a:rPr lang="ru-RU" sz="1200">
                          <a:effectLst/>
                        </a:rPr>
                        <a:t>ответственность</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66675" marR="66675" marT="66675" marB="66675" anchor="ctr"/>
                </a:tc>
                <a:tc>
                  <a:txBody>
                    <a:bodyPr/>
                    <a:lstStyle/>
                    <a:p>
                      <a:pPr>
                        <a:lnSpc>
                          <a:spcPct val="115000"/>
                        </a:lnSpc>
                        <a:spcAft>
                          <a:spcPts val="0"/>
                        </a:spcAft>
                      </a:pPr>
                      <a:r>
                        <a:rPr lang="ru-RU" sz="1600" i="1" dirty="0">
                          <a:effectLst/>
                          <a:latin typeface="Calibri" panose="020F0502020204030204" pitchFamily="34" charset="0"/>
                          <a:ea typeface="Calibri" panose="020F0502020204030204" pitchFamily="34" charset="0"/>
                          <a:cs typeface="Times New Roman" panose="02020603050405020304" pitchFamily="18" charset="0"/>
                        </a:rPr>
                        <a:t>За  нарушение понятий добра, зла, справедливости наступает моральная ответственность (моральное порицание, неодобрение) в виде осуждения со стороны тех, кто с ним не согласен.</a:t>
                      </a:r>
                    </a:p>
                  </a:txBody>
                  <a:tcPr marL="66675" marR="66675" marT="66675" marB="66675" anchor="ctr"/>
                </a:tc>
                <a:tc>
                  <a:txBody>
                    <a:bodyPr/>
                    <a:lstStyle/>
                    <a:p>
                      <a:pPr>
                        <a:lnSpc>
                          <a:spcPct val="115000"/>
                        </a:lnSpc>
                        <a:spcAft>
                          <a:spcPts val="0"/>
                        </a:spcAft>
                      </a:pPr>
                      <a:r>
                        <a:rPr lang="ru-RU" sz="1600" i="1" dirty="0">
                          <a:effectLst/>
                          <a:latin typeface="Calibri" panose="020F0502020204030204" pitchFamily="34" charset="0"/>
                          <a:ea typeface="Calibri" panose="020F0502020204030204" pitchFamily="34" charset="0"/>
                          <a:cs typeface="Times New Roman" panose="02020603050405020304" pitchFamily="18" charset="0"/>
                        </a:rPr>
                        <a:t>Государство следит за тем, чтобы эти нормы обязательно соблюдались. Если же этого не происходит, государство принуждает их соблюдать. Тогда наступает его правовая (юридическая) ответственность.</a:t>
                      </a:r>
                    </a:p>
                    <a:p>
                      <a:pPr>
                        <a:lnSpc>
                          <a:spcPct val="115000"/>
                        </a:lnSpc>
                        <a:spcAft>
                          <a:spcPts val="0"/>
                        </a:spcAft>
                      </a:pPr>
                      <a:endParaRPr lang="ru-RU" sz="1600" i="1" dirty="0">
                        <a:effectLst/>
                        <a:latin typeface="Calibri" panose="020F0502020204030204" pitchFamily="34" charset="0"/>
                        <a:ea typeface="Calibri" panose="020F0502020204030204" pitchFamily="34" charset="0"/>
                        <a:cs typeface="Times New Roman" panose="02020603050405020304" pitchFamily="18" charset="0"/>
                      </a:endParaRPr>
                    </a:p>
                  </a:txBody>
                  <a:tcPr marL="66675" marR="66675" marT="66675" marB="66675" anchor="ct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74820814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rot="19651631">
            <a:off x="-163108" y="750522"/>
            <a:ext cx="3853592" cy="584775"/>
          </a:xfrm>
          <a:prstGeom prst="rect">
            <a:avLst/>
          </a:prstGeom>
        </p:spPr>
        <p:txBody>
          <a:bodyPr wrap="square">
            <a:spAutoFit/>
          </a:bodyPr>
          <a:lstStyle/>
          <a:p>
            <a:r>
              <a:rPr lang="ru-RU" sz="3200" dirty="0">
                <a:solidFill>
                  <a:srgbClr val="FF0000"/>
                </a:solidFill>
              </a:rPr>
              <a:t>Угрожать расправой</a:t>
            </a:r>
            <a:r>
              <a:rPr lang="ru-RU" dirty="0"/>
              <a:t>	</a:t>
            </a:r>
          </a:p>
        </p:txBody>
      </p:sp>
      <p:sp>
        <p:nvSpPr>
          <p:cNvPr id="3" name="Прямоугольник 2"/>
          <p:cNvSpPr/>
          <p:nvPr/>
        </p:nvSpPr>
        <p:spPr>
          <a:xfrm rot="1898719">
            <a:off x="5201252" y="750522"/>
            <a:ext cx="3118241" cy="584775"/>
          </a:xfrm>
          <a:prstGeom prst="rect">
            <a:avLst/>
          </a:prstGeom>
        </p:spPr>
        <p:txBody>
          <a:bodyPr wrap="square">
            <a:spAutoFit/>
          </a:bodyPr>
          <a:lstStyle/>
          <a:p>
            <a:r>
              <a:rPr lang="ru-RU" sz="3200" dirty="0">
                <a:solidFill>
                  <a:srgbClr val="FF0000"/>
                </a:solidFill>
              </a:rPr>
              <a:t>Бить стекла</a:t>
            </a:r>
          </a:p>
        </p:txBody>
      </p:sp>
      <p:sp>
        <p:nvSpPr>
          <p:cNvPr id="4" name="Прямоугольник 3"/>
          <p:cNvSpPr/>
          <p:nvPr/>
        </p:nvSpPr>
        <p:spPr>
          <a:xfrm>
            <a:off x="1707045" y="1475081"/>
            <a:ext cx="2179956" cy="584775"/>
          </a:xfrm>
          <a:prstGeom prst="rect">
            <a:avLst/>
          </a:prstGeom>
        </p:spPr>
        <p:txBody>
          <a:bodyPr wrap="none">
            <a:spAutoFit/>
          </a:bodyPr>
          <a:lstStyle/>
          <a:p>
            <a:r>
              <a:rPr lang="ru-RU" sz="3200" dirty="0">
                <a:solidFill>
                  <a:srgbClr val="FF0000"/>
                </a:solidFill>
              </a:rPr>
              <a:t>Завидовать</a:t>
            </a:r>
          </a:p>
        </p:txBody>
      </p:sp>
      <p:sp>
        <p:nvSpPr>
          <p:cNvPr id="5" name="Прямоугольник 4"/>
          <p:cNvSpPr/>
          <p:nvPr/>
        </p:nvSpPr>
        <p:spPr>
          <a:xfrm>
            <a:off x="3647311" y="717281"/>
            <a:ext cx="1440160" cy="584775"/>
          </a:xfrm>
          <a:prstGeom prst="rect">
            <a:avLst/>
          </a:prstGeom>
        </p:spPr>
        <p:txBody>
          <a:bodyPr wrap="square">
            <a:spAutoFit/>
          </a:bodyPr>
          <a:lstStyle/>
          <a:p>
            <a:r>
              <a:rPr lang="ru-RU" sz="3200" dirty="0">
                <a:solidFill>
                  <a:srgbClr val="FF0000"/>
                </a:solidFill>
              </a:rPr>
              <a:t>Лгать</a:t>
            </a:r>
          </a:p>
        </p:txBody>
      </p:sp>
      <p:sp>
        <p:nvSpPr>
          <p:cNvPr id="6" name="Прямоугольник 5"/>
          <p:cNvSpPr/>
          <p:nvPr/>
        </p:nvSpPr>
        <p:spPr>
          <a:xfrm rot="19430590">
            <a:off x="1408214" y="2361007"/>
            <a:ext cx="4367093" cy="584775"/>
          </a:xfrm>
          <a:prstGeom prst="rect">
            <a:avLst/>
          </a:prstGeom>
        </p:spPr>
        <p:txBody>
          <a:bodyPr wrap="none">
            <a:spAutoFit/>
          </a:bodyPr>
          <a:lstStyle/>
          <a:p>
            <a:r>
              <a:rPr lang="ru-RU" sz="3200" dirty="0">
                <a:solidFill>
                  <a:srgbClr val="FF0000"/>
                </a:solidFill>
              </a:rPr>
              <a:t>Не дружить со слабыми</a:t>
            </a:r>
          </a:p>
        </p:txBody>
      </p:sp>
      <p:sp>
        <p:nvSpPr>
          <p:cNvPr id="7" name="Прямоугольник 6"/>
          <p:cNvSpPr/>
          <p:nvPr/>
        </p:nvSpPr>
        <p:spPr>
          <a:xfrm rot="2268012">
            <a:off x="5644322" y="2593534"/>
            <a:ext cx="3387851" cy="584775"/>
          </a:xfrm>
          <a:prstGeom prst="rect">
            <a:avLst/>
          </a:prstGeom>
        </p:spPr>
        <p:txBody>
          <a:bodyPr wrap="none">
            <a:spAutoFit/>
          </a:bodyPr>
          <a:lstStyle/>
          <a:p>
            <a:r>
              <a:rPr lang="ru-RU" sz="3200" dirty="0">
                <a:solidFill>
                  <a:srgbClr val="FF0000"/>
                </a:solidFill>
              </a:rPr>
              <a:t>Не платить налоги</a:t>
            </a:r>
          </a:p>
        </p:txBody>
      </p:sp>
      <p:sp>
        <p:nvSpPr>
          <p:cNvPr id="8" name="Прямоугольник 7"/>
          <p:cNvSpPr/>
          <p:nvPr/>
        </p:nvSpPr>
        <p:spPr>
          <a:xfrm rot="20234715">
            <a:off x="78580" y="4231417"/>
            <a:ext cx="3370218" cy="584775"/>
          </a:xfrm>
          <a:prstGeom prst="rect">
            <a:avLst/>
          </a:prstGeom>
        </p:spPr>
        <p:txBody>
          <a:bodyPr wrap="none">
            <a:spAutoFit/>
          </a:bodyPr>
          <a:lstStyle/>
          <a:p>
            <a:r>
              <a:rPr lang="ru-RU" sz="3200" dirty="0">
                <a:solidFill>
                  <a:srgbClr val="FF0000"/>
                </a:solidFill>
              </a:rPr>
              <a:t>Брать</a:t>
            </a:r>
            <a:r>
              <a:rPr lang="ru-RU" sz="3200" dirty="0"/>
              <a:t> </a:t>
            </a:r>
            <a:r>
              <a:rPr lang="ru-RU" sz="3200" dirty="0">
                <a:solidFill>
                  <a:srgbClr val="FF0000"/>
                </a:solidFill>
              </a:rPr>
              <a:t>чужие</a:t>
            </a:r>
            <a:r>
              <a:rPr lang="ru-RU" sz="3200" dirty="0"/>
              <a:t> </a:t>
            </a:r>
            <a:r>
              <a:rPr lang="ru-RU" sz="3200" dirty="0">
                <a:solidFill>
                  <a:srgbClr val="FF0000"/>
                </a:solidFill>
              </a:rPr>
              <a:t>вещи</a:t>
            </a:r>
          </a:p>
        </p:txBody>
      </p:sp>
      <p:sp>
        <p:nvSpPr>
          <p:cNvPr id="10" name="Прямоугольник 9"/>
          <p:cNvSpPr/>
          <p:nvPr/>
        </p:nvSpPr>
        <p:spPr>
          <a:xfrm>
            <a:off x="1476624" y="4908436"/>
            <a:ext cx="7445693" cy="584775"/>
          </a:xfrm>
          <a:prstGeom prst="rect">
            <a:avLst/>
          </a:prstGeom>
        </p:spPr>
        <p:txBody>
          <a:bodyPr wrap="none">
            <a:spAutoFit/>
          </a:bodyPr>
          <a:lstStyle/>
          <a:p>
            <a:r>
              <a:rPr lang="ru-RU" sz="3200" dirty="0">
                <a:solidFill>
                  <a:srgbClr val="FF0000"/>
                </a:solidFill>
              </a:rPr>
              <a:t>Перебегать</a:t>
            </a:r>
            <a:r>
              <a:rPr lang="ru-RU" sz="3200" dirty="0"/>
              <a:t> </a:t>
            </a:r>
            <a:r>
              <a:rPr lang="ru-RU" sz="3200" dirty="0">
                <a:solidFill>
                  <a:srgbClr val="FF0000"/>
                </a:solidFill>
              </a:rPr>
              <a:t>улицу</a:t>
            </a:r>
            <a:r>
              <a:rPr lang="ru-RU" sz="3200" dirty="0"/>
              <a:t> </a:t>
            </a:r>
            <a:r>
              <a:rPr lang="ru-RU" sz="3200" dirty="0">
                <a:solidFill>
                  <a:srgbClr val="FF0000"/>
                </a:solidFill>
              </a:rPr>
              <a:t>в неположенном месте</a:t>
            </a:r>
          </a:p>
        </p:txBody>
      </p:sp>
    </p:spTree>
    <p:extLst>
      <p:ext uri="{BB962C8B-B14F-4D97-AF65-F5344CB8AC3E}">
        <p14:creationId xmlns:p14="http://schemas.microsoft.com/office/powerpoint/2010/main" val="15362015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ppt_x"/>
                                          </p:val>
                                        </p:tav>
                                        <p:tav tm="100000">
                                          <p:val>
                                            <p:strVal val="#ppt_x"/>
                                          </p:val>
                                        </p:tav>
                                      </p:tavLst>
                                    </p:anim>
                                    <p:anim calcmode="lin" valueType="num">
                                      <p:cBhvr additive="base">
                                        <p:cTn id="13"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grpId="0" nodeType="click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1000"/>
                                        <p:tgtEl>
                                          <p:spTgt spid="5"/>
                                        </p:tgtEl>
                                      </p:cBhvr>
                                    </p:animEffect>
                                    <p:anim calcmode="lin" valueType="num">
                                      <p:cBhvr>
                                        <p:cTn id="19" dur="1000" fill="hold"/>
                                        <p:tgtEl>
                                          <p:spTgt spid="5"/>
                                        </p:tgtEl>
                                        <p:attrNameLst>
                                          <p:attrName>ppt_x</p:attrName>
                                        </p:attrNameLst>
                                      </p:cBhvr>
                                      <p:tavLst>
                                        <p:tav tm="0">
                                          <p:val>
                                            <p:strVal val="#ppt_x"/>
                                          </p:val>
                                        </p:tav>
                                        <p:tav tm="100000">
                                          <p:val>
                                            <p:strVal val="#ppt_x"/>
                                          </p:val>
                                        </p:tav>
                                      </p:tavLst>
                                    </p:anim>
                                    <p:anim calcmode="lin" valueType="num">
                                      <p:cBhvr>
                                        <p:cTn id="20"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1" presetClass="entr" presetSubtype="1"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wheel(1)">
                                      <p:cBhvr>
                                        <p:cTn id="31" dur="2000"/>
                                        <p:tgtEl>
                                          <p:spTgt spid="7"/>
                                        </p:tgtEl>
                                      </p:cBhvr>
                                    </p:animEffect>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grpId="0" nodeType="clickEffect">
                                  <p:stCondLst>
                                    <p:cond delay="0"/>
                                  </p:stCondLst>
                                  <p:childTnLst>
                                    <p:set>
                                      <p:cBhvr>
                                        <p:cTn id="35" dur="1" fill="hold">
                                          <p:stCondLst>
                                            <p:cond delay="0"/>
                                          </p:stCondLst>
                                        </p:cTn>
                                        <p:tgtEl>
                                          <p:spTgt spid="8"/>
                                        </p:tgtEl>
                                        <p:attrNameLst>
                                          <p:attrName>style.visibility</p:attrName>
                                        </p:attrNameLst>
                                      </p:cBhvr>
                                      <p:to>
                                        <p:strVal val="visible"/>
                                      </p:to>
                                    </p:set>
                                    <p:anim calcmode="lin" valueType="num">
                                      <p:cBhvr additive="base">
                                        <p:cTn id="36" dur="500" fill="hold"/>
                                        <p:tgtEl>
                                          <p:spTgt spid="8"/>
                                        </p:tgtEl>
                                        <p:attrNameLst>
                                          <p:attrName>ppt_x</p:attrName>
                                        </p:attrNameLst>
                                      </p:cBhvr>
                                      <p:tavLst>
                                        <p:tav tm="0">
                                          <p:val>
                                            <p:strVal val="#ppt_x"/>
                                          </p:val>
                                        </p:tav>
                                        <p:tav tm="100000">
                                          <p:val>
                                            <p:strVal val="#ppt_x"/>
                                          </p:val>
                                        </p:tav>
                                      </p:tavLst>
                                    </p:anim>
                                    <p:anim calcmode="lin" valueType="num">
                                      <p:cBhvr additive="base">
                                        <p:cTn id="37"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fade">
                                      <p:cBhvr>
                                        <p:cTn id="4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P spid="8" grpId="0"/>
      <p:bldP spid="1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1"/>
          <p:cNvSpPr>
            <a:spLocks noChangeArrowheads="1"/>
          </p:cNvSpPr>
          <p:nvPr/>
        </p:nvSpPr>
        <p:spPr bwMode="auto">
          <a:xfrm>
            <a:off x="285750" y="1500188"/>
            <a:ext cx="7786688" cy="3662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endParaRPr lang="ru-RU" altLang="ru-RU" sz="1800">
              <a:latin typeface="Arial" panose="020B0604020202020204" pitchFamily="34" charset="0"/>
              <a:cs typeface="Arial" panose="020B0604020202020204" pitchFamily="34" charset="0"/>
            </a:endParaRPr>
          </a:p>
          <a:p>
            <a:pPr>
              <a:spcBef>
                <a:spcPct val="0"/>
              </a:spcBef>
              <a:buFontTx/>
              <a:buChar char="•"/>
            </a:pPr>
            <a:r>
              <a:rPr lang="ru-RU" altLang="ru-RU" sz="2800" b="1">
                <a:cs typeface="Times New Roman" panose="02020603050405020304" pitchFamily="18" charset="0"/>
              </a:rPr>
              <a:t>Чтобы избежать наказания и получить награду</a:t>
            </a:r>
            <a:endParaRPr lang="ru-RU" altLang="ru-RU" sz="2400">
              <a:ea typeface="Calibri" panose="020F0502020204030204" pitchFamily="34" charset="0"/>
              <a:cs typeface="Times New Roman" panose="02020603050405020304" pitchFamily="18" charset="0"/>
            </a:endParaRPr>
          </a:p>
          <a:p>
            <a:pPr>
              <a:spcBef>
                <a:spcPct val="0"/>
              </a:spcBef>
              <a:buFontTx/>
              <a:buChar char="•"/>
            </a:pPr>
            <a:r>
              <a:rPr lang="ru-RU" altLang="ru-RU" sz="2800" b="1">
                <a:cs typeface="Times New Roman" panose="02020603050405020304" pitchFamily="18" charset="0"/>
              </a:rPr>
              <a:t>Таковы общепринятые нормы и ценности моего общества</a:t>
            </a:r>
            <a:endParaRPr lang="ru-RU" altLang="ru-RU" sz="2400">
              <a:ea typeface="Calibri" panose="020F0502020204030204" pitchFamily="34" charset="0"/>
              <a:cs typeface="Calibri" panose="020F0502020204030204" pitchFamily="34" charset="0"/>
            </a:endParaRPr>
          </a:p>
          <a:p>
            <a:pPr>
              <a:spcBef>
                <a:spcPct val="0"/>
              </a:spcBef>
              <a:buFontTx/>
              <a:buChar char="•"/>
            </a:pPr>
            <a:r>
              <a:rPr lang="ru-RU" altLang="ru-RU" sz="2800" b="1">
                <a:cs typeface="Times New Roman" panose="02020603050405020304" pitchFamily="18" charset="0"/>
              </a:rPr>
              <a:t>Чтобы все обо мне думали хорошо – другие и я сам</a:t>
            </a:r>
            <a:endParaRPr lang="ru-RU" altLang="ru-RU" sz="2400">
              <a:ea typeface="Calibri" panose="020F0502020204030204" pitchFamily="34" charset="0"/>
              <a:cs typeface="Calibri" panose="020F0502020204030204" pitchFamily="34" charset="0"/>
            </a:endParaRPr>
          </a:p>
          <a:p>
            <a:pPr>
              <a:spcBef>
                <a:spcPct val="0"/>
              </a:spcBef>
              <a:buFontTx/>
              <a:buChar char="•"/>
            </a:pPr>
            <a:r>
              <a:rPr lang="ru-RU" altLang="ru-RU" sz="2800" b="1">
                <a:cs typeface="Times New Roman" panose="02020603050405020304" pitchFamily="18" charset="0"/>
              </a:rPr>
              <a:t>Таковы мои моральные принципы; они основаны на общечеловеческих принципах</a:t>
            </a:r>
            <a:endParaRPr lang="ru-RU" altLang="ru-RU" sz="1100">
              <a:latin typeface="Arial" panose="020B0604020202020204" pitchFamily="34" charset="0"/>
              <a:cs typeface="Arial" panose="020B0604020202020204" pitchFamily="34" charset="0"/>
            </a:endParaRPr>
          </a:p>
          <a:p>
            <a:pPr>
              <a:spcBef>
                <a:spcPct val="0"/>
              </a:spcBef>
              <a:buFontTx/>
              <a:buNone/>
            </a:pPr>
            <a:endParaRPr lang="ru-RU" altLang="ru-RU" sz="1800">
              <a:latin typeface="Arial" panose="020B0604020202020204" pitchFamily="34" charset="0"/>
              <a:cs typeface="Arial" panose="020B0604020202020204" pitchFamily="34" charset="0"/>
            </a:endParaRPr>
          </a:p>
        </p:txBody>
      </p:sp>
      <p:sp>
        <p:nvSpPr>
          <p:cNvPr id="3" name="Заголовок 2"/>
          <p:cNvSpPr>
            <a:spLocks noGrp="1"/>
          </p:cNvSpPr>
          <p:nvPr>
            <p:ph type="title"/>
          </p:nvPr>
        </p:nvSpPr>
        <p:spPr/>
        <p:txBody>
          <a:bodyPr rtlCol="0">
            <a:normAutofit/>
          </a:bodyPr>
          <a:lstStyle/>
          <a:p>
            <a:pPr eaLnBrk="1" fontAlgn="auto" hangingPunct="1">
              <a:spcAft>
                <a:spcPts val="0"/>
              </a:spcAft>
              <a:defRPr/>
            </a:pPr>
            <a:r>
              <a:rPr lang="ru-RU" b="1" dirty="0">
                <a:solidFill>
                  <a:srgbClr val="C00000"/>
                </a:solidFill>
              </a:rPr>
              <a:t>Почему человек ведет себя хорошо?</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Заголовок 1"/>
          <p:cNvSpPr>
            <a:spLocks noGrp="1"/>
          </p:cNvSpPr>
          <p:nvPr>
            <p:ph type="title"/>
          </p:nvPr>
        </p:nvSpPr>
        <p:spPr>
          <a:xfrm>
            <a:off x="428625" y="0"/>
            <a:ext cx="8229600" cy="1143000"/>
          </a:xfrm>
        </p:spPr>
        <p:txBody>
          <a:bodyPr/>
          <a:lstStyle/>
          <a:p>
            <a:pPr eaLnBrk="1" hangingPunct="1"/>
            <a:r>
              <a:rPr lang="ru-RU" altLang="ru-RU">
                <a:solidFill>
                  <a:srgbClr val="C00000"/>
                </a:solidFill>
              </a:rPr>
              <a:t>Уровни нравственного развития</a:t>
            </a:r>
          </a:p>
        </p:txBody>
      </p:sp>
      <p:cxnSp>
        <p:nvCxnSpPr>
          <p:cNvPr id="5" name="Соединительная линия уступом 4"/>
          <p:cNvCxnSpPr/>
          <p:nvPr/>
        </p:nvCxnSpPr>
        <p:spPr>
          <a:xfrm flipV="1">
            <a:off x="571500" y="4714875"/>
            <a:ext cx="3057525" cy="1800225"/>
          </a:xfrm>
          <a:prstGeom prst="bentConnector3">
            <a:avLst>
              <a:gd name="adj1" fmla="val 50000"/>
            </a:avLst>
          </a:prstGeom>
          <a:ln>
            <a:tailEnd type="arrow"/>
          </a:ln>
        </p:spPr>
        <p:style>
          <a:lnRef idx="1">
            <a:schemeClr val="accent1"/>
          </a:lnRef>
          <a:fillRef idx="0">
            <a:schemeClr val="accent1"/>
          </a:fillRef>
          <a:effectRef idx="0">
            <a:schemeClr val="accent1"/>
          </a:effectRef>
          <a:fontRef idx="minor">
            <a:schemeClr val="tx1"/>
          </a:fontRef>
        </p:style>
      </p:cxnSp>
      <p:cxnSp>
        <p:nvCxnSpPr>
          <p:cNvPr id="9" name="Соединительная линия уступом 8"/>
          <p:cNvCxnSpPr/>
          <p:nvPr/>
        </p:nvCxnSpPr>
        <p:spPr>
          <a:xfrm flipV="1">
            <a:off x="2143125" y="2928938"/>
            <a:ext cx="3057525" cy="1800225"/>
          </a:xfrm>
          <a:prstGeom prst="bentConnector3">
            <a:avLst>
              <a:gd name="adj1" fmla="val 50000"/>
            </a:avLst>
          </a:prstGeom>
          <a:ln>
            <a:tailEnd type="arrow"/>
          </a:ln>
        </p:spPr>
        <p:style>
          <a:lnRef idx="1">
            <a:schemeClr val="accent1"/>
          </a:lnRef>
          <a:fillRef idx="0">
            <a:schemeClr val="accent1"/>
          </a:fillRef>
          <a:effectRef idx="0">
            <a:schemeClr val="accent1"/>
          </a:effectRef>
          <a:fontRef idx="minor">
            <a:schemeClr val="tx1"/>
          </a:fontRef>
        </p:style>
      </p:cxnSp>
      <p:sp>
        <p:nvSpPr>
          <p:cNvPr id="6149" name="Прямоугольник 9"/>
          <p:cNvSpPr>
            <a:spLocks noChangeArrowheads="1"/>
          </p:cNvSpPr>
          <p:nvPr/>
        </p:nvSpPr>
        <p:spPr bwMode="auto">
          <a:xfrm>
            <a:off x="214313" y="6000750"/>
            <a:ext cx="1760537"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ru-RU" altLang="ru-RU" sz="1800" b="1"/>
              <a:t>Подделываться</a:t>
            </a:r>
            <a:endParaRPr lang="ru-RU" altLang="ru-RU" sz="1800"/>
          </a:p>
        </p:txBody>
      </p:sp>
      <p:sp>
        <p:nvSpPr>
          <p:cNvPr id="6150" name="Прямоугольник 10"/>
          <p:cNvSpPr>
            <a:spLocks noChangeArrowheads="1"/>
          </p:cNvSpPr>
          <p:nvPr/>
        </p:nvSpPr>
        <p:spPr bwMode="auto">
          <a:xfrm>
            <a:off x="2143125" y="4214813"/>
            <a:ext cx="10541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ru-RU" altLang="ru-RU" sz="1800" b="1"/>
              <a:t>Казаться</a:t>
            </a:r>
            <a:endParaRPr lang="ru-RU" altLang="ru-RU" sz="1800"/>
          </a:p>
        </p:txBody>
      </p:sp>
      <p:sp>
        <p:nvSpPr>
          <p:cNvPr id="6151" name="Прямоугольник 11"/>
          <p:cNvSpPr>
            <a:spLocks noChangeArrowheads="1"/>
          </p:cNvSpPr>
          <p:nvPr/>
        </p:nvSpPr>
        <p:spPr bwMode="auto">
          <a:xfrm>
            <a:off x="3571875" y="2428875"/>
            <a:ext cx="14795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ru-RU" altLang="ru-RU" sz="1800" b="1"/>
              <a:t>Подчиняться</a:t>
            </a:r>
            <a:endParaRPr lang="ru-RU" altLang="ru-RU" sz="1800"/>
          </a:p>
        </p:txBody>
      </p:sp>
      <p:cxnSp>
        <p:nvCxnSpPr>
          <p:cNvPr id="13" name="Соединительная линия уступом 12"/>
          <p:cNvCxnSpPr/>
          <p:nvPr/>
        </p:nvCxnSpPr>
        <p:spPr>
          <a:xfrm flipV="1">
            <a:off x="3714750" y="1143000"/>
            <a:ext cx="3057525" cy="1800225"/>
          </a:xfrm>
          <a:prstGeom prst="bentConnector3">
            <a:avLst>
              <a:gd name="adj1" fmla="val 50000"/>
            </a:avLst>
          </a:prstGeom>
          <a:ln>
            <a:tailEnd type="arrow"/>
          </a:ln>
        </p:spPr>
        <p:style>
          <a:lnRef idx="1">
            <a:schemeClr val="accent1"/>
          </a:lnRef>
          <a:fillRef idx="0">
            <a:schemeClr val="accent1"/>
          </a:fillRef>
          <a:effectRef idx="0">
            <a:schemeClr val="accent1"/>
          </a:effectRef>
          <a:fontRef idx="minor">
            <a:schemeClr val="tx1"/>
          </a:fontRef>
        </p:style>
      </p:cxnSp>
      <p:sp>
        <p:nvSpPr>
          <p:cNvPr id="6153" name="Прямоугольник 13"/>
          <p:cNvSpPr>
            <a:spLocks noChangeArrowheads="1"/>
          </p:cNvSpPr>
          <p:nvPr/>
        </p:nvSpPr>
        <p:spPr bwMode="auto">
          <a:xfrm>
            <a:off x="5500688" y="1285875"/>
            <a:ext cx="20510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ru-RU" altLang="ru-RU" sz="1800" b="1"/>
              <a:t>Быть самим собой</a:t>
            </a:r>
            <a:endParaRPr lang="ru-RU" altLang="ru-RU" sz="180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Заголовок 1"/>
          <p:cNvSpPr>
            <a:spLocks noGrp="1"/>
          </p:cNvSpPr>
          <p:nvPr>
            <p:ph type="title"/>
          </p:nvPr>
        </p:nvSpPr>
        <p:spPr>
          <a:xfrm>
            <a:off x="669925" y="115888"/>
            <a:ext cx="8229600" cy="1143000"/>
          </a:xfrm>
        </p:spPr>
        <p:txBody>
          <a:bodyPr/>
          <a:lstStyle/>
          <a:p>
            <a:pPr eaLnBrk="1" hangingPunct="1"/>
            <a:r>
              <a:rPr lang="ru-RU" altLang="ru-RU" b="1">
                <a:solidFill>
                  <a:srgbClr val="C00000"/>
                </a:solidFill>
              </a:rPr>
              <a:t>«Ладная семья»</a:t>
            </a:r>
          </a:p>
        </p:txBody>
      </p:sp>
      <p:pic>
        <p:nvPicPr>
          <p:cNvPr id="7171" name="Рисунок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16013" y="1141413"/>
            <a:ext cx="7339012" cy="5716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Заголовок 1"/>
          <p:cNvSpPr>
            <a:spLocks noGrp="1"/>
          </p:cNvSpPr>
          <p:nvPr>
            <p:ph type="title"/>
          </p:nvPr>
        </p:nvSpPr>
        <p:spPr>
          <a:xfrm>
            <a:off x="669925" y="115888"/>
            <a:ext cx="8229600" cy="1143000"/>
          </a:xfrm>
        </p:spPr>
        <p:txBody>
          <a:bodyPr/>
          <a:lstStyle/>
          <a:p>
            <a:pPr eaLnBrk="1" hangingPunct="1"/>
            <a:r>
              <a:rPr lang="ru-RU" altLang="ru-RU" b="1">
                <a:solidFill>
                  <a:srgbClr val="C00000"/>
                </a:solidFill>
              </a:rPr>
              <a:t>«Ладная семья»</a:t>
            </a:r>
          </a:p>
        </p:txBody>
      </p:sp>
      <p:pic>
        <p:nvPicPr>
          <p:cNvPr id="7171" name="Рисунок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16013" y="1141413"/>
            <a:ext cx="7339012" cy="5716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Прямоугольник 1"/>
          <p:cNvSpPr/>
          <p:nvPr/>
        </p:nvSpPr>
        <p:spPr>
          <a:xfrm>
            <a:off x="1691323" y="6021288"/>
            <a:ext cx="6739730" cy="707886"/>
          </a:xfrm>
          <a:prstGeom prst="rect">
            <a:avLst/>
          </a:prstGeom>
        </p:spPr>
        <p:txBody>
          <a:bodyPr wrap="none">
            <a:spAutoFit/>
          </a:bodyPr>
          <a:lstStyle/>
          <a:p>
            <a:r>
              <a:rPr lang="ru-RU" sz="4000" dirty="0">
                <a:solidFill>
                  <a:srgbClr val="FF0000"/>
                </a:solidFill>
              </a:rPr>
              <a:t>любовь, прощение, терпение</a:t>
            </a:r>
            <a:r>
              <a:rPr lang="ru-RU" dirty="0"/>
              <a:t>. </a:t>
            </a:r>
          </a:p>
        </p:txBody>
      </p:sp>
    </p:spTree>
    <p:extLst>
      <p:ext uri="{BB962C8B-B14F-4D97-AF65-F5344CB8AC3E}">
        <p14:creationId xmlns:p14="http://schemas.microsoft.com/office/powerpoint/2010/main" val="74563408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Заголовок 1"/>
          <p:cNvSpPr>
            <a:spLocks noGrp="1"/>
          </p:cNvSpPr>
          <p:nvPr>
            <p:ph type="title"/>
          </p:nvPr>
        </p:nvSpPr>
        <p:spPr/>
        <p:txBody>
          <a:bodyPr/>
          <a:lstStyle/>
          <a:p>
            <a:pPr eaLnBrk="1" hangingPunct="1"/>
            <a:r>
              <a:rPr lang="ru-RU" altLang="ru-RU" b="1">
                <a:solidFill>
                  <a:srgbClr val="C00000"/>
                </a:solidFill>
              </a:rPr>
              <a:t>ПРАВИЛА ОБЩЕНИЯ</a:t>
            </a:r>
            <a:endParaRPr lang="ru-RU" altLang="ru-RU">
              <a:solidFill>
                <a:srgbClr val="C00000"/>
              </a:solidFill>
            </a:endParaRPr>
          </a:p>
        </p:txBody>
      </p:sp>
      <p:pic>
        <p:nvPicPr>
          <p:cNvPr id="9219" name="Рисунок 2"/>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39738" y="1773238"/>
            <a:ext cx="8351837" cy="4703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rtlCol="0">
            <a:normAutofit fontScale="90000"/>
          </a:bodyPr>
          <a:lstStyle/>
          <a:p>
            <a:pPr eaLnBrk="1" fontAlgn="auto" hangingPunct="1">
              <a:spcAft>
                <a:spcPts val="0"/>
              </a:spcAft>
              <a:defRPr/>
            </a:pPr>
            <a:r>
              <a:rPr lang="ru-RU" b="1" dirty="0">
                <a:solidFill>
                  <a:srgbClr val="C00000"/>
                </a:solidFill>
              </a:rPr>
              <a:t>«нормативы» для современных социальных условий</a:t>
            </a:r>
          </a:p>
        </p:txBody>
      </p:sp>
      <p:pic>
        <p:nvPicPr>
          <p:cNvPr id="3" name="Рисунок 2"/>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57200" y="1989138"/>
            <a:ext cx="7956550" cy="4291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Заголовок 1"/>
          <p:cNvSpPr>
            <a:spLocks noGrp="1"/>
          </p:cNvSpPr>
          <p:nvPr>
            <p:ph type="title"/>
          </p:nvPr>
        </p:nvSpPr>
        <p:spPr/>
        <p:txBody>
          <a:bodyPr/>
          <a:lstStyle/>
          <a:p>
            <a:pPr eaLnBrk="1" hangingPunct="1"/>
            <a:endParaRPr lang="ru-RU" altLang="ru-RU"/>
          </a:p>
        </p:txBody>
      </p:sp>
      <p:sp>
        <p:nvSpPr>
          <p:cNvPr id="11267" name="Прямоугольник 2"/>
          <p:cNvSpPr>
            <a:spLocks noChangeArrowheads="1"/>
          </p:cNvSpPr>
          <p:nvPr/>
        </p:nvSpPr>
        <p:spPr bwMode="auto">
          <a:xfrm>
            <a:off x="125413" y="1844675"/>
            <a:ext cx="8893175" cy="25853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r>
              <a:rPr lang="ru-RU" altLang="ru-RU" sz="2400" dirty="0">
                <a:solidFill>
                  <a:srgbClr val="002060"/>
                </a:solidFill>
              </a:rPr>
              <a:t> Недонесение о достоверно известном готовящемся тяжком или особо тяжком преступлении –</a:t>
            </a:r>
          </a:p>
          <a:p>
            <a:r>
              <a:rPr lang="ru-RU" altLang="ru-RU" sz="2400" dirty="0">
                <a:solidFill>
                  <a:srgbClr val="002060"/>
                </a:solidFill>
              </a:rPr>
              <a:t>наказывается штрафом, или исправительными работами на срок до двух лет, или арестом на срок до шести месяцев, или ограничением свободы на срок до двух лет, или лишением свободы на тот же срок.</a:t>
            </a:r>
          </a:p>
          <a:p>
            <a:endParaRPr lang="ru-RU" altLang="ru-RU"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3" name="Рисунок 2"/>
          <p:cNvPicPr>
            <a:picLocks noChangeAspect="1"/>
          </p:cNvPicPr>
          <p:nvPr/>
        </p:nvPicPr>
        <p:blipFill>
          <a:blip r:embed="rId2"/>
          <a:stretch>
            <a:fillRect/>
          </a:stretch>
        </p:blipFill>
        <p:spPr>
          <a:xfrm>
            <a:off x="457200" y="1772816"/>
            <a:ext cx="7715200" cy="4657748"/>
          </a:xfrm>
          <a:prstGeom prst="rect">
            <a:avLst/>
          </a:prstGeom>
        </p:spPr>
      </p:pic>
    </p:spTree>
    <p:extLst>
      <p:ext uri="{BB962C8B-B14F-4D97-AF65-F5344CB8AC3E}">
        <p14:creationId xmlns:p14="http://schemas.microsoft.com/office/powerpoint/2010/main" val="285336781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0063" y="2357438"/>
            <a:ext cx="8229600" cy="1143000"/>
          </a:xfrm>
        </p:spPr>
        <p:txBody>
          <a:bodyPr rtlCol="0">
            <a:normAutofit fontScale="90000"/>
          </a:bodyPr>
          <a:lstStyle/>
          <a:p>
            <a:pPr algn="r" eaLnBrk="1" fontAlgn="auto" hangingPunct="1">
              <a:spcAft>
                <a:spcPts val="0"/>
              </a:spcAft>
              <a:defRPr/>
            </a:pPr>
            <a:r>
              <a:rPr lang="ru-RU" dirty="0">
                <a:solidFill>
                  <a:srgbClr val="FF0000"/>
                </a:solidFill>
              </a:rPr>
              <a:t> </a:t>
            </a:r>
            <a:r>
              <a:rPr lang="ru-RU" b="1" i="1" dirty="0">
                <a:solidFill>
                  <a:srgbClr val="FF0000"/>
                </a:solidFill>
              </a:rPr>
              <a:t>«Есть много родов образования и развития, и каждое из них важно само по себе, но всех их выше должно стоять образование нравственное»</a:t>
            </a:r>
            <a:br>
              <a:rPr lang="ru-RU" dirty="0">
                <a:solidFill>
                  <a:srgbClr val="FF0000"/>
                </a:solidFill>
              </a:rPr>
            </a:br>
            <a:br>
              <a:rPr lang="ru-RU" dirty="0"/>
            </a:br>
            <a:r>
              <a:rPr lang="ru-RU" sz="3100" dirty="0"/>
              <a:t>Виссарион  Григорьевич Белинский</a:t>
            </a:r>
            <a:br>
              <a:rPr lang="ru-RU" sz="3100" dirty="0"/>
            </a:br>
            <a:r>
              <a:rPr lang="ru-RU" sz="3100" dirty="0"/>
              <a:t>(1811 – 1848) </a:t>
            </a:r>
            <a:br>
              <a:rPr lang="ru-RU" sz="3100" dirty="0"/>
            </a:br>
            <a:r>
              <a:rPr lang="ru-RU" sz="3100" dirty="0"/>
              <a:t> литературный критик.</a:t>
            </a:r>
            <a:r>
              <a:rPr lang="ru-RU" sz="3100" i="1" dirty="0"/>
              <a:t> </a:t>
            </a:r>
            <a:endParaRPr lang="ru-RU" sz="3100"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Прямоугольник 2"/>
          <p:cNvSpPr/>
          <p:nvPr/>
        </p:nvSpPr>
        <p:spPr>
          <a:xfrm>
            <a:off x="107504" y="2274838"/>
            <a:ext cx="8784976" cy="2308324"/>
          </a:xfrm>
          <a:prstGeom prst="rect">
            <a:avLst/>
          </a:prstGeom>
        </p:spPr>
        <p:txBody>
          <a:bodyPr wrap="square">
            <a:spAutoFit/>
          </a:bodyPr>
          <a:lstStyle/>
          <a:p>
            <a:r>
              <a:rPr lang="ru-RU" sz="2400" dirty="0">
                <a:solidFill>
                  <a:srgbClr val="002060"/>
                </a:solidFill>
              </a:rPr>
              <a:t>Недонесение о достоверно известном совершенном особо тяжком преступлении либо о достоверно известном лице, совершившем это преступление, или о месте нахождения такого лица –</a:t>
            </a:r>
          </a:p>
          <a:p>
            <a:r>
              <a:rPr lang="ru-RU" sz="2400" dirty="0">
                <a:solidFill>
                  <a:srgbClr val="002060"/>
                </a:solidFill>
              </a:rPr>
              <a:t>наказывается общественными работами, или штрафом, или арестом на срок до трех месяцев.</a:t>
            </a:r>
          </a:p>
        </p:txBody>
      </p:sp>
    </p:spTree>
    <p:extLst>
      <p:ext uri="{BB962C8B-B14F-4D97-AF65-F5344CB8AC3E}">
        <p14:creationId xmlns:p14="http://schemas.microsoft.com/office/powerpoint/2010/main" val="231230067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Заголовок 1"/>
          <p:cNvSpPr>
            <a:spLocks noGrp="1"/>
          </p:cNvSpPr>
          <p:nvPr>
            <p:ph type="title"/>
          </p:nvPr>
        </p:nvSpPr>
        <p:spPr/>
        <p:txBody>
          <a:bodyPr/>
          <a:lstStyle/>
          <a:p>
            <a:pPr eaLnBrk="1" hangingPunct="1"/>
            <a:endParaRPr lang="ru-RU" altLang="ru-RU"/>
          </a:p>
        </p:txBody>
      </p:sp>
      <p:pic>
        <p:nvPicPr>
          <p:cNvPr id="12291" name="Рисунок 2"/>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50825" y="1557338"/>
            <a:ext cx="8435975" cy="4895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Заголовок 1"/>
          <p:cNvSpPr>
            <a:spLocks noGrp="1"/>
          </p:cNvSpPr>
          <p:nvPr>
            <p:ph type="title"/>
          </p:nvPr>
        </p:nvSpPr>
        <p:spPr/>
        <p:txBody>
          <a:bodyPr/>
          <a:lstStyle/>
          <a:p>
            <a:pPr eaLnBrk="1" hangingPunct="1"/>
            <a:endParaRPr lang="ru-RU" altLang="ru-RU"/>
          </a:p>
        </p:txBody>
      </p:sp>
      <p:sp>
        <p:nvSpPr>
          <p:cNvPr id="13315" name="Прямоугольник 2"/>
          <p:cNvSpPr>
            <a:spLocks noChangeArrowheads="1"/>
          </p:cNvSpPr>
          <p:nvPr/>
        </p:nvSpPr>
        <p:spPr bwMode="auto">
          <a:xfrm>
            <a:off x="107950" y="1916113"/>
            <a:ext cx="9144000" cy="424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r>
              <a:rPr lang="ru-RU" altLang="ru-RU"/>
              <a:t>По российскому законодательству, нашедший потерянную вещь обязан немедленно уведомить об этом лицо, потерявшее её, или собственника вещи или кого-либо другого из известных ему лиц, имеющих право получить её, и возвратить найденную вещь этому лицу. Если вещь найдена в помещении или на транспорте, она подлежит сдаче лицу, представляющему владельца этого помещения или средства транспорта. Если лицо, имеющее право потребовать возврата найденной вещи, или место его пребывания неизвестны, нашедший вещь обязан заявить о находке в полицию или в орган местного самоуправления.</a:t>
            </a:r>
          </a:p>
          <a:p>
            <a:r>
              <a:rPr lang="ru-RU" altLang="ru-RU"/>
              <a:t>Если в течение шести месяцев с момента заявления о находке лицо, управомоченное получить найденную вещь, не будет установлено или само не заявит о своём праве на вещь нашедшему её лицу либо в полицию или в орган местного самоуправления, нашедший вещь приобретает право собственности на неё</a:t>
            </a:r>
          </a:p>
          <a:p>
            <a:r>
              <a:rPr lang="ru-RU" altLang="ru-RU"/>
              <a:t>Нашедший вещь также вправе по её возвращении владельцу требовать вознаграждение за находку в размере до двадцати процентов стоимости вещи. В случае, если нашедший вещь не заявил о находке или пытался ее утаить, право на вознаграждение не возникает.</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Прямоугольник 2"/>
          <p:cNvSpPr/>
          <p:nvPr/>
        </p:nvSpPr>
        <p:spPr>
          <a:xfrm>
            <a:off x="251520" y="116632"/>
            <a:ext cx="8229600" cy="2246769"/>
          </a:xfrm>
          <a:prstGeom prst="rect">
            <a:avLst/>
          </a:prstGeom>
        </p:spPr>
        <p:txBody>
          <a:bodyPr wrap="square">
            <a:spAutoFit/>
          </a:bodyPr>
          <a:lstStyle/>
          <a:p>
            <a:r>
              <a:rPr lang="ru-RU" sz="2800" dirty="0">
                <a:solidFill>
                  <a:srgbClr val="C00000"/>
                </a:solidFill>
              </a:rPr>
              <a:t>Я пришел в этот мир</a:t>
            </a:r>
          </a:p>
          <a:p>
            <a:r>
              <a:rPr lang="ru-RU" sz="2800" dirty="0">
                <a:solidFill>
                  <a:srgbClr val="C00000"/>
                </a:solidFill>
              </a:rPr>
              <a:t>Не для того, чтобы оправдывать твои надежды, </a:t>
            </a:r>
          </a:p>
          <a:p>
            <a:r>
              <a:rPr lang="ru-RU" sz="2800" dirty="0">
                <a:solidFill>
                  <a:srgbClr val="C00000"/>
                </a:solidFill>
              </a:rPr>
              <a:t>Не для того, чтобы отвечать твоим интересам,</a:t>
            </a:r>
          </a:p>
          <a:p>
            <a:r>
              <a:rPr lang="ru-RU" sz="2800" dirty="0">
                <a:solidFill>
                  <a:srgbClr val="C00000"/>
                </a:solidFill>
              </a:rPr>
              <a:t>Не для того, чтобы соответствовать твоим ожиданиям.</a:t>
            </a:r>
          </a:p>
        </p:txBody>
      </p:sp>
      <p:sp>
        <p:nvSpPr>
          <p:cNvPr id="4" name="Прямоугольник 3"/>
          <p:cNvSpPr/>
          <p:nvPr/>
        </p:nvSpPr>
        <p:spPr>
          <a:xfrm>
            <a:off x="1547664" y="2363401"/>
            <a:ext cx="7488832" cy="2246769"/>
          </a:xfrm>
          <a:prstGeom prst="rect">
            <a:avLst/>
          </a:prstGeom>
        </p:spPr>
        <p:txBody>
          <a:bodyPr wrap="square">
            <a:spAutoFit/>
          </a:bodyPr>
          <a:lstStyle/>
          <a:p>
            <a:r>
              <a:rPr lang="ru-RU" sz="2800" dirty="0">
                <a:solidFill>
                  <a:srgbClr val="C00000"/>
                </a:solidFill>
              </a:rPr>
              <a:t>И ты пришел в этот мир</a:t>
            </a:r>
          </a:p>
          <a:p>
            <a:r>
              <a:rPr lang="ru-RU" sz="2800" dirty="0">
                <a:solidFill>
                  <a:srgbClr val="C00000"/>
                </a:solidFill>
              </a:rPr>
              <a:t>Не для того, чтобы соответствовать моим ожиданиям,</a:t>
            </a:r>
          </a:p>
          <a:p>
            <a:r>
              <a:rPr lang="ru-RU" sz="2800" dirty="0">
                <a:solidFill>
                  <a:srgbClr val="C00000"/>
                </a:solidFill>
              </a:rPr>
              <a:t>Не для того, чтобы отвечать моим интересам,</a:t>
            </a:r>
          </a:p>
          <a:p>
            <a:r>
              <a:rPr lang="ru-RU" sz="2800" dirty="0">
                <a:solidFill>
                  <a:srgbClr val="C00000"/>
                </a:solidFill>
              </a:rPr>
              <a:t>Не для того, чтобы оправдывать мои надежды.</a:t>
            </a:r>
          </a:p>
        </p:txBody>
      </p:sp>
      <p:sp>
        <p:nvSpPr>
          <p:cNvPr id="5" name="Прямоугольник 4"/>
          <p:cNvSpPr/>
          <p:nvPr/>
        </p:nvSpPr>
        <p:spPr>
          <a:xfrm>
            <a:off x="297868" y="4653136"/>
            <a:ext cx="8136904" cy="1815882"/>
          </a:xfrm>
          <a:prstGeom prst="rect">
            <a:avLst/>
          </a:prstGeom>
        </p:spPr>
        <p:txBody>
          <a:bodyPr wrap="square">
            <a:spAutoFit/>
          </a:bodyPr>
          <a:lstStyle/>
          <a:p>
            <a:r>
              <a:rPr lang="ru-RU" sz="2800" dirty="0">
                <a:solidFill>
                  <a:srgbClr val="C00000"/>
                </a:solidFill>
              </a:rPr>
              <a:t>Потому что я – это я, а ты – это ты.</a:t>
            </a:r>
          </a:p>
          <a:p>
            <a:r>
              <a:rPr lang="ru-RU" sz="2800" dirty="0">
                <a:solidFill>
                  <a:srgbClr val="C00000"/>
                </a:solidFill>
              </a:rPr>
              <a:t>Но если мы встретились и поняли друг друга – то это прекрасно!</a:t>
            </a:r>
          </a:p>
          <a:p>
            <a:r>
              <a:rPr lang="ru-RU" sz="2800" dirty="0">
                <a:solidFill>
                  <a:srgbClr val="C00000"/>
                </a:solidFill>
              </a:rPr>
              <a:t>А если нет – ну что ж, печально.</a:t>
            </a:r>
          </a:p>
        </p:txBody>
      </p:sp>
    </p:spTree>
    <p:extLst>
      <p:ext uri="{BB962C8B-B14F-4D97-AF65-F5344CB8AC3E}">
        <p14:creationId xmlns:p14="http://schemas.microsoft.com/office/powerpoint/2010/main" val="1114563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45"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2000"/>
                                        <p:tgtEl>
                                          <p:spTgt spid="5"/>
                                        </p:tgtEl>
                                      </p:cBhvr>
                                    </p:animEffect>
                                    <p:anim calcmode="lin" valueType="num">
                                      <p:cBhvr>
                                        <p:cTn id="13" dur="2000" fill="hold"/>
                                        <p:tgtEl>
                                          <p:spTgt spid="5"/>
                                        </p:tgtEl>
                                        <p:attrNameLst>
                                          <p:attrName>ppt_w</p:attrName>
                                        </p:attrNameLst>
                                      </p:cBhvr>
                                      <p:tavLst>
                                        <p:tav tm="0" fmla="#ppt_w*sin(2.5*pi*$)">
                                          <p:val>
                                            <p:fltVal val="0"/>
                                          </p:val>
                                        </p:tav>
                                        <p:tav tm="100000">
                                          <p:val>
                                            <p:fltVal val="1"/>
                                          </p:val>
                                        </p:tav>
                                      </p:tavLst>
                                    </p:anim>
                                    <p:anim calcmode="lin" valueType="num">
                                      <p:cBhvr>
                                        <p:cTn id="14" dur="2000" fill="hold"/>
                                        <p:tgtEl>
                                          <p:spTgt spid="5"/>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3" name="Булат Окуджава Давайте восклицать (Low)">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429883" y="404664"/>
            <a:ext cx="8256917" cy="6192688"/>
          </a:xfrm>
          <a:prstGeom prst="rect">
            <a:avLst/>
          </a:prstGeom>
        </p:spPr>
      </p:pic>
    </p:spTree>
    <p:extLst>
      <p:ext uri="{BB962C8B-B14F-4D97-AF65-F5344CB8AC3E}">
        <p14:creationId xmlns:p14="http://schemas.microsoft.com/office/powerpoint/2010/main" val="904932273"/>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3"/>
                                        </p:tgtEl>
                                      </p:cBhvr>
                                    </p:cmd>
                                  </p:childTnLst>
                                </p:cTn>
                              </p:par>
                            </p:childTnLst>
                          </p:cTn>
                        </p:par>
                      </p:childTnLst>
                    </p:cTn>
                  </p:par>
                </p:childTnLst>
              </p:cTn>
              <p:nextCondLst>
                <p:cond evt="onClick" delay="0">
                  <p:tgtEl>
                    <p:spTgt spid="3"/>
                  </p:tgtEl>
                </p:cond>
              </p:nextCondLst>
            </p:seq>
            <p:video>
              <p:cMediaNode vol="66667">
                <p:cTn id="7" fill="hold" display="0">
                  <p:stCondLst>
                    <p:cond delay="indefinite"/>
                  </p:stCondLst>
                </p:cTn>
                <p:tgtEl>
                  <p:spTgt spid="3"/>
                </p:tgtEl>
              </p:cMediaNode>
            </p:video>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Прямоугольник 2"/>
          <p:cNvSpPr/>
          <p:nvPr/>
        </p:nvSpPr>
        <p:spPr>
          <a:xfrm>
            <a:off x="179512" y="1417638"/>
            <a:ext cx="8712968" cy="3970318"/>
          </a:xfrm>
          <a:prstGeom prst="rect">
            <a:avLst/>
          </a:prstGeom>
        </p:spPr>
        <p:txBody>
          <a:bodyPr wrap="square">
            <a:spAutoFit/>
          </a:bodyPr>
          <a:lstStyle/>
          <a:p>
            <a:r>
              <a:rPr lang="ru-RU" sz="3600" dirty="0">
                <a:solidFill>
                  <a:srgbClr val="C00000"/>
                </a:solidFill>
              </a:rPr>
              <a:t>Будь же сам к себе  </a:t>
            </a:r>
            <a:r>
              <a:rPr lang="ru-RU" sz="3600" dirty="0" err="1">
                <a:solidFill>
                  <a:srgbClr val="C00000"/>
                </a:solidFill>
              </a:rPr>
              <a:t>построже</a:t>
            </a:r>
            <a:r>
              <a:rPr lang="ru-RU" sz="3600" dirty="0">
                <a:solidFill>
                  <a:srgbClr val="C00000"/>
                </a:solidFill>
              </a:rPr>
              <a:t>,</a:t>
            </a:r>
          </a:p>
          <a:p>
            <a:r>
              <a:rPr lang="ru-RU" sz="3600" dirty="0">
                <a:solidFill>
                  <a:srgbClr val="C00000"/>
                </a:solidFill>
              </a:rPr>
              <a:t>И добрее к прочим   людям, - </a:t>
            </a:r>
          </a:p>
          <a:p>
            <a:r>
              <a:rPr lang="ru-RU" sz="3600" dirty="0">
                <a:solidFill>
                  <a:srgbClr val="C00000"/>
                </a:solidFill>
              </a:rPr>
              <a:t>Ведь и ты шагаешь тоже </a:t>
            </a:r>
          </a:p>
          <a:p>
            <a:r>
              <a:rPr lang="ru-RU" sz="3600" dirty="0">
                <a:solidFill>
                  <a:srgbClr val="C00000"/>
                </a:solidFill>
              </a:rPr>
              <a:t>По тропинкам чьих-то  судеб.</a:t>
            </a:r>
          </a:p>
          <a:p>
            <a:endParaRPr lang="ru-RU" sz="3600" dirty="0">
              <a:solidFill>
                <a:srgbClr val="C00000"/>
              </a:solidFill>
            </a:endParaRPr>
          </a:p>
          <a:p>
            <a:pPr algn="r"/>
            <a:r>
              <a:rPr lang="ru-RU" sz="3600" dirty="0">
                <a:solidFill>
                  <a:srgbClr val="C00000"/>
                </a:solidFill>
              </a:rPr>
              <a:t>Вадим </a:t>
            </a:r>
            <a:r>
              <a:rPr lang="ru-RU" sz="3600" dirty="0" err="1">
                <a:solidFill>
                  <a:srgbClr val="C00000"/>
                </a:solidFill>
              </a:rPr>
              <a:t>Шефнер</a:t>
            </a:r>
            <a:r>
              <a:rPr lang="ru-RU" sz="3600" dirty="0">
                <a:solidFill>
                  <a:srgbClr val="C00000"/>
                </a:solidFill>
              </a:rPr>
              <a:t> </a:t>
            </a:r>
          </a:p>
          <a:p>
            <a:pPr algn="r"/>
            <a:endParaRPr lang="ru-RU" sz="3600" dirty="0">
              <a:solidFill>
                <a:srgbClr val="C00000"/>
              </a:solidFill>
            </a:endParaRPr>
          </a:p>
        </p:txBody>
      </p:sp>
    </p:spTree>
    <p:extLst>
      <p:ext uri="{BB962C8B-B14F-4D97-AF65-F5344CB8AC3E}">
        <p14:creationId xmlns:p14="http://schemas.microsoft.com/office/powerpoint/2010/main" val="265222108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Прямоугольник 1"/>
          <p:cNvSpPr>
            <a:spLocks noChangeArrowheads="1"/>
          </p:cNvSpPr>
          <p:nvPr/>
        </p:nvSpPr>
        <p:spPr bwMode="auto">
          <a:xfrm>
            <a:off x="2643188" y="428625"/>
            <a:ext cx="3652837"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ru-RU" altLang="ru-RU" sz="4000">
                <a:solidFill>
                  <a:srgbClr val="002060"/>
                </a:solidFill>
              </a:rPr>
              <a:t>Нравственность</a:t>
            </a:r>
          </a:p>
        </p:txBody>
      </p:sp>
      <p:sp>
        <p:nvSpPr>
          <p:cNvPr id="4099" name="Прямоугольник 2"/>
          <p:cNvSpPr>
            <a:spLocks noChangeArrowheads="1"/>
          </p:cNvSpPr>
          <p:nvPr/>
        </p:nvSpPr>
        <p:spPr bwMode="auto">
          <a:xfrm>
            <a:off x="357188" y="3500438"/>
            <a:ext cx="160655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ru-RU" altLang="ru-RU" b="1">
                <a:solidFill>
                  <a:srgbClr val="C00000"/>
                </a:solidFill>
              </a:rPr>
              <a:t>Мораль</a:t>
            </a:r>
            <a:endParaRPr lang="ru-RU" altLang="ru-RU">
              <a:solidFill>
                <a:srgbClr val="C00000"/>
              </a:solidFill>
            </a:endParaRPr>
          </a:p>
        </p:txBody>
      </p:sp>
      <p:sp>
        <p:nvSpPr>
          <p:cNvPr id="4100" name="Прямоугольник 4"/>
          <p:cNvSpPr>
            <a:spLocks noChangeArrowheads="1"/>
          </p:cNvSpPr>
          <p:nvPr/>
        </p:nvSpPr>
        <p:spPr bwMode="auto">
          <a:xfrm>
            <a:off x="7143750" y="3643313"/>
            <a:ext cx="1427163"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ru-RU" altLang="ru-RU" sz="3600" b="1">
                <a:solidFill>
                  <a:srgbClr val="C00000"/>
                </a:solidFill>
              </a:rPr>
              <a:t>Право</a:t>
            </a:r>
          </a:p>
          <a:p>
            <a:pPr eaLnBrk="1" hangingPunct="1">
              <a:spcBef>
                <a:spcPct val="0"/>
              </a:spcBef>
              <a:buFontTx/>
              <a:buNone/>
            </a:pPr>
            <a:endParaRPr lang="ru-RU" altLang="ru-RU" sz="3600">
              <a:solidFill>
                <a:srgbClr val="C00000"/>
              </a:solidFill>
            </a:endParaRPr>
          </a:p>
        </p:txBody>
      </p:sp>
      <p:pic>
        <p:nvPicPr>
          <p:cNvPr id="4101" name="Рисунок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484438" y="1412875"/>
            <a:ext cx="4524375" cy="3667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Таблица 2"/>
          <p:cNvGraphicFramePr>
            <a:graphicFrameLocks noGrp="1"/>
          </p:cNvGraphicFramePr>
          <p:nvPr>
            <p:extLst>
              <p:ext uri="{D42A27DB-BD31-4B8C-83A1-F6EECF244321}">
                <p14:modId xmlns:p14="http://schemas.microsoft.com/office/powerpoint/2010/main" val="3391222587"/>
              </p:ext>
            </p:extLst>
          </p:nvPr>
        </p:nvGraphicFramePr>
        <p:xfrm>
          <a:off x="251519" y="116632"/>
          <a:ext cx="8795321" cy="6467128"/>
        </p:xfrm>
        <a:graphic>
          <a:graphicData uri="http://schemas.openxmlformats.org/drawingml/2006/table">
            <a:tbl>
              <a:tblPr>
                <a:tableStyleId>{5C22544A-7EE6-4342-B048-85BDC9FD1C3A}</a:tableStyleId>
              </a:tblPr>
              <a:tblGrid>
                <a:gridCol w="1473257">
                  <a:extLst>
                    <a:ext uri="{9D8B030D-6E8A-4147-A177-3AD203B41FA5}">
                      <a16:colId xmlns:a16="http://schemas.microsoft.com/office/drawing/2014/main" val="20000"/>
                    </a:ext>
                  </a:extLst>
                </a:gridCol>
                <a:gridCol w="4390290">
                  <a:extLst>
                    <a:ext uri="{9D8B030D-6E8A-4147-A177-3AD203B41FA5}">
                      <a16:colId xmlns:a16="http://schemas.microsoft.com/office/drawing/2014/main" val="20001"/>
                    </a:ext>
                  </a:extLst>
                </a:gridCol>
                <a:gridCol w="2931774">
                  <a:extLst>
                    <a:ext uri="{9D8B030D-6E8A-4147-A177-3AD203B41FA5}">
                      <a16:colId xmlns:a16="http://schemas.microsoft.com/office/drawing/2014/main" val="20002"/>
                    </a:ext>
                  </a:extLst>
                </a:gridCol>
              </a:tblGrid>
              <a:tr h="449504">
                <a:tc>
                  <a:txBody>
                    <a:bodyPr/>
                    <a:lstStyle/>
                    <a:p>
                      <a:pPr>
                        <a:lnSpc>
                          <a:spcPct val="115000"/>
                        </a:lnSpc>
                        <a:spcAft>
                          <a:spcPts val="0"/>
                        </a:spcAft>
                      </a:pPr>
                      <a:r>
                        <a:rPr lang="ru-RU" sz="1200" dirty="0">
                          <a:effectLst/>
                        </a:rPr>
                        <a:t> </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6675" marR="66675" marT="66675" marB="66675" anchor="ctr"/>
                </a:tc>
                <a:tc>
                  <a:txBody>
                    <a:bodyPr/>
                    <a:lstStyle/>
                    <a:p>
                      <a:pPr algn="ctr">
                        <a:lnSpc>
                          <a:spcPct val="115000"/>
                        </a:lnSpc>
                        <a:spcAft>
                          <a:spcPts val="0"/>
                        </a:spcAft>
                      </a:pPr>
                      <a:r>
                        <a:rPr lang="ru-RU" sz="2000" b="1" i="1" dirty="0">
                          <a:effectLst/>
                        </a:rPr>
                        <a:t>мораль</a:t>
                      </a:r>
                      <a:endParaRPr lang="ru-RU" sz="2000" b="1" i="1" dirty="0">
                        <a:effectLst/>
                        <a:latin typeface="Calibri" panose="020F0502020204030204" pitchFamily="34" charset="0"/>
                        <a:ea typeface="Calibri" panose="020F0502020204030204" pitchFamily="34" charset="0"/>
                        <a:cs typeface="Times New Roman" panose="02020603050405020304" pitchFamily="18" charset="0"/>
                      </a:endParaRPr>
                    </a:p>
                  </a:txBody>
                  <a:tcPr marL="66675" marR="66675" marT="66675" marB="66675"/>
                </a:tc>
                <a:tc>
                  <a:txBody>
                    <a:bodyPr/>
                    <a:lstStyle/>
                    <a:p>
                      <a:pPr algn="ctr">
                        <a:lnSpc>
                          <a:spcPct val="115000"/>
                        </a:lnSpc>
                        <a:spcAft>
                          <a:spcPts val="0"/>
                        </a:spcAft>
                      </a:pPr>
                      <a:r>
                        <a:rPr lang="ru-RU" sz="2000" b="1" i="1" dirty="0">
                          <a:effectLst/>
                        </a:rPr>
                        <a:t>право</a:t>
                      </a:r>
                      <a:endParaRPr lang="ru-RU" sz="2000" b="1" i="1" dirty="0">
                        <a:effectLst/>
                        <a:latin typeface="Calibri" panose="020F0502020204030204" pitchFamily="34" charset="0"/>
                        <a:ea typeface="Calibri" panose="020F0502020204030204" pitchFamily="34" charset="0"/>
                        <a:cs typeface="Times New Roman" panose="02020603050405020304" pitchFamily="18" charset="0"/>
                      </a:endParaRPr>
                    </a:p>
                  </a:txBody>
                  <a:tcPr marL="66675" marR="66675" marT="66675" marB="66675"/>
                </a:tc>
                <a:extLst>
                  <a:ext uri="{0D108BD9-81ED-4DB2-BD59-A6C34878D82A}">
                    <a16:rowId xmlns:a16="http://schemas.microsoft.com/office/drawing/2014/main" val="10000"/>
                  </a:ext>
                </a:extLst>
              </a:tr>
              <a:tr h="1411040">
                <a:tc>
                  <a:txBody>
                    <a:bodyPr/>
                    <a:lstStyle/>
                    <a:p>
                      <a:pPr>
                        <a:lnSpc>
                          <a:spcPct val="115000"/>
                        </a:lnSpc>
                        <a:spcAft>
                          <a:spcPts val="0"/>
                        </a:spcAft>
                      </a:pPr>
                      <a:r>
                        <a:rPr lang="ru-RU" sz="1200" dirty="0">
                          <a:effectLst/>
                        </a:rPr>
                        <a:t>определение</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6675" marR="66675" marT="66675" marB="66675" anchor="ctr"/>
                </a:tc>
                <a:tc>
                  <a:txBody>
                    <a:bodyPr/>
                    <a:lstStyle/>
                    <a:p>
                      <a:pPr>
                        <a:lnSpc>
                          <a:spcPct val="115000"/>
                        </a:lnSpc>
                        <a:spcAft>
                          <a:spcPts val="0"/>
                        </a:spcAft>
                      </a:pPr>
                      <a:r>
                        <a:rPr lang="ru-RU" sz="1600" i="1" dirty="0">
                          <a:effectLst/>
                          <a:latin typeface="Calibri" panose="020F0502020204030204" pitchFamily="34" charset="0"/>
                          <a:ea typeface="Calibri" panose="020F0502020204030204" pitchFamily="34" charset="0"/>
                          <a:cs typeface="Times New Roman" panose="02020603050405020304" pitchFamily="18" charset="0"/>
                        </a:rPr>
                        <a:t>Мораль – совокупность норм и правил, принятых в обществе, регулирующих поступки человека.</a:t>
                      </a:r>
                    </a:p>
                  </a:txBody>
                  <a:tcPr marL="66675" marR="66675" marT="66675" marB="66675" anchor="ctr">
                    <a:solidFill>
                      <a:schemeClr val="accent1">
                        <a:tint val="20000"/>
                      </a:schemeClr>
                    </a:solidFill>
                  </a:tcPr>
                </a:tc>
                <a:tc>
                  <a:txBody>
                    <a:bodyPr/>
                    <a:lstStyle/>
                    <a:p>
                      <a:pPr>
                        <a:lnSpc>
                          <a:spcPct val="115000"/>
                        </a:lnSpc>
                        <a:spcAft>
                          <a:spcPts val="0"/>
                        </a:spcAft>
                      </a:pPr>
                      <a:r>
                        <a:rPr lang="ru-RU" sz="1600" i="1" dirty="0">
                          <a:effectLst/>
                          <a:latin typeface="Calibri" panose="020F0502020204030204" pitchFamily="34" charset="0"/>
                          <a:ea typeface="Calibri" panose="020F0502020204030204" pitchFamily="34" charset="0"/>
                          <a:cs typeface="Times New Roman" panose="02020603050405020304" pitchFamily="18" charset="0"/>
                        </a:rPr>
                        <a:t>В широком смысле Право – это обоснованная свобода и возможность поведения, принятые в обществе.</a:t>
                      </a:r>
                    </a:p>
                  </a:txBody>
                  <a:tcPr marL="66675" marR="66675" marT="66675" marB="66675" anchor="ctr"/>
                </a:tc>
                <a:extLst>
                  <a:ext uri="{0D108BD9-81ED-4DB2-BD59-A6C34878D82A}">
                    <a16:rowId xmlns:a16="http://schemas.microsoft.com/office/drawing/2014/main" val="10001"/>
                  </a:ext>
                </a:extLst>
              </a:tr>
              <a:tr h="414032">
                <a:tc>
                  <a:txBody>
                    <a:bodyPr/>
                    <a:lstStyle/>
                    <a:p>
                      <a:pPr>
                        <a:lnSpc>
                          <a:spcPct val="115000"/>
                        </a:lnSpc>
                        <a:spcAft>
                          <a:spcPts val="0"/>
                        </a:spcAft>
                      </a:pPr>
                      <a:r>
                        <a:rPr lang="ru-RU" sz="1200">
                          <a:effectLst/>
                        </a:rPr>
                        <a:t>источник</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66675" marR="66675" marT="66675" marB="66675" anchor="ctr"/>
                </a:tc>
                <a:tc>
                  <a:txBody>
                    <a:bodyPr/>
                    <a:lstStyle/>
                    <a:p>
                      <a:pPr>
                        <a:lnSpc>
                          <a:spcPct val="115000"/>
                        </a:lnSpc>
                        <a:spcAft>
                          <a:spcPts val="0"/>
                        </a:spcAft>
                      </a:pPr>
                      <a:endParaRPr lang="ru-RU" sz="1600" i="1" dirty="0">
                        <a:effectLst/>
                        <a:latin typeface="Calibri" panose="020F0502020204030204" pitchFamily="34" charset="0"/>
                        <a:ea typeface="Calibri" panose="020F0502020204030204" pitchFamily="34" charset="0"/>
                        <a:cs typeface="Times New Roman" panose="02020603050405020304" pitchFamily="18" charset="0"/>
                      </a:endParaRPr>
                    </a:p>
                  </a:txBody>
                  <a:tcPr marL="66675" marR="66675" marT="66675" marB="66675" anchor="ctr"/>
                </a:tc>
                <a:tc>
                  <a:txBody>
                    <a:bodyPr/>
                    <a:lstStyle/>
                    <a:p>
                      <a:pPr>
                        <a:lnSpc>
                          <a:spcPct val="115000"/>
                        </a:lnSpc>
                        <a:spcAft>
                          <a:spcPts val="0"/>
                        </a:spcAft>
                      </a:pPr>
                      <a:endParaRPr lang="ru-RU" sz="1600" i="1">
                        <a:effectLst/>
                        <a:latin typeface="Calibri" panose="020F0502020204030204" pitchFamily="34" charset="0"/>
                        <a:ea typeface="Calibri" panose="020F0502020204030204" pitchFamily="34" charset="0"/>
                        <a:cs typeface="Times New Roman" panose="02020603050405020304" pitchFamily="18" charset="0"/>
                      </a:endParaRPr>
                    </a:p>
                  </a:txBody>
                  <a:tcPr marL="66675" marR="66675" marT="66675" marB="66675" anchor="ctr"/>
                </a:tc>
                <a:extLst>
                  <a:ext uri="{0D108BD9-81ED-4DB2-BD59-A6C34878D82A}">
                    <a16:rowId xmlns:a16="http://schemas.microsoft.com/office/drawing/2014/main" val="10002"/>
                  </a:ext>
                </a:extLst>
              </a:tr>
              <a:tr h="1465222">
                <a:tc>
                  <a:txBody>
                    <a:bodyPr/>
                    <a:lstStyle/>
                    <a:p>
                      <a:pPr>
                        <a:lnSpc>
                          <a:spcPct val="115000"/>
                        </a:lnSpc>
                        <a:spcAft>
                          <a:spcPts val="0"/>
                        </a:spcAft>
                      </a:pPr>
                      <a:r>
                        <a:rPr lang="ru-RU" sz="1200" dirty="0">
                          <a:effectLst/>
                        </a:rPr>
                        <a:t>кто</a:t>
                      </a:r>
                      <a:endParaRPr lang="ru-RU" sz="1100" dirty="0">
                        <a:effectLst/>
                      </a:endParaRPr>
                    </a:p>
                    <a:p>
                      <a:pPr>
                        <a:lnSpc>
                          <a:spcPct val="115000"/>
                        </a:lnSpc>
                        <a:spcAft>
                          <a:spcPts val="600"/>
                        </a:spcAft>
                      </a:pPr>
                      <a:r>
                        <a:rPr lang="ru-RU" sz="1200" dirty="0">
                          <a:effectLst/>
                        </a:rPr>
                        <a:t>придумал</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6675" marR="66675" marT="66675" marB="66675" anchor="ctr"/>
                </a:tc>
                <a:tc>
                  <a:txBody>
                    <a:bodyPr/>
                    <a:lstStyle/>
                    <a:p>
                      <a:pPr>
                        <a:lnSpc>
                          <a:spcPct val="115000"/>
                        </a:lnSpc>
                        <a:spcAft>
                          <a:spcPts val="0"/>
                        </a:spcAft>
                      </a:pPr>
                      <a:endParaRPr lang="ru-RU" sz="1600" i="1" dirty="0">
                        <a:effectLst/>
                        <a:latin typeface="Calibri" panose="020F0502020204030204" pitchFamily="34" charset="0"/>
                        <a:ea typeface="Calibri" panose="020F0502020204030204" pitchFamily="34" charset="0"/>
                        <a:cs typeface="Times New Roman" panose="02020603050405020304" pitchFamily="18" charset="0"/>
                      </a:endParaRPr>
                    </a:p>
                  </a:txBody>
                  <a:tcPr marL="66675" marR="66675" marT="66675" marB="66675" anchor="ctr"/>
                </a:tc>
                <a:tc>
                  <a:txBody>
                    <a:bodyPr/>
                    <a:lstStyle/>
                    <a:p>
                      <a:pPr>
                        <a:lnSpc>
                          <a:spcPct val="115000"/>
                        </a:lnSpc>
                        <a:spcAft>
                          <a:spcPts val="0"/>
                        </a:spcAft>
                      </a:pPr>
                      <a:endParaRPr lang="ru-RU" sz="1600" i="1" dirty="0">
                        <a:effectLst/>
                        <a:latin typeface="Calibri" panose="020F0502020204030204" pitchFamily="34" charset="0"/>
                        <a:ea typeface="Calibri" panose="020F0502020204030204" pitchFamily="34" charset="0"/>
                        <a:cs typeface="Times New Roman" panose="02020603050405020304" pitchFamily="18" charset="0"/>
                      </a:endParaRPr>
                    </a:p>
                  </a:txBody>
                  <a:tcPr marL="66675" marR="66675" marT="66675" marB="66675" anchor="ctr"/>
                </a:tc>
                <a:extLst>
                  <a:ext uri="{0D108BD9-81ED-4DB2-BD59-A6C34878D82A}">
                    <a16:rowId xmlns:a16="http://schemas.microsoft.com/office/drawing/2014/main" val="10003"/>
                  </a:ext>
                </a:extLst>
              </a:tr>
              <a:tr h="2713538">
                <a:tc>
                  <a:txBody>
                    <a:bodyPr/>
                    <a:lstStyle/>
                    <a:p>
                      <a:pPr>
                        <a:lnSpc>
                          <a:spcPct val="115000"/>
                        </a:lnSpc>
                        <a:spcAft>
                          <a:spcPts val="0"/>
                        </a:spcAft>
                      </a:pPr>
                      <a:r>
                        <a:rPr lang="ru-RU" sz="1200">
                          <a:effectLst/>
                        </a:rPr>
                        <a:t>ответственность</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66675" marR="66675" marT="66675" marB="66675" anchor="ctr"/>
                </a:tc>
                <a:tc>
                  <a:txBody>
                    <a:bodyPr/>
                    <a:lstStyle/>
                    <a:p>
                      <a:pPr>
                        <a:lnSpc>
                          <a:spcPct val="115000"/>
                        </a:lnSpc>
                        <a:spcAft>
                          <a:spcPts val="0"/>
                        </a:spcAft>
                      </a:pPr>
                      <a:endParaRPr lang="ru-RU" sz="1600" i="1" dirty="0">
                        <a:effectLst/>
                        <a:latin typeface="Calibri" panose="020F0502020204030204" pitchFamily="34" charset="0"/>
                        <a:ea typeface="Calibri" panose="020F0502020204030204" pitchFamily="34" charset="0"/>
                        <a:cs typeface="Times New Roman" panose="02020603050405020304" pitchFamily="18" charset="0"/>
                      </a:endParaRPr>
                    </a:p>
                  </a:txBody>
                  <a:tcPr marL="66675" marR="66675" marT="66675" marB="66675" anchor="ctr"/>
                </a:tc>
                <a:tc>
                  <a:txBody>
                    <a:bodyPr/>
                    <a:lstStyle/>
                    <a:p>
                      <a:pPr>
                        <a:lnSpc>
                          <a:spcPct val="115000"/>
                        </a:lnSpc>
                        <a:spcAft>
                          <a:spcPts val="0"/>
                        </a:spcAft>
                      </a:pPr>
                      <a:endParaRPr lang="ru-RU" sz="1600" i="1" dirty="0">
                        <a:effectLst/>
                        <a:latin typeface="Calibri" panose="020F0502020204030204" pitchFamily="34" charset="0"/>
                        <a:ea typeface="Calibri" panose="020F0502020204030204" pitchFamily="34" charset="0"/>
                        <a:cs typeface="Times New Roman" panose="02020603050405020304" pitchFamily="18" charset="0"/>
                      </a:endParaRPr>
                    </a:p>
                  </a:txBody>
                  <a:tcPr marL="66675" marR="66675" marT="66675" marB="66675" anchor="ct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263118296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Таблица 2"/>
          <p:cNvGraphicFramePr>
            <a:graphicFrameLocks noGrp="1"/>
          </p:cNvGraphicFramePr>
          <p:nvPr>
            <p:extLst>
              <p:ext uri="{D42A27DB-BD31-4B8C-83A1-F6EECF244321}">
                <p14:modId xmlns:p14="http://schemas.microsoft.com/office/powerpoint/2010/main" val="395570704"/>
              </p:ext>
            </p:extLst>
          </p:nvPr>
        </p:nvGraphicFramePr>
        <p:xfrm>
          <a:off x="251519" y="116632"/>
          <a:ext cx="8795321" cy="6467128"/>
        </p:xfrm>
        <a:graphic>
          <a:graphicData uri="http://schemas.openxmlformats.org/drawingml/2006/table">
            <a:tbl>
              <a:tblPr>
                <a:tableStyleId>{5C22544A-7EE6-4342-B048-85BDC9FD1C3A}</a:tableStyleId>
              </a:tblPr>
              <a:tblGrid>
                <a:gridCol w="1473257">
                  <a:extLst>
                    <a:ext uri="{9D8B030D-6E8A-4147-A177-3AD203B41FA5}">
                      <a16:colId xmlns:a16="http://schemas.microsoft.com/office/drawing/2014/main" val="20000"/>
                    </a:ext>
                  </a:extLst>
                </a:gridCol>
                <a:gridCol w="4390290">
                  <a:extLst>
                    <a:ext uri="{9D8B030D-6E8A-4147-A177-3AD203B41FA5}">
                      <a16:colId xmlns:a16="http://schemas.microsoft.com/office/drawing/2014/main" val="20001"/>
                    </a:ext>
                  </a:extLst>
                </a:gridCol>
                <a:gridCol w="2931774">
                  <a:extLst>
                    <a:ext uri="{9D8B030D-6E8A-4147-A177-3AD203B41FA5}">
                      <a16:colId xmlns:a16="http://schemas.microsoft.com/office/drawing/2014/main" val="20002"/>
                    </a:ext>
                  </a:extLst>
                </a:gridCol>
              </a:tblGrid>
              <a:tr h="449504">
                <a:tc>
                  <a:txBody>
                    <a:bodyPr/>
                    <a:lstStyle/>
                    <a:p>
                      <a:pPr>
                        <a:lnSpc>
                          <a:spcPct val="115000"/>
                        </a:lnSpc>
                        <a:spcAft>
                          <a:spcPts val="0"/>
                        </a:spcAft>
                      </a:pPr>
                      <a:r>
                        <a:rPr lang="ru-RU" sz="1200" dirty="0">
                          <a:effectLst/>
                        </a:rPr>
                        <a:t> </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6675" marR="66675" marT="66675" marB="66675" anchor="ctr"/>
                </a:tc>
                <a:tc>
                  <a:txBody>
                    <a:bodyPr/>
                    <a:lstStyle/>
                    <a:p>
                      <a:pPr algn="ctr">
                        <a:lnSpc>
                          <a:spcPct val="115000"/>
                        </a:lnSpc>
                        <a:spcAft>
                          <a:spcPts val="0"/>
                        </a:spcAft>
                      </a:pPr>
                      <a:r>
                        <a:rPr lang="ru-RU" sz="2000" b="1" i="1" dirty="0">
                          <a:effectLst/>
                        </a:rPr>
                        <a:t>мораль</a:t>
                      </a:r>
                      <a:endParaRPr lang="ru-RU" sz="2000" b="1" i="1" dirty="0">
                        <a:effectLst/>
                        <a:latin typeface="Calibri" panose="020F0502020204030204" pitchFamily="34" charset="0"/>
                        <a:ea typeface="Calibri" panose="020F0502020204030204" pitchFamily="34" charset="0"/>
                        <a:cs typeface="Times New Roman" panose="02020603050405020304" pitchFamily="18" charset="0"/>
                      </a:endParaRPr>
                    </a:p>
                  </a:txBody>
                  <a:tcPr marL="66675" marR="66675" marT="66675" marB="66675"/>
                </a:tc>
                <a:tc>
                  <a:txBody>
                    <a:bodyPr/>
                    <a:lstStyle/>
                    <a:p>
                      <a:pPr algn="ctr">
                        <a:lnSpc>
                          <a:spcPct val="115000"/>
                        </a:lnSpc>
                        <a:spcAft>
                          <a:spcPts val="0"/>
                        </a:spcAft>
                      </a:pPr>
                      <a:r>
                        <a:rPr lang="ru-RU" sz="2000" b="1" i="1" dirty="0">
                          <a:effectLst/>
                        </a:rPr>
                        <a:t>право</a:t>
                      </a:r>
                      <a:endParaRPr lang="ru-RU" sz="2000" b="1" i="1" dirty="0">
                        <a:effectLst/>
                        <a:latin typeface="Calibri" panose="020F0502020204030204" pitchFamily="34" charset="0"/>
                        <a:ea typeface="Calibri" panose="020F0502020204030204" pitchFamily="34" charset="0"/>
                        <a:cs typeface="Times New Roman" panose="02020603050405020304" pitchFamily="18" charset="0"/>
                      </a:endParaRPr>
                    </a:p>
                  </a:txBody>
                  <a:tcPr marL="66675" marR="66675" marT="66675" marB="66675"/>
                </a:tc>
                <a:extLst>
                  <a:ext uri="{0D108BD9-81ED-4DB2-BD59-A6C34878D82A}">
                    <a16:rowId xmlns:a16="http://schemas.microsoft.com/office/drawing/2014/main" val="10000"/>
                  </a:ext>
                </a:extLst>
              </a:tr>
              <a:tr h="1411040">
                <a:tc>
                  <a:txBody>
                    <a:bodyPr/>
                    <a:lstStyle/>
                    <a:p>
                      <a:pPr>
                        <a:lnSpc>
                          <a:spcPct val="115000"/>
                        </a:lnSpc>
                        <a:spcAft>
                          <a:spcPts val="0"/>
                        </a:spcAft>
                      </a:pPr>
                      <a:r>
                        <a:rPr lang="ru-RU" sz="1200" dirty="0">
                          <a:effectLst/>
                        </a:rPr>
                        <a:t>определение</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6675" marR="66675" marT="66675" marB="66675" anchor="ctr"/>
                </a:tc>
                <a:tc>
                  <a:txBody>
                    <a:bodyPr/>
                    <a:lstStyle/>
                    <a:p>
                      <a:pPr>
                        <a:lnSpc>
                          <a:spcPct val="115000"/>
                        </a:lnSpc>
                        <a:spcAft>
                          <a:spcPts val="0"/>
                        </a:spcAft>
                      </a:pPr>
                      <a:r>
                        <a:rPr lang="ru-RU" sz="1600" i="1" dirty="0">
                          <a:effectLst/>
                          <a:latin typeface="Calibri" panose="020F0502020204030204" pitchFamily="34" charset="0"/>
                          <a:ea typeface="Calibri" panose="020F0502020204030204" pitchFamily="34" charset="0"/>
                          <a:cs typeface="Times New Roman" panose="02020603050405020304" pitchFamily="18" charset="0"/>
                        </a:rPr>
                        <a:t>Мораль – совокупность норм и правил, принятых в обществе, регулирующих поступки человека.</a:t>
                      </a:r>
                    </a:p>
                  </a:txBody>
                  <a:tcPr marL="66675" marR="66675" marT="66675" marB="66675" anchor="ctr">
                    <a:solidFill>
                      <a:schemeClr val="accent1">
                        <a:tint val="20000"/>
                      </a:schemeClr>
                    </a:solidFill>
                  </a:tcPr>
                </a:tc>
                <a:tc>
                  <a:txBody>
                    <a:bodyPr/>
                    <a:lstStyle/>
                    <a:p>
                      <a:pPr>
                        <a:lnSpc>
                          <a:spcPct val="115000"/>
                        </a:lnSpc>
                        <a:spcAft>
                          <a:spcPts val="0"/>
                        </a:spcAft>
                      </a:pPr>
                      <a:r>
                        <a:rPr lang="ru-RU" sz="1600" i="1" dirty="0">
                          <a:effectLst/>
                          <a:latin typeface="Calibri" panose="020F0502020204030204" pitchFamily="34" charset="0"/>
                          <a:ea typeface="Calibri" panose="020F0502020204030204" pitchFamily="34" charset="0"/>
                          <a:cs typeface="Times New Roman" panose="02020603050405020304" pitchFamily="18" charset="0"/>
                        </a:rPr>
                        <a:t>В широком смысле Право – это обоснованная свобода и возможность поведения, принятые в обществе.</a:t>
                      </a:r>
                    </a:p>
                  </a:txBody>
                  <a:tcPr marL="66675" marR="66675" marT="66675" marB="66675" anchor="ctr"/>
                </a:tc>
                <a:extLst>
                  <a:ext uri="{0D108BD9-81ED-4DB2-BD59-A6C34878D82A}">
                    <a16:rowId xmlns:a16="http://schemas.microsoft.com/office/drawing/2014/main" val="10001"/>
                  </a:ext>
                </a:extLst>
              </a:tr>
              <a:tr h="414032">
                <a:tc>
                  <a:txBody>
                    <a:bodyPr/>
                    <a:lstStyle/>
                    <a:p>
                      <a:pPr>
                        <a:lnSpc>
                          <a:spcPct val="115000"/>
                        </a:lnSpc>
                        <a:spcAft>
                          <a:spcPts val="0"/>
                        </a:spcAft>
                      </a:pPr>
                      <a:r>
                        <a:rPr lang="ru-RU" sz="1200">
                          <a:effectLst/>
                        </a:rPr>
                        <a:t>источник</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66675" marR="66675" marT="66675" marB="66675" anchor="ctr"/>
                </a:tc>
                <a:tc>
                  <a:txBody>
                    <a:bodyPr/>
                    <a:lstStyle/>
                    <a:p>
                      <a:pPr>
                        <a:lnSpc>
                          <a:spcPct val="115000"/>
                        </a:lnSpc>
                        <a:spcAft>
                          <a:spcPts val="0"/>
                        </a:spcAft>
                      </a:pPr>
                      <a:r>
                        <a:rPr lang="ru-RU" sz="1600" i="1" dirty="0">
                          <a:effectLst/>
                          <a:latin typeface="Calibri" panose="020F0502020204030204" pitchFamily="34" charset="0"/>
                          <a:ea typeface="Calibri" panose="020F0502020204030204" pitchFamily="34" charset="0"/>
                          <a:cs typeface="Times New Roman" panose="02020603050405020304" pitchFamily="18" charset="0"/>
                        </a:rPr>
                        <a:t>Эти нормы нигде не записаны.</a:t>
                      </a:r>
                    </a:p>
                  </a:txBody>
                  <a:tcPr marL="66675" marR="66675" marT="66675" marB="66675" anchor="ctr"/>
                </a:tc>
                <a:tc>
                  <a:txBody>
                    <a:bodyPr/>
                    <a:lstStyle/>
                    <a:p>
                      <a:pPr>
                        <a:lnSpc>
                          <a:spcPct val="115000"/>
                        </a:lnSpc>
                        <a:spcAft>
                          <a:spcPts val="0"/>
                        </a:spcAft>
                      </a:pPr>
                      <a:endParaRPr lang="ru-RU" sz="1600" i="1">
                        <a:effectLst/>
                        <a:latin typeface="Calibri" panose="020F0502020204030204" pitchFamily="34" charset="0"/>
                        <a:ea typeface="Calibri" panose="020F0502020204030204" pitchFamily="34" charset="0"/>
                        <a:cs typeface="Times New Roman" panose="02020603050405020304" pitchFamily="18" charset="0"/>
                      </a:endParaRPr>
                    </a:p>
                  </a:txBody>
                  <a:tcPr marL="66675" marR="66675" marT="66675" marB="66675" anchor="ctr"/>
                </a:tc>
                <a:extLst>
                  <a:ext uri="{0D108BD9-81ED-4DB2-BD59-A6C34878D82A}">
                    <a16:rowId xmlns:a16="http://schemas.microsoft.com/office/drawing/2014/main" val="10002"/>
                  </a:ext>
                </a:extLst>
              </a:tr>
              <a:tr h="1465222">
                <a:tc>
                  <a:txBody>
                    <a:bodyPr/>
                    <a:lstStyle/>
                    <a:p>
                      <a:pPr>
                        <a:lnSpc>
                          <a:spcPct val="115000"/>
                        </a:lnSpc>
                        <a:spcAft>
                          <a:spcPts val="0"/>
                        </a:spcAft>
                      </a:pPr>
                      <a:r>
                        <a:rPr lang="ru-RU" sz="1200">
                          <a:effectLst/>
                        </a:rPr>
                        <a:t>кто</a:t>
                      </a:r>
                      <a:endParaRPr lang="ru-RU" sz="1100">
                        <a:effectLst/>
                      </a:endParaRPr>
                    </a:p>
                    <a:p>
                      <a:pPr>
                        <a:lnSpc>
                          <a:spcPct val="115000"/>
                        </a:lnSpc>
                        <a:spcAft>
                          <a:spcPts val="600"/>
                        </a:spcAft>
                      </a:pPr>
                      <a:r>
                        <a:rPr lang="ru-RU" sz="1200">
                          <a:effectLst/>
                        </a:rPr>
                        <a:t>придумал</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66675" marR="66675" marT="66675" marB="66675" anchor="ctr"/>
                </a:tc>
                <a:tc>
                  <a:txBody>
                    <a:bodyPr/>
                    <a:lstStyle/>
                    <a:p>
                      <a:pPr>
                        <a:lnSpc>
                          <a:spcPct val="115000"/>
                        </a:lnSpc>
                        <a:spcAft>
                          <a:spcPts val="0"/>
                        </a:spcAft>
                      </a:pPr>
                      <a:endParaRPr lang="ru-RU" sz="1600" i="1" dirty="0">
                        <a:effectLst/>
                        <a:latin typeface="Calibri" panose="020F0502020204030204" pitchFamily="34" charset="0"/>
                        <a:ea typeface="Calibri" panose="020F0502020204030204" pitchFamily="34" charset="0"/>
                        <a:cs typeface="Times New Roman" panose="02020603050405020304" pitchFamily="18" charset="0"/>
                      </a:endParaRPr>
                    </a:p>
                  </a:txBody>
                  <a:tcPr marL="66675" marR="66675" marT="66675" marB="66675" anchor="ctr"/>
                </a:tc>
                <a:tc>
                  <a:txBody>
                    <a:bodyPr/>
                    <a:lstStyle/>
                    <a:p>
                      <a:pPr>
                        <a:lnSpc>
                          <a:spcPct val="115000"/>
                        </a:lnSpc>
                        <a:spcAft>
                          <a:spcPts val="0"/>
                        </a:spcAft>
                      </a:pPr>
                      <a:endParaRPr lang="ru-RU" sz="1600" i="1" dirty="0">
                        <a:effectLst/>
                        <a:latin typeface="Calibri" panose="020F0502020204030204" pitchFamily="34" charset="0"/>
                        <a:ea typeface="Calibri" panose="020F0502020204030204" pitchFamily="34" charset="0"/>
                        <a:cs typeface="Times New Roman" panose="02020603050405020304" pitchFamily="18" charset="0"/>
                      </a:endParaRPr>
                    </a:p>
                  </a:txBody>
                  <a:tcPr marL="66675" marR="66675" marT="66675" marB="66675" anchor="ctr"/>
                </a:tc>
                <a:extLst>
                  <a:ext uri="{0D108BD9-81ED-4DB2-BD59-A6C34878D82A}">
                    <a16:rowId xmlns:a16="http://schemas.microsoft.com/office/drawing/2014/main" val="10003"/>
                  </a:ext>
                </a:extLst>
              </a:tr>
              <a:tr h="2713538">
                <a:tc>
                  <a:txBody>
                    <a:bodyPr/>
                    <a:lstStyle/>
                    <a:p>
                      <a:pPr>
                        <a:lnSpc>
                          <a:spcPct val="115000"/>
                        </a:lnSpc>
                        <a:spcAft>
                          <a:spcPts val="0"/>
                        </a:spcAft>
                      </a:pPr>
                      <a:r>
                        <a:rPr lang="ru-RU" sz="1200">
                          <a:effectLst/>
                        </a:rPr>
                        <a:t>ответственность</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66675" marR="66675" marT="66675" marB="66675" anchor="ctr"/>
                </a:tc>
                <a:tc>
                  <a:txBody>
                    <a:bodyPr/>
                    <a:lstStyle/>
                    <a:p>
                      <a:pPr>
                        <a:lnSpc>
                          <a:spcPct val="115000"/>
                        </a:lnSpc>
                        <a:spcAft>
                          <a:spcPts val="0"/>
                        </a:spcAft>
                      </a:pPr>
                      <a:endParaRPr lang="ru-RU" sz="1600" i="1" dirty="0">
                        <a:effectLst/>
                        <a:latin typeface="Calibri" panose="020F0502020204030204" pitchFamily="34" charset="0"/>
                        <a:ea typeface="Calibri" panose="020F0502020204030204" pitchFamily="34" charset="0"/>
                        <a:cs typeface="Times New Roman" panose="02020603050405020304" pitchFamily="18" charset="0"/>
                      </a:endParaRPr>
                    </a:p>
                  </a:txBody>
                  <a:tcPr marL="66675" marR="66675" marT="66675" marB="66675" anchor="ctr"/>
                </a:tc>
                <a:tc>
                  <a:txBody>
                    <a:bodyPr/>
                    <a:lstStyle/>
                    <a:p>
                      <a:pPr>
                        <a:lnSpc>
                          <a:spcPct val="115000"/>
                        </a:lnSpc>
                        <a:spcAft>
                          <a:spcPts val="0"/>
                        </a:spcAft>
                      </a:pPr>
                      <a:endParaRPr lang="ru-RU" sz="1600" i="1" dirty="0">
                        <a:effectLst/>
                        <a:latin typeface="Calibri" panose="020F0502020204030204" pitchFamily="34" charset="0"/>
                        <a:ea typeface="Calibri" panose="020F0502020204030204" pitchFamily="34" charset="0"/>
                        <a:cs typeface="Times New Roman" panose="02020603050405020304" pitchFamily="18" charset="0"/>
                      </a:endParaRPr>
                    </a:p>
                  </a:txBody>
                  <a:tcPr marL="66675" marR="66675" marT="66675" marB="66675" anchor="ct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323628394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Таблица 2"/>
          <p:cNvGraphicFramePr>
            <a:graphicFrameLocks noGrp="1"/>
          </p:cNvGraphicFramePr>
          <p:nvPr>
            <p:extLst>
              <p:ext uri="{D42A27DB-BD31-4B8C-83A1-F6EECF244321}">
                <p14:modId xmlns:p14="http://schemas.microsoft.com/office/powerpoint/2010/main" val="1663736771"/>
              </p:ext>
            </p:extLst>
          </p:nvPr>
        </p:nvGraphicFramePr>
        <p:xfrm>
          <a:off x="251519" y="116632"/>
          <a:ext cx="8795321" cy="6467128"/>
        </p:xfrm>
        <a:graphic>
          <a:graphicData uri="http://schemas.openxmlformats.org/drawingml/2006/table">
            <a:tbl>
              <a:tblPr>
                <a:tableStyleId>{5C22544A-7EE6-4342-B048-85BDC9FD1C3A}</a:tableStyleId>
              </a:tblPr>
              <a:tblGrid>
                <a:gridCol w="1473257">
                  <a:extLst>
                    <a:ext uri="{9D8B030D-6E8A-4147-A177-3AD203B41FA5}">
                      <a16:colId xmlns:a16="http://schemas.microsoft.com/office/drawing/2014/main" val="20000"/>
                    </a:ext>
                  </a:extLst>
                </a:gridCol>
                <a:gridCol w="4390290">
                  <a:extLst>
                    <a:ext uri="{9D8B030D-6E8A-4147-A177-3AD203B41FA5}">
                      <a16:colId xmlns:a16="http://schemas.microsoft.com/office/drawing/2014/main" val="20001"/>
                    </a:ext>
                  </a:extLst>
                </a:gridCol>
                <a:gridCol w="2931774">
                  <a:extLst>
                    <a:ext uri="{9D8B030D-6E8A-4147-A177-3AD203B41FA5}">
                      <a16:colId xmlns:a16="http://schemas.microsoft.com/office/drawing/2014/main" val="20002"/>
                    </a:ext>
                  </a:extLst>
                </a:gridCol>
              </a:tblGrid>
              <a:tr h="449504">
                <a:tc>
                  <a:txBody>
                    <a:bodyPr/>
                    <a:lstStyle/>
                    <a:p>
                      <a:pPr>
                        <a:lnSpc>
                          <a:spcPct val="115000"/>
                        </a:lnSpc>
                        <a:spcAft>
                          <a:spcPts val="0"/>
                        </a:spcAft>
                      </a:pPr>
                      <a:r>
                        <a:rPr lang="ru-RU" sz="1200" dirty="0">
                          <a:effectLst/>
                        </a:rPr>
                        <a:t> </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6675" marR="66675" marT="66675" marB="66675" anchor="ctr"/>
                </a:tc>
                <a:tc>
                  <a:txBody>
                    <a:bodyPr/>
                    <a:lstStyle/>
                    <a:p>
                      <a:pPr algn="ctr">
                        <a:lnSpc>
                          <a:spcPct val="115000"/>
                        </a:lnSpc>
                        <a:spcAft>
                          <a:spcPts val="0"/>
                        </a:spcAft>
                      </a:pPr>
                      <a:r>
                        <a:rPr lang="ru-RU" sz="2000" b="1" i="1" dirty="0">
                          <a:effectLst/>
                        </a:rPr>
                        <a:t>мораль</a:t>
                      </a:r>
                      <a:endParaRPr lang="ru-RU" sz="2000" b="1" i="1" dirty="0">
                        <a:effectLst/>
                        <a:latin typeface="Calibri" panose="020F0502020204030204" pitchFamily="34" charset="0"/>
                        <a:ea typeface="Calibri" panose="020F0502020204030204" pitchFamily="34" charset="0"/>
                        <a:cs typeface="Times New Roman" panose="02020603050405020304" pitchFamily="18" charset="0"/>
                      </a:endParaRPr>
                    </a:p>
                  </a:txBody>
                  <a:tcPr marL="66675" marR="66675" marT="66675" marB="66675"/>
                </a:tc>
                <a:tc>
                  <a:txBody>
                    <a:bodyPr/>
                    <a:lstStyle/>
                    <a:p>
                      <a:pPr algn="ctr">
                        <a:lnSpc>
                          <a:spcPct val="115000"/>
                        </a:lnSpc>
                        <a:spcAft>
                          <a:spcPts val="0"/>
                        </a:spcAft>
                      </a:pPr>
                      <a:r>
                        <a:rPr lang="ru-RU" sz="2000" b="1" i="1" dirty="0">
                          <a:effectLst/>
                        </a:rPr>
                        <a:t>право</a:t>
                      </a:r>
                      <a:endParaRPr lang="ru-RU" sz="2000" b="1" i="1" dirty="0">
                        <a:effectLst/>
                        <a:latin typeface="Calibri" panose="020F0502020204030204" pitchFamily="34" charset="0"/>
                        <a:ea typeface="Calibri" panose="020F0502020204030204" pitchFamily="34" charset="0"/>
                        <a:cs typeface="Times New Roman" panose="02020603050405020304" pitchFamily="18" charset="0"/>
                      </a:endParaRPr>
                    </a:p>
                  </a:txBody>
                  <a:tcPr marL="66675" marR="66675" marT="66675" marB="66675"/>
                </a:tc>
                <a:extLst>
                  <a:ext uri="{0D108BD9-81ED-4DB2-BD59-A6C34878D82A}">
                    <a16:rowId xmlns:a16="http://schemas.microsoft.com/office/drawing/2014/main" val="10000"/>
                  </a:ext>
                </a:extLst>
              </a:tr>
              <a:tr h="1411040">
                <a:tc>
                  <a:txBody>
                    <a:bodyPr/>
                    <a:lstStyle/>
                    <a:p>
                      <a:pPr>
                        <a:lnSpc>
                          <a:spcPct val="115000"/>
                        </a:lnSpc>
                        <a:spcAft>
                          <a:spcPts val="0"/>
                        </a:spcAft>
                      </a:pPr>
                      <a:r>
                        <a:rPr lang="ru-RU" sz="1200" dirty="0">
                          <a:effectLst/>
                        </a:rPr>
                        <a:t>определение</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6675" marR="66675" marT="66675" marB="66675" anchor="ctr"/>
                </a:tc>
                <a:tc>
                  <a:txBody>
                    <a:bodyPr/>
                    <a:lstStyle/>
                    <a:p>
                      <a:pPr>
                        <a:lnSpc>
                          <a:spcPct val="115000"/>
                        </a:lnSpc>
                        <a:spcAft>
                          <a:spcPts val="0"/>
                        </a:spcAft>
                      </a:pPr>
                      <a:r>
                        <a:rPr lang="ru-RU" sz="1600" i="1" dirty="0">
                          <a:effectLst/>
                          <a:latin typeface="Calibri" panose="020F0502020204030204" pitchFamily="34" charset="0"/>
                          <a:ea typeface="Calibri" panose="020F0502020204030204" pitchFamily="34" charset="0"/>
                          <a:cs typeface="Times New Roman" panose="02020603050405020304" pitchFamily="18" charset="0"/>
                        </a:rPr>
                        <a:t>Мораль – совокупность норм и правил, принятых в обществе, регулирующих поступки человека.</a:t>
                      </a:r>
                    </a:p>
                  </a:txBody>
                  <a:tcPr marL="66675" marR="66675" marT="66675" marB="66675" anchor="ctr">
                    <a:solidFill>
                      <a:schemeClr val="accent1">
                        <a:tint val="20000"/>
                      </a:schemeClr>
                    </a:solidFill>
                  </a:tcPr>
                </a:tc>
                <a:tc>
                  <a:txBody>
                    <a:bodyPr/>
                    <a:lstStyle/>
                    <a:p>
                      <a:pPr>
                        <a:lnSpc>
                          <a:spcPct val="115000"/>
                        </a:lnSpc>
                        <a:spcAft>
                          <a:spcPts val="0"/>
                        </a:spcAft>
                      </a:pPr>
                      <a:r>
                        <a:rPr lang="ru-RU" sz="1600" i="1" dirty="0">
                          <a:effectLst/>
                          <a:latin typeface="Calibri" panose="020F0502020204030204" pitchFamily="34" charset="0"/>
                          <a:ea typeface="Calibri" panose="020F0502020204030204" pitchFamily="34" charset="0"/>
                          <a:cs typeface="Times New Roman" panose="02020603050405020304" pitchFamily="18" charset="0"/>
                        </a:rPr>
                        <a:t>В широком смысле Право – это обоснованная свобода и возможность поведения, принятые в обществе.</a:t>
                      </a:r>
                    </a:p>
                  </a:txBody>
                  <a:tcPr marL="66675" marR="66675" marT="66675" marB="66675" anchor="ctr"/>
                </a:tc>
                <a:extLst>
                  <a:ext uri="{0D108BD9-81ED-4DB2-BD59-A6C34878D82A}">
                    <a16:rowId xmlns:a16="http://schemas.microsoft.com/office/drawing/2014/main" val="10001"/>
                  </a:ext>
                </a:extLst>
              </a:tr>
              <a:tr h="414032">
                <a:tc>
                  <a:txBody>
                    <a:bodyPr/>
                    <a:lstStyle/>
                    <a:p>
                      <a:pPr>
                        <a:lnSpc>
                          <a:spcPct val="115000"/>
                        </a:lnSpc>
                        <a:spcAft>
                          <a:spcPts val="0"/>
                        </a:spcAft>
                      </a:pPr>
                      <a:r>
                        <a:rPr lang="ru-RU" sz="1200">
                          <a:effectLst/>
                        </a:rPr>
                        <a:t>источник</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66675" marR="66675" marT="66675" marB="66675" anchor="ctr"/>
                </a:tc>
                <a:tc>
                  <a:txBody>
                    <a:bodyPr/>
                    <a:lstStyle/>
                    <a:p>
                      <a:pPr>
                        <a:lnSpc>
                          <a:spcPct val="115000"/>
                        </a:lnSpc>
                        <a:spcAft>
                          <a:spcPts val="0"/>
                        </a:spcAft>
                      </a:pPr>
                      <a:r>
                        <a:rPr lang="ru-RU" sz="1600" i="1" dirty="0">
                          <a:effectLst/>
                          <a:latin typeface="Calibri" panose="020F0502020204030204" pitchFamily="34" charset="0"/>
                          <a:ea typeface="Calibri" panose="020F0502020204030204" pitchFamily="34" charset="0"/>
                          <a:cs typeface="Times New Roman" panose="02020603050405020304" pitchFamily="18" charset="0"/>
                        </a:rPr>
                        <a:t>Эти нормы нигде не записаны.</a:t>
                      </a:r>
                    </a:p>
                  </a:txBody>
                  <a:tcPr marL="66675" marR="66675" marT="66675" marB="66675" anchor="ctr"/>
                </a:tc>
                <a:tc>
                  <a:txBody>
                    <a:bodyPr/>
                    <a:lstStyle/>
                    <a:p>
                      <a:pPr>
                        <a:lnSpc>
                          <a:spcPct val="115000"/>
                        </a:lnSpc>
                        <a:spcAft>
                          <a:spcPts val="0"/>
                        </a:spcAft>
                      </a:pPr>
                      <a:r>
                        <a:rPr lang="ru-RU" sz="1600" i="1" dirty="0">
                          <a:effectLst/>
                          <a:latin typeface="Calibri" panose="020F0502020204030204" pitchFamily="34" charset="0"/>
                          <a:ea typeface="Calibri" panose="020F0502020204030204" pitchFamily="34" charset="0"/>
                          <a:cs typeface="Times New Roman" panose="02020603050405020304" pitchFamily="18" charset="0"/>
                        </a:rPr>
                        <a:t>Конституция, законы.</a:t>
                      </a:r>
                    </a:p>
                  </a:txBody>
                  <a:tcPr marL="66675" marR="66675" marT="66675" marB="66675" anchor="ctr"/>
                </a:tc>
                <a:extLst>
                  <a:ext uri="{0D108BD9-81ED-4DB2-BD59-A6C34878D82A}">
                    <a16:rowId xmlns:a16="http://schemas.microsoft.com/office/drawing/2014/main" val="10002"/>
                  </a:ext>
                </a:extLst>
              </a:tr>
              <a:tr h="1465222">
                <a:tc>
                  <a:txBody>
                    <a:bodyPr/>
                    <a:lstStyle/>
                    <a:p>
                      <a:pPr>
                        <a:lnSpc>
                          <a:spcPct val="115000"/>
                        </a:lnSpc>
                        <a:spcAft>
                          <a:spcPts val="0"/>
                        </a:spcAft>
                      </a:pPr>
                      <a:r>
                        <a:rPr lang="ru-RU" sz="1200">
                          <a:effectLst/>
                        </a:rPr>
                        <a:t>кто</a:t>
                      </a:r>
                      <a:endParaRPr lang="ru-RU" sz="1100">
                        <a:effectLst/>
                      </a:endParaRPr>
                    </a:p>
                    <a:p>
                      <a:pPr>
                        <a:lnSpc>
                          <a:spcPct val="115000"/>
                        </a:lnSpc>
                        <a:spcAft>
                          <a:spcPts val="600"/>
                        </a:spcAft>
                      </a:pPr>
                      <a:r>
                        <a:rPr lang="ru-RU" sz="1200">
                          <a:effectLst/>
                        </a:rPr>
                        <a:t>придумал</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66675" marR="66675" marT="66675" marB="66675" anchor="ctr"/>
                </a:tc>
                <a:tc>
                  <a:txBody>
                    <a:bodyPr/>
                    <a:lstStyle/>
                    <a:p>
                      <a:pPr>
                        <a:lnSpc>
                          <a:spcPct val="115000"/>
                        </a:lnSpc>
                        <a:spcAft>
                          <a:spcPts val="0"/>
                        </a:spcAft>
                      </a:pPr>
                      <a:endParaRPr lang="ru-RU" sz="1600" i="1" dirty="0">
                        <a:effectLst/>
                        <a:latin typeface="Calibri" panose="020F0502020204030204" pitchFamily="34" charset="0"/>
                        <a:ea typeface="Calibri" panose="020F0502020204030204" pitchFamily="34" charset="0"/>
                        <a:cs typeface="Times New Roman" panose="02020603050405020304" pitchFamily="18" charset="0"/>
                      </a:endParaRPr>
                    </a:p>
                  </a:txBody>
                  <a:tcPr marL="66675" marR="66675" marT="66675" marB="66675" anchor="ctr"/>
                </a:tc>
                <a:tc>
                  <a:txBody>
                    <a:bodyPr/>
                    <a:lstStyle/>
                    <a:p>
                      <a:pPr>
                        <a:lnSpc>
                          <a:spcPct val="115000"/>
                        </a:lnSpc>
                        <a:spcAft>
                          <a:spcPts val="0"/>
                        </a:spcAft>
                      </a:pPr>
                      <a:endParaRPr lang="ru-RU" sz="1600" i="1" dirty="0">
                        <a:effectLst/>
                        <a:latin typeface="Calibri" panose="020F0502020204030204" pitchFamily="34" charset="0"/>
                        <a:ea typeface="Calibri" panose="020F0502020204030204" pitchFamily="34" charset="0"/>
                        <a:cs typeface="Times New Roman" panose="02020603050405020304" pitchFamily="18" charset="0"/>
                      </a:endParaRPr>
                    </a:p>
                  </a:txBody>
                  <a:tcPr marL="66675" marR="66675" marT="66675" marB="66675" anchor="ctr"/>
                </a:tc>
                <a:extLst>
                  <a:ext uri="{0D108BD9-81ED-4DB2-BD59-A6C34878D82A}">
                    <a16:rowId xmlns:a16="http://schemas.microsoft.com/office/drawing/2014/main" val="10003"/>
                  </a:ext>
                </a:extLst>
              </a:tr>
              <a:tr h="2713538">
                <a:tc>
                  <a:txBody>
                    <a:bodyPr/>
                    <a:lstStyle/>
                    <a:p>
                      <a:pPr>
                        <a:lnSpc>
                          <a:spcPct val="115000"/>
                        </a:lnSpc>
                        <a:spcAft>
                          <a:spcPts val="0"/>
                        </a:spcAft>
                      </a:pPr>
                      <a:r>
                        <a:rPr lang="ru-RU" sz="1200">
                          <a:effectLst/>
                        </a:rPr>
                        <a:t>ответственность</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66675" marR="66675" marT="66675" marB="66675" anchor="ctr"/>
                </a:tc>
                <a:tc>
                  <a:txBody>
                    <a:bodyPr/>
                    <a:lstStyle/>
                    <a:p>
                      <a:pPr>
                        <a:lnSpc>
                          <a:spcPct val="115000"/>
                        </a:lnSpc>
                        <a:spcAft>
                          <a:spcPts val="0"/>
                        </a:spcAft>
                      </a:pPr>
                      <a:endParaRPr lang="ru-RU" sz="1600" i="1" dirty="0">
                        <a:effectLst/>
                        <a:latin typeface="Calibri" panose="020F0502020204030204" pitchFamily="34" charset="0"/>
                        <a:ea typeface="Calibri" panose="020F0502020204030204" pitchFamily="34" charset="0"/>
                        <a:cs typeface="Times New Roman" panose="02020603050405020304" pitchFamily="18" charset="0"/>
                      </a:endParaRPr>
                    </a:p>
                  </a:txBody>
                  <a:tcPr marL="66675" marR="66675" marT="66675" marB="66675" anchor="ctr"/>
                </a:tc>
                <a:tc>
                  <a:txBody>
                    <a:bodyPr/>
                    <a:lstStyle/>
                    <a:p>
                      <a:pPr>
                        <a:lnSpc>
                          <a:spcPct val="115000"/>
                        </a:lnSpc>
                        <a:spcAft>
                          <a:spcPts val="0"/>
                        </a:spcAft>
                      </a:pPr>
                      <a:endParaRPr lang="ru-RU" sz="1600" i="1" dirty="0">
                        <a:effectLst/>
                        <a:latin typeface="Calibri" panose="020F0502020204030204" pitchFamily="34" charset="0"/>
                        <a:ea typeface="Calibri" panose="020F0502020204030204" pitchFamily="34" charset="0"/>
                        <a:cs typeface="Times New Roman" panose="02020603050405020304" pitchFamily="18" charset="0"/>
                      </a:endParaRPr>
                    </a:p>
                  </a:txBody>
                  <a:tcPr marL="66675" marR="66675" marT="66675" marB="66675" anchor="ct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242250428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Таблица 2"/>
          <p:cNvGraphicFramePr>
            <a:graphicFrameLocks noGrp="1"/>
          </p:cNvGraphicFramePr>
          <p:nvPr>
            <p:extLst>
              <p:ext uri="{D42A27DB-BD31-4B8C-83A1-F6EECF244321}">
                <p14:modId xmlns:p14="http://schemas.microsoft.com/office/powerpoint/2010/main" val="1500238138"/>
              </p:ext>
            </p:extLst>
          </p:nvPr>
        </p:nvGraphicFramePr>
        <p:xfrm>
          <a:off x="251519" y="116632"/>
          <a:ext cx="8795321" cy="6467128"/>
        </p:xfrm>
        <a:graphic>
          <a:graphicData uri="http://schemas.openxmlformats.org/drawingml/2006/table">
            <a:tbl>
              <a:tblPr>
                <a:tableStyleId>{5C22544A-7EE6-4342-B048-85BDC9FD1C3A}</a:tableStyleId>
              </a:tblPr>
              <a:tblGrid>
                <a:gridCol w="1473257">
                  <a:extLst>
                    <a:ext uri="{9D8B030D-6E8A-4147-A177-3AD203B41FA5}">
                      <a16:colId xmlns:a16="http://schemas.microsoft.com/office/drawing/2014/main" val="20000"/>
                    </a:ext>
                  </a:extLst>
                </a:gridCol>
                <a:gridCol w="4390290">
                  <a:extLst>
                    <a:ext uri="{9D8B030D-6E8A-4147-A177-3AD203B41FA5}">
                      <a16:colId xmlns:a16="http://schemas.microsoft.com/office/drawing/2014/main" val="20001"/>
                    </a:ext>
                  </a:extLst>
                </a:gridCol>
                <a:gridCol w="2931774">
                  <a:extLst>
                    <a:ext uri="{9D8B030D-6E8A-4147-A177-3AD203B41FA5}">
                      <a16:colId xmlns:a16="http://schemas.microsoft.com/office/drawing/2014/main" val="20002"/>
                    </a:ext>
                  </a:extLst>
                </a:gridCol>
              </a:tblGrid>
              <a:tr h="449504">
                <a:tc>
                  <a:txBody>
                    <a:bodyPr/>
                    <a:lstStyle/>
                    <a:p>
                      <a:pPr>
                        <a:lnSpc>
                          <a:spcPct val="115000"/>
                        </a:lnSpc>
                        <a:spcAft>
                          <a:spcPts val="0"/>
                        </a:spcAft>
                      </a:pPr>
                      <a:r>
                        <a:rPr lang="ru-RU" sz="1200" dirty="0">
                          <a:effectLst/>
                        </a:rPr>
                        <a:t> </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6675" marR="66675" marT="66675" marB="66675" anchor="ctr"/>
                </a:tc>
                <a:tc>
                  <a:txBody>
                    <a:bodyPr/>
                    <a:lstStyle/>
                    <a:p>
                      <a:pPr algn="ctr">
                        <a:lnSpc>
                          <a:spcPct val="115000"/>
                        </a:lnSpc>
                        <a:spcAft>
                          <a:spcPts val="0"/>
                        </a:spcAft>
                      </a:pPr>
                      <a:r>
                        <a:rPr lang="ru-RU" sz="2000" b="1" i="1" dirty="0">
                          <a:effectLst/>
                        </a:rPr>
                        <a:t>мораль</a:t>
                      </a:r>
                      <a:endParaRPr lang="ru-RU" sz="2000" b="1" i="1" dirty="0">
                        <a:effectLst/>
                        <a:latin typeface="Calibri" panose="020F0502020204030204" pitchFamily="34" charset="0"/>
                        <a:ea typeface="Calibri" panose="020F0502020204030204" pitchFamily="34" charset="0"/>
                        <a:cs typeface="Times New Roman" panose="02020603050405020304" pitchFamily="18" charset="0"/>
                      </a:endParaRPr>
                    </a:p>
                  </a:txBody>
                  <a:tcPr marL="66675" marR="66675" marT="66675" marB="66675"/>
                </a:tc>
                <a:tc>
                  <a:txBody>
                    <a:bodyPr/>
                    <a:lstStyle/>
                    <a:p>
                      <a:pPr algn="ctr">
                        <a:lnSpc>
                          <a:spcPct val="115000"/>
                        </a:lnSpc>
                        <a:spcAft>
                          <a:spcPts val="0"/>
                        </a:spcAft>
                      </a:pPr>
                      <a:r>
                        <a:rPr lang="ru-RU" sz="2000" b="1" i="1" dirty="0">
                          <a:effectLst/>
                        </a:rPr>
                        <a:t>право</a:t>
                      </a:r>
                      <a:endParaRPr lang="ru-RU" sz="2000" b="1" i="1" dirty="0">
                        <a:effectLst/>
                        <a:latin typeface="Calibri" panose="020F0502020204030204" pitchFamily="34" charset="0"/>
                        <a:ea typeface="Calibri" panose="020F0502020204030204" pitchFamily="34" charset="0"/>
                        <a:cs typeface="Times New Roman" panose="02020603050405020304" pitchFamily="18" charset="0"/>
                      </a:endParaRPr>
                    </a:p>
                  </a:txBody>
                  <a:tcPr marL="66675" marR="66675" marT="66675" marB="66675"/>
                </a:tc>
                <a:extLst>
                  <a:ext uri="{0D108BD9-81ED-4DB2-BD59-A6C34878D82A}">
                    <a16:rowId xmlns:a16="http://schemas.microsoft.com/office/drawing/2014/main" val="10000"/>
                  </a:ext>
                </a:extLst>
              </a:tr>
              <a:tr h="1411040">
                <a:tc>
                  <a:txBody>
                    <a:bodyPr/>
                    <a:lstStyle/>
                    <a:p>
                      <a:pPr>
                        <a:lnSpc>
                          <a:spcPct val="115000"/>
                        </a:lnSpc>
                        <a:spcAft>
                          <a:spcPts val="0"/>
                        </a:spcAft>
                      </a:pPr>
                      <a:r>
                        <a:rPr lang="ru-RU" sz="1200" dirty="0">
                          <a:effectLst/>
                        </a:rPr>
                        <a:t>определение</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6675" marR="66675" marT="66675" marB="66675" anchor="ctr"/>
                </a:tc>
                <a:tc>
                  <a:txBody>
                    <a:bodyPr/>
                    <a:lstStyle/>
                    <a:p>
                      <a:pPr>
                        <a:lnSpc>
                          <a:spcPct val="115000"/>
                        </a:lnSpc>
                        <a:spcAft>
                          <a:spcPts val="0"/>
                        </a:spcAft>
                      </a:pPr>
                      <a:r>
                        <a:rPr lang="ru-RU" sz="1600" i="1" dirty="0">
                          <a:effectLst/>
                          <a:latin typeface="Calibri" panose="020F0502020204030204" pitchFamily="34" charset="0"/>
                          <a:ea typeface="Calibri" panose="020F0502020204030204" pitchFamily="34" charset="0"/>
                          <a:cs typeface="Times New Roman" panose="02020603050405020304" pitchFamily="18" charset="0"/>
                        </a:rPr>
                        <a:t>Мораль – совокупность норм и правил, принятых в обществе, регулирующих поступки человека.</a:t>
                      </a:r>
                    </a:p>
                  </a:txBody>
                  <a:tcPr marL="66675" marR="66675" marT="66675" marB="66675" anchor="ctr">
                    <a:solidFill>
                      <a:schemeClr val="accent1">
                        <a:tint val="20000"/>
                      </a:schemeClr>
                    </a:solidFill>
                  </a:tcPr>
                </a:tc>
                <a:tc>
                  <a:txBody>
                    <a:bodyPr/>
                    <a:lstStyle/>
                    <a:p>
                      <a:pPr>
                        <a:lnSpc>
                          <a:spcPct val="115000"/>
                        </a:lnSpc>
                        <a:spcAft>
                          <a:spcPts val="0"/>
                        </a:spcAft>
                      </a:pPr>
                      <a:r>
                        <a:rPr lang="ru-RU" sz="1600" i="1" dirty="0">
                          <a:effectLst/>
                          <a:latin typeface="Calibri" panose="020F0502020204030204" pitchFamily="34" charset="0"/>
                          <a:ea typeface="Calibri" panose="020F0502020204030204" pitchFamily="34" charset="0"/>
                          <a:cs typeface="Times New Roman" panose="02020603050405020304" pitchFamily="18" charset="0"/>
                        </a:rPr>
                        <a:t>В широком смысле Право – это обоснованная свобода и возможность поведения, принятые в обществе.</a:t>
                      </a:r>
                    </a:p>
                  </a:txBody>
                  <a:tcPr marL="66675" marR="66675" marT="66675" marB="66675" anchor="ctr"/>
                </a:tc>
                <a:extLst>
                  <a:ext uri="{0D108BD9-81ED-4DB2-BD59-A6C34878D82A}">
                    <a16:rowId xmlns:a16="http://schemas.microsoft.com/office/drawing/2014/main" val="10001"/>
                  </a:ext>
                </a:extLst>
              </a:tr>
              <a:tr h="414032">
                <a:tc>
                  <a:txBody>
                    <a:bodyPr/>
                    <a:lstStyle/>
                    <a:p>
                      <a:pPr>
                        <a:lnSpc>
                          <a:spcPct val="115000"/>
                        </a:lnSpc>
                        <a:spcAft>
                          <a:spcPts val="0"/>
                        </a:spcAft>
                      </a:pPr>
                      <a:r>
                        <a:rPr lang="ru-RU" sz="1200">
                          <a:effectLst/>
                        </a:rPr>
                        <a:t>источник</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66675" marR="66675" marT="66675" marB="66675" anchor="ctr"/>
                </a:tc>
                <a:tc>
                  <a:txBody>
                    <a:bodyPr/>
                    <a:lstStyle/>
                    <a:p>
                      <a:pPr>
                        <a:lnSpc>
                          <a:spcPct val="115000"/>
                        </a:lnSpc>
                        <a:spcAft>
                          <a:spcPts val="0"/>
                        </a:spcAft>
                      </a:pPr>
                      <a:r>
                        <a:rPr lang="ru-RU" sz="1600" i="1" dirty="0">
                          <a:effectLst/>
                          <a:latin typeface="Calibri" panose="020F0502020204030204" pitchFamily="34" charset="0"/>
                          <a:ea typeface="Calibri" panose="020F0502020204030204" pitchFamily="34" charset="0"/>
                          <a:cs typeface="Times New Roman" panose="02020603050405020304" pitchFamily="18" charset="0"/>
                        </a:rPr>
                        <a:t>Эти нормы нигде не записаны.</a:t>
                      </a:r>
                    </a:p>
                  </a:txBody>
                  <a:tcPr marL="66675" marR="66675" marT="66675" marB="66675" anchor="ctr"/>
                </a:tc>
                <a:tc>
                  <a:txBody>
                    <a:bodyPr/>
                    <a:lstStyle/>
                    <a:p>
                      <a:pPr>
                        <a:lnSpc>
                          <a:spcPct val="115000"/>
                        </a:lnSpc>
                        <a:spcAft>
                          <a:spcPts val="0"/>
                        </a:spcAft>
                      </a:pPr>
                      <a:r>
                        <a:rPr lang="ru-RU" sz="1600" i="1" dirty="0">
                          <a:effectLst/>
                          <a:latin typeface="Calibri" panose="020F0502020204030204" pitchFamily="34" charset="0"/>
                          <a:ea typeface="Calibri" panose="020F0502020204030204" pitchFamily="34" charset="0"/>
                          <a:cs typeface="Times New Roman" panose="02020603050405020304" pitchFamily="18" charset="0"/>
                        </a:rPr>
                        <a:t>Конституция, законы.</a:t>
                      </a:r>
                    </a:p>
                  </a:txBody>
                  <a:tcPr marL="66675" marR="66675" marT="66675" marB="66675" anchor="ctr"/>
                </a:tc>
                <a:extLst>
                  <a:ext uri="{0D108BD9-81ED-4DB2-BD59-A6C34878D82A}">
                    <a16:rowId xmlns:a16="http://schemas.microsoft.com/office/drawing/2014/main" val="10002"/>
                  </a:ext>
                </a:extLst>
              </a:tr>
              <a:tr h="1465222">
                <a:tc>
                  <a:txBody>
                    <a:bodyPr/>
                    <a:lstStyle/>
                    <a:p>
                      <a:pPr>
                        <a:lnSpc>
                          <a:spcPct val="115000"/>
                        </a:lnSpc>
                        <a:spcAft>
                          <a:spcPts val="0"/>
                        </a:spcAft>
                      </a:pPr>
                      <a:r>
                        <a:rPr lang="ru-RU" sz="1200">
                          <a:effectLst/>
                        </a:rPr>
                        <a:t>кто</a:t>
                      </a:r>
                      <a:endParaRPr lang="ru-RU" sz="1100">
                        <a:effectLst/>
                      </a:endParaRPr>
                    </a:p>
                    <a:p>
                      <a:pPr>
                        <a:lnSpc>
                          <a:spcPct val="115000"/>
                        </a:lnSpc>
                        <a:spcAft>
                          <a:spcPts val="600"/>
                        </a:spcAft>
                      </a:pPr>
                      <a:r>
                        <a:rPr lang="ru-RU" sz="1200">
                          <a:effectLst/>
                        </a:rPr>
                        <a:t>придумал</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66675" marR="66675" marT="66675" marB="66675" anchor="ctr"/>
                </a:tc>
                <a:tc>
                  <a:txBody>
                    <a:bodyPr/>
                    <a:lstStyle/>
                    <a:p>
                      <a:pPr>
                        <a:lnSpc>
                          <a:spcPct val="115000"/>
                        </a:lnSpc>
                        <a:spcAft>
                          <a:spcPts val="0"/>
                        </a:spcAft>
                      </a:pPr>
                      <a:r>
                        <a:rPr lang="ru-RU" sz="1600" i="1" dirty="0">
                          <a:effectLst/>
                          <a:latin typeface="Calibri" panose="020F0502020204030204" pitchFamily="34" charset="0"/>
                          <a:ea typeface="Calibri" panose="020F0502020204030204" pitchFamily="34" charset="0"/>
                          <a:cs typeface="Times New Roman" panose="02020603050405020304" pitchFamily="18" charset="0"/>
                        </a:rPr>
                        <a:t>Люди знают, что такое добро, что такое зло, что такое справедливость. Зная это, они определили для себя, что можно делать в обществе, а чего нельзя.</a:t>
                      </a:r>
                    </a:p>
                  </a:txBody>
                  <a:tcPr marL="66675" marR="66675" marT="66675" marB="66675" anchor="ctr"/>
                </a:tc>
                <a:tc>
                  <a:txBody>
                    <a:bodyPr/>
                    <a:lstStyle/>
                    <a:p>
                      <a:pPr>
                        <a:lnSpc>
                          <a:spcPct val="115000"/>
                        </a:lnSpc>
                        <a:spcAft>
                          <a:spcPts val="0"/>
                        </a:spcAft>
                      </a:pPr>
                      <a:endParaRPr lang="ru-RU" sz="1600" i="1" dirty="0">
                        <a:effectLst/>
                        <a:latin typeface="Calibri" panose="020F0502020204030204" pitchFamily="34" charset="0"/>
                        <a:ea typeface="Calibri" panose="020F0502020204030204" pitchFamily="34" charset="0"/>
                        <a:cs typeface="Times New Roman" panose="02020603050405020304" pitchFamily="18" charset="0"/>
                      </a:endParaRPr>
                    </a:p>
                  </a:txBody>
                  <a:tcPr marL="66675" marR="66675" marT="66675" marB="66675" anchor="ctr"/>
                </a:tc>
                <a:extLst>
                  <a:ext uri="{0D108BD9-81ED-4DB2-BD59-A6C34878D82A}">
                    <a16:rowId xmlns:a16="http://schemas.microsoft.com/office/drawing/2014/main" val="10003"/>
                  </a:ext>
                </a:extLst>
              </a:tr>
              <a:tr h="2713538">
                <a:tc>
                  <a:txBody>
                    <a:bodyPr/>
                    <a:lstStyle/>
                    <a:p>
                      <a:pPr>
                        <a:lnSpc>
                          <a:spcPct val="115000"/>
                        </a:lnSpc>
                        <a:spcAft>
                          <a:spcPts val="0"/>
                        </a:spcAft>
                      </a:pPr>
                      <a:r>
                        <a:rPr lang="ru-RU" sz="1200">
                          <a:effectLst/>
                        </a:rPr>
                        <a:t>ответственность</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66675" marR="66675" marT="66675" marB="66675" anchor="ctr"/>
                </a:tc>
                <a:tc>
                  <a:txBody>
                    <a:bodyPr/>
                    <a:lstStyle/>
                    <a:p>
                      <a:pPr>
                        <a:lnSpc>
                          <a:spcPct val="115000"/>
                        </a:lnSpc>
                        <a:spcAft>
                          <a:spcPts val="0"/>
                        </a:spcAft>
                      </a:pPr>
                      <a:endParaRPr lang="ru-RU" sz="1600" i="1" dirty="0">
                        <a:effectLst/>
                        <a:latin typeface="Calibri" panose="020F0502020204030204" pitchFamily="34" charset="0"/>
                        <a:ea typeface="Calibri" panose="020F0502020204030204" pitchFamily="34" charset="0"/>
                        <a:cs typeface="Times New Roman" panose="02020603050405020304" pitchFamily="18" charset="0"/>
                      </a:endParaRPr>
                    </a:p>
                  </a:txBody>
                  <a:tcPr marL="66675" marR="66675" marT="66675" marB="66675" anchor="ctr"/>
                </a:tc>
                <a:tc>
                  <a:txBody>
                    <a:bodyPr/>
                    <a:lstStyle/>
                    <a:p>
                      <a:pPr>
                        <a:lnSpc>
                          <a:spcPct val="115000"/>
                        </a:lnSpc>
                        <a:spcAft>
                          <a:spcPts val="0"/>
                        </a:spcAft>
                      </a:pPr>
                      <a:endParaRPr lang="ru-RU" sz="1600" i="1" dirty="0">
                        <a:effectLst/>
                        <a:latin typeface="Calibri" panose="020F0502020204030204" pitchFamily="34" charset="0"/>
                        <a:ea typeface="Calibri" panose="020F0502020204030204" pitchFamily="34" charset="0"/>
                        <a:cs typeface="Times New Roman" panose="02020603050405020304" pitchFamily="18" charset="0"/>
                      </a:endParaRPr>
                    </a:p>
                  </a:txBody>
                  <a:tcPr marL="66675" marR="66675" marT="66675" marB="66675" anchor="ct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133067809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Таблица 2"/>
          <p:cNvGraphicFramePr>
            <a:graphicFrameLocks noGrp="1"/>
          </p:cNvGraphicFramePr>
          <p:nvPr>
            <p:extLst>
              <p:ext uri="{D42A27DB-BD31-4B8C-83A1-F6EECF244321}">
                <p14:modId xmlns:p14="http://schemas.microsoft.com/office/powerpoint/2010/main" val="1261613985"/>
              </p:ext>
            </p:extLst>
          </p:nvPr>
        </p:nvGraphicFramePr>
        <p:xfrm>
          <a:off x="251519" y="116632"/>
          <a:ext cx="8795321" cy="6467128"/>
        </p:xfrm>
        <a:graphic>
          <a:graphicData uri="http://schemas.openxmlformats.org/drawingml/2006/table">
            <a:tbl>
              <a:tblPr>
                <a:tableStyleId>{5C22544A-7EE6-4342-B048-85BDC9FD1C3A}</a:tableStyleId>
              </a:tblPr>
              <a:tblGrid>
                <a:gridCol w="1473257">
                  <a:extLst>
                    <a:ext uri="{9D8B030D-6E8A-4147-A177-3AD203B41FA5}">
                      <a16:colId xmlns:a16="http://schemas.microsoft.com/office/drawing/2014/main" val="20000"/>
                    </a:ext>
                  </a:extLst>
                </a:gridCol>
                <a:gridCol w="4390290">
                  <a:extLst>
                    <a:ext uri="{9D8B030D-6E8A-4147-A177-3AD203B41FA5}">
                      <a16:colId xmlns:a16="http://schemas.microsoft.com/office/drawing/2014/main" val="20001"/>
                    </a:ext>
                  </a:extLst>
                </a:gridCol>
                <a:gridCol w="2931774">
                  <a:extLst>
                    <a:ext uri="{9D8B030D-6E8A-4147-A177-3AD203B41FA5}">
                      <a16:colId xmlns:a16="http://schemas.microsoft.com/office/drawing/2014/main" val="20002"/>
                    </a:ext>
                  </a:extLst>
                </a:gridCol>
              </a:tblGrid>
              <a:tr h="449504">
                <a:tc>
                  <a:txBody>
                    <a:bodyPr/>
                    <a:lstStyle/>
                    <a:p>
                      <a:pPr>
                        <a:lnSpc>
                          <a:spcPct val="115000"/>
                        </a:lnSpc>
                        <a:spcAft>
                          <a:spcPts val="0"/>
                        </a:spcAft>
                      </a:pPr>
                      <a:r>
                        <a:rPr lang="ru-RU" sz="1200" dirty="0">
                          <a:effectLst/>
                        </a:rPr>
                        <a:t> </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6675" marR="66675" marT="66675" marB="66675" anchor="ctr"/>
                </a:tc>
                <a:tc>
                  <a:txBody>
                    <a:bodyPr/>
                    <a:lstStyle/>
                    <a:p>
                      <a:pPr algn="ctr">
                        <a:lnSpc>
                          <a:spcPct val="115000"/>
                        </a:lnSpc>
                        <a:spcAft>
                          <a:spcPts val="0"/>
                        </a:spcAft>
                      </a:pPr>
                      <a:r>
                        <a:rPr lang="ru-RU" sz="2000" b="1" i="1" dirty="0">
                          <a:effectLst/>
                        </a:rPr>
                        <a:t>мораль</a:t>
                      </a:r>
                      <a:endParaRPr lang="ru-RU" sz="2000" b="1" i="1" dirty="0">
                        <a:effectLst/>
                        <a:latin typeface="Calibri" panose="020F0502020204030204" pitchFamily="34" charset="0"/>
                        <a:ea typeface="Calibri" panose="020F0502020204030204" pitchFamily="34" charset="0"/>
                        <a:cs typeface="Times New Roman" panose="02020603050405020304" pitchFamily="18" charset="0"/>
                      </a:endParaRPr>
                    </a:p>
                  </a:txBody>
                  <a:tcPr marL="66675" marR="66675" marT="66675" marB="66675"/>
                </a:tc>
                <a:tc>
                  <a:txBody>
                    <a:bodyPr/>
                    <a:lstStyle/>
                    <a:p>
                      <a:pPr algn="ctr">
                        <a:lnSpc>
                          <a:spcPct val="115000"/>
                        </a:lnSpc>
                        <a:spcAft>
                          <a:spcPts val="0"/>
                        </a:spcAft>
                      </a:pPr>
                      <a:r>
                        <a:rPr lang="ru-RU" sz="2000" b="1" i="1" dirty="0">
                          <a:effectLst/>
                        </a:rPr>
                        <a:t>право</a:t>
                      </a:r>
                      <a:endParaRPr lang="ru-RU" sz="2000" b="1" i="1" dirty="0">
                        <a:effectLst/>
                        <a:latin typeface="Calibri" panose="020F0502020204030204" pitchFamily="34" charset="0"/>
                        <a:ea typeface="Calibri" panose="020F0502020204030204" pitchFamily="34" charset="0"/>
                        <a:cs typeface="Times New Roman" panose="02020603050405020304" pitchFamily="18" charset="0"/>
                      </a:endParaRPr>
                    </a:p>
                  </a:txBody>
                  <a:tcPr marL="66675" marR="66675" marT="66675" marB="66675"/>
                </a:tc>
                <a:extLst>
                  <a:ext uri="{0D108BD9-81ED-4DB2-BD59-A6C34878D82A}">
                    <a16:rowId xmlns:a16="http://schemas.microsoft.com/office/drawing/2014/main" val="10000"/>
                  </a:ext>
                </a:extLst>
              </a:tr>
              <a:tr h="1411040">
                <a:tc>
                  <a:txBody>
                    <a:bodyPr/>
                    <a:lstStyle/>
                    <a:p>
                      <a:pPr>
                        <a:lnSpc>
                          <a:spcPct val="115000"/>
                        </a:lnSpc>
                        <a:spcAft>
                          <a:spcPts val="0"/>
                        </a:spcAft>
                      </a:pPr>
                      <a:r>
                        <a:rPr lang="ru-RU" sz="1200" dirty="0">
                          <a:effectLst/>
                        </a:rPr>
                        <a:t>определение</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6675" marR="66675" marT="66675" marB="66675" anchor="ctr"/>
                </a:tc>
                <a:tc>
                  <a:txBody>
                    <a:bodyPr/>
                    <a:lstStyle/>
                    <a:p>
                      <a:pPr>
                        <a:lnSpc>
                          <a:spcPct val="115000"/>
                        </a:lnSpc>
                        <a:spcAft>
                          <a:spcPts val="0"/>
                        </a:spcAft>
                      </a:pPr>
                      <a:r>
                        <a:rPr lang="ru-RU" sz="1600" i="1" dirty="0">
                          <a:effectLst/>
                          <a:latin typeface="Calibri" panose="020F0502020204030204" pitchFamily="34" charset="0"/>
                          <a:ea typeface="Calibri" panose="020F0502020204030204" pitchFamily="34" charset="0"/>
                          <a:cs typeface="Times New Roman" panose="02020603050405020304" pitchFamily="18" charset="0"/>
                        </a:rPr>
                        <a:t>Мораль – совокупность норм и правил, принятых в обществе, регулирующих поступки человека.</a:t>
                      </a:r>
                    </a:p>
                  </a:txBody>
                  <a:tcPr marL="66675" marR="66675" marT="66675" marB="66675" anchor="ctr">
                    <a:solidFill>
                      <a:schemeClr val="accent1">
                        <a:tint val="20000"/>
                      </a:schemeClr>
                    </a:solidFill>
                  </a:tcPr>
                </a:tc>
                <a:tc>
                  <a:txBody>
                    <a:bodyPr/>
                    <a:lstStyle/>
                    <a:p>
                      <a:pPr>
                        <a:lnSpc>
                          <a:spcPct val="115000"/>
                        </a:lnSpc>
                        <a:spcAft>
                          <a:spcPts val="0"/>
                        </a:spcAft>
                      </a:pPr>
                      <a:r>
                        <a:rPr lang="ru-RU" sz="1600" i="1" dirty="0">
                          <a:effectLst/>
                          <a:latin typeface="Calibri" panose="020F0502020204030204" pitchFamily="34" charset="0"/>
                          <a:ea typeface="Calibri" panose="020F0502020204030204" pitchFamily="34" charset="0"/>
                          <a:cs typeface="Times New Roman" panose="02020603050405020304" pitchFamily="18" charset="0"/>
                        </a:rPr>
                        <a:t>В широком смысле Право – это обоснованная свобода и возможность поведения, принятые в обществе.</a:t>
                      </a:r>
                    </a:p>
                  </a:txBody>
                  <a:tcPr marL="66675" marR="66675" marT="66675" marB="66675" anchor="ctr"/>
                </a:tc>
                <a:extLst>
                  <a:ext uri="{0D108BD9-81ED-4DB2-BD59-A6C34878D82A}">
                    <a16:rowId xmlns:a16="http://schemas.microsoft.com/office/drawing/2014/main" val="10001"/>
                  </a:ext>
                </a:extLst>
              </a:tr>
              <a:tr h="414032">
                <a:tc>
                  <a:txBody>
                    <a:bodyPr/>
                    <a:lstStyle/>
                    <a:p>
                      <a:pPr>
                        <a:lnSpc>
                          <a:spcPct val="115000"/>
                        </a:lnSpc>
                        <a:spcAft>
                          <a:spcPts val="0"/>
                        </a:spcAft>
                      </a:pPr>
                      <a:r>
                        <a:rPr lang="ru-RU" sz="1200">
                          <a:effectLst/>
                        </a:rPr>
                        <a:t>источник</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66675" marR="66675" marT="66675" marB="66675" anchor="ctr"/>
                </a:tc>
                <a:tc>
                  <a:txBody>
                    <a:bodyPr/>
                    <a:lstStyle/>
                    <a:p>
                      <a:pPr>
                        <a:lnSpc>
                          <a:spcPct val="115000"/>
                        </a:lnSpc>
                        <a:spcAft>
                          <a:spcPts val="0"/>
                        </a:spcAft>
                      </a:pPr>
                      <a:r>
                        <a:rPr lang="ru-RU" sz="1600" i="1" dirty="0">
                          <a:effectLst/>
                          <a:latin typeface="Calibri" panose="020F0502020204030204" pitchFamily="34" charset="0"/>
                          <a:ea typeface="Calibri" panose="020F0502020204030204" pitchFamily="34" charset="0"/>
                          <a:cs typeface="Times New Roman" panose="02020603050405020304" pitchFamily="18" charset="0"/>
                        </a:rPr>
                        <a:t>Эти нормы нигде не записаны.</a:t>
                      </a:r>
                    </a:p>
                  </a:txBody>
                  <a:tcPr marL="66675" marR="66675" marT="66675" marB="66675" anchor="ctr"/>
                </a:tc>
                <a:tc>
                  <a:txBody>
                    <a:bodyPr/>
                    <a:lstStyle/>
                    <a:p>
                      <a:pPr>
                        <a:lnSpc>
                          <a:spcPct val="115000"/>
                        </a:lnSpc>
                        <a:spcAft>
                          <a:spcPts val="0"/>
                        </a:spcAft>
                      </a:pPr>
                      <a:r>
                        <a:rPr lang="ru-RU" sz="1600" i="1" dirty="0">
                          <a:effectLst/>
                          <a:latin typeface="Calibri" panose="020F0502020204030204" pitchFamily="34" charset="0"/>
                          <a:ea typeface="Calibri" panose="020F0502020204030204" pitchFamily="34" charset="0"/>
                          <a:cs typeface="Times New Roman" panose="02020603050405020304" pitchFamily="18" charset="0"/>
                        </a:rPr>
                        <a:t>Конституция, законы.</a:t>
                      </a:r>
                    </a:p>
                  </a:txBody>
                  <a:tcPr marL="66675" marR="66675" marT="66675" marB="66675" anchor="ctr"/>
                </a:tc>
                <a:extLst>
                  <a:ext uri="{0D108BD9-81ED-4DB2-BD59-A6C34878D82A}">
                    <a16:rowId xmlns:a16="http://schemas.microsoft.com/office/drawing/2014/main" val="10002"/>
                  </a:ext>
                </a:extLst>
              </a:tr>
              <a:tr h="1465222">
                <a:tc>
                  <a:txBody>
                    <a:bodyPr/>
                    <a:lstStyle/>
                    <a:p>
                      <a:pPr>
                        <a:lnSpc>
                          <a:spcPct val="115000"/>
                        </a:lnSpc>
                        <a:spcAft>
                          <a:spcPts val="0"/>
                        </a:spcAft>
                      </a:pPr>
                      <a:r>
                        <a:rPr lang="ru-RU" sz="1200">
                          <a:effectLst/>
                        </a:rPr>
                        <a:t>кто</a:t>
                      </a:r>
                      <a:endParaRPr lang="ru-RU" sz="1100">
                        <a:effectLst/>
                      </a:endParaRPr>
                    </a:p>
                    <a:p>
                      <a:pPr>
                        <a:lnSpc>
                          <a:spcPct val="115000"/>
                        </a:lnSpc>
                        <a:spcAft>
                          <a:spcPts val="600"/>
                        </a:spcAft>
                      </a:pPr>
                      <a:r>
                        <a:rPr lang="ru-RU" sz="1200">
                          <a:effectLst/>
                        </a:rPr>
                        <a:t>придумал</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66675" marR="66675" marT="66675" marB="66675" anchor="ctr"/>
                </a:tc>
                <a:tc>
                  <a:txBody>
                    <a:bodyPr/>
                    <a:lstStyle/>
                    <a:p>
                      <a:pPr>
                        <a:lnSpc>
                          <a:spcPct val="115000"/>
                        </a:lnSpc>
                        <a:spcAft>
                          <a:spcPts val="0"/>
                        </a:spcAft>
                      </a:pPr>
                      <a:r>
                        <a:rPr lang="ru-RU" sz="1600" i="1" dirty="0">
                          <a:effectLst/>
                          <a:latin typeface="Calibri" panose="020F0502020204030204" pitchFamily="34" charset="0"/>
                          <a:ea typeface="Calibri" panose="020F0502020204030204" pitchFamily="34" charset="0"/>
                          <a:cs typeface="Times New Roman" panose="02020603050405020304" pitchFamily="18" charset="0"/>
                        </a:rPr>
                        <a:t>Люди знают, что такое добро, что такое зло, что такое справедливость. Зная это, они определили для себя, что можно делать в обществе, а чего нельзя.</a:t>
                      </a:r>
                    </a:p>
                  </a:txBody>
                  <a:tcPr marL="66675" marR="66675" marT="66675" marB="66675" anchor="ctr"/>
                </a:tc>
                <a:tc>
                  <a:txBody>
                    <a:bodyPr/>
                    <a:lstStyle/>
                    <a:p>
                      <a:pPr>
                        <a:lnSpc>
                          <a:spcPct val="115000"/>
                        </a:lnSpc>
                        <a:spcAft>
                          <a:spcPts val="0"/>
                        </a:spcAft>
                      </a:pPr>
                      <a:r>
                        <a:rPr lang="ru-RU" sz="1600" i="1" dirty="0">
                          <a:effectLst/>
                          <a:latin typeface="Calibri" panose="020F0502020204030204" pitchFamily="34" charset="0"/>
                          <a:ea typeface="Calibri" panose="020F0502020204030204" pitchFamily="34" charset="0"/>
                          <a:cs typeface="Times New Roman" panose="02020603050405020304" pitchFamily="18" charset="0"/>
                        </a:rPr>
                        <a:t>Государство</a:t>
                      </a:r>
                    </a:p>
                  </a:txBody>
                  <a:tcPr marL="66675" marR="66675" marT="66675" marB="66675" anchor="ctr"/>
                </a:tc>
                <a:extLst>
                  <a:ext uri="{0D108BD9-81ED-4DB2-BD59-A6C34878D82A}">
                    <a16:rowId xmlns:a16="http://schemas.microsoft.com/office/drawing/2014/main" val="10003"/>
                  </a:ext>
                </a:extLst>
              </a:tr>
              <a:tr h="2713538">
                <a:tc>
                  <a:txBody>
                    <a:bodyPr/>
                    <a:lstStyle/>
                    <a:p>
                      <a:pPr>
                        <a:lnSpc>
                          <a:spcPct val="115000"/>
                        </a:lnSpc>
                        <a:spcAft>
                          <a:spcPts val="0"/>
                        </a:spcAft>
                      </a:pPr>
                      <a:r>
                        <a:rPr lang="ru-RU" sz="1200">
                          <a:effectLst/>
                        </a:rPr>
                        <a:t>ответственность</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66675" marR="66675" marT="66675" marB="66675" anchor="ctr"/>
                </a:tc>
                <a:tc>
                  <a:txBody>
                    <a:bodyPr/>
                    <a:lstStyle/>
                    <a:p>
                      <a:pPr>
                        <a:lnSpc>
                          <a:spcPct val="115000"/>
                        </a:lnSpc>
                        <a:spcAft>
                          <a:spcPts val="0"/>
                        </a:spcAft>
                      </a:pPr>
                      <a:endParaRPr lang="ru-RU" sz="1600" i="1" dirty="0">
                        <a:effectLst/>
                        <a:latin typeface="Calibri" panose="020F0502020204030204" pitchFamily="34" charset="0"/>
                        <a:ea typeface="Calibri" panose="020F0502020204030204" pitchFamily="34" charset="0"/>
                        <a:cs typeface="Times New Roman" panose="02020603050405020304" pitchFamily="18" charset="0"/>
                      </a:endParaRPr>
                    </a:p>
                  </a:txBody>
                  <a:tcPr marL="66675" marR="66675" marT="66675" marB="66675" anchor="ctr"/>
                </a:tc>
                <a:tc>
                  <a:txBody>
                    <a:bodyPr/>
                    <a:lstStyle/>
                    <a:p>
                      <a:pPr>
                        <a:lnSpc>
                          <a:spcPct val="115000"/>
                        </a:lnSpc>
                        <a:spcAft>
                          <a:spcPts val="0"/>
                        </a:spcAft>
                      </a:pPr>
                      <a:endParaRPr lang="ru-RU" sz="1600" i="1" dirty="0">
                        <a:effectLst/>
                        <a:latin typeface="Calibri" panose="020F0502020204030204" pitchFamily="34" charset="0"/>
                        <a:ea typeface="Calibri" panose="020F0502020204030204" pitchFamily="34" charset="0"/>
                        <a:cs typeface="Times New Roman" panose="02020603050405020304" pitchFamily="18" charset="0"/>
                      </a:endParaRPr>
                    </a:p>
                  </a:txBody>
                  <a:tcPr marL="66675" marR="66675" marT="66675" marB="66675" anchor="ct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113118414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Таблица 2"/>
          <p:cNvGraphicFramePr>
            <a:graphicFrameLocks noGrp="1"/>
          </p:cNvGraphicFramePr>
          <p:nvPr>
            <p:extLst>
              <p:ext uri="{D42A27DB-BD31-4B8C-83A1-F6EECF244321}">
                <p14:modId xmlns:p14="http://schemas.microsoft.com/office/powerpoint/2010/main" val="2108867211"/>
              </p:ext>
            </p:extLst>
          </p:nvPr>
        </p:nvGraphicFramePr>
        <p:xfrm>
          <a:off x="251519" y="116632"/>
          <a:ext cx="8795321" cy="6467128"/>
        </p:xfrm>
        <a:graphic>
          <a:graphicData uri="http://schemas.openxmlformats.org/drawingml/2006/table">
            <a:tbl>
              <a:tblPr>
                <a:tableStyleId>{5C22544A-7EE6-4342-B048-85BDC9FD1C3A}</a:tableStyleId>
              </a:tblPr>
              <a:tblGrid>
                <a:gridCol w="1473257">
                  <a:extLst>
                    <a:ext uri="{9D8B030D-6E8A-4147-A177-3AD203B41FA5}">
                      <a16:colId xmlns:a16="http://schemas.microsoft.com/office/drawing/2014/main" val="20000"/>
                    </a:ext>
                  </a:extLst>
                </a:gridCol>
                <a:gridCol w="4390290">
                  <a:extLst>
                    <a:ext uri="{9D8B030D-6E8A-4147-A177-3AD203B41FA5}">
                      <a16:colId xmlns:a16="http://schemas.microsoft.com/office/drawing/2014/main" val="20001"/>
                    </a:ext>
                  </a:extLst>
                </a:gridCol>
                <a:gridCol w="2931774">
                  <a:extLst>
                    <a:ext uri="{9D8B030D-6E8A-4147-A177-3AD203B41FA5}">
                      <a16:colId xmlns:a16="http://schemas.microsoft.com/office/drawing/2014/main" val="20002"/>
                    </a:ext>
                  </a:extLst>
                </a:gridCol>
              </a:tblGrid>
              <a:tr h="449504">
                <a:tc>
                  <a:txBody>
                    <a:bodyPr/>
                    <a:lstStyle/>
                    <a:p>
                      <a:pPr>
                        <a:lnSpc>
                          <a:spcPct val="115000"/>
                        </a:lnSpc>
                        <a:spcAft>
                          <a:spcPts val="0"/>
                        </a:spcAft>
                      </a:pPr>
                      <a:r>
                        <a:rPr lang="ru-RU" sz="1200" dirty="0">
                          <a:effectLst/>
                        </a:rPr>
                        <a:t> </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6675" marR="66675" marT="66675" marB="66675" anchor="ctr"/>
                </a:tc>
                <a:tc>
                  <a:txBody>
                    <a:bodyPr/>
                    <a:lstStyle/>
                    <a:p>
                      <a:pPr algn="ctr">
                        <a:lnSpc>
                          <a:spcPct val="115000"/>
                        </a:lnSpc>
                        <a:spcAft>
                          <a:spcPts val="0"/>
                        </a:spcAft>
                      </a:pPr>
                      <a:r>
                        <a:rPr lang="ru-RU" sz="2000" b="1" i="1" dirty="0">
                          <a:effectLst/>
                        </a:rPr>
                        <a:t>мораль</a:t>
                      </a:r>
                      <a:endParaRPr lang="ru-RU" sz="2000" b="1" i="1" dirty="0">
                        <a:effectLst/>
                        <a:latin typeface="Calibri" panose="020F0502020204030204" pitchFamily="34" charset="0"/>
                        <a:ea typeface="Calibri" panose="020F0502020204030204" pitchFamily="34" charset="0"/>
                        <a:cs typeface="Times New Roman" panose="02020603050405020304" pitchFamily="18" charset="0"/>
                      </a:endParaRPr>
                    </a:p>
                  </a:txBody>
                  <a:tcPr marL="66675" marR="66675" marT="66675" marB="66675"/>
                </a:tc>
                <a:tc>
                  <a:txBody>
                    <a:bodyPr/>
                    <a:lstStyle/>
                    <a:p>
                      <a:pPr algn="ctr">
                        <a:lnSpc>
                          <a:spcPct val="115000"/>
                        </a:lnSpc>
                        <a:spcAft>
                          <a:spcPts val="0"/>
                        </a:spcAft>
                      </a:pPr>
                      <a:r>
                        <a:rPr lang="ru-RU" sz="2000" b="1" i="1" dirty="0">
                          <a:effectLst/>
                        </a:rPr>
                        <a:t>право</a:t>
                      </a:r>
                      <a:endParaRPr lang="ru-RU" sz="2000" b="1" i="1" dirty="0">
                        <a:effectLst/>
                        <a:latin typeface="Calibri" panose="020F0502020204030204" pitchFamily="34" charset="0"/>
                        <a:ea typeface="Calibri" panose="020F0502020204030204" pitchFamily="34" charset="0"/>
                        <a:cs typeface="Times New Roman" panose="02020603050405020304" pitchFamily="18" charset="0"/>
                      </a:endParaRPr>
                    </a:p>
                  </a:txBody>
                  <a:tcPr marL="66675" marR="66675" marT="66675" marB="66675"/>
                </a:tc>
                <a:extLst>
                  <a:ext uri="{0D108BD9-81ED-4DB2-BD59-A6C34878D82A}">
                    <a16:rowId xmlns:a16="http://schemas.microsoft.com/office/drawing/2014/main" val="10000"/>
                  </a:ext>
                </a:extLst>
              </a:tr>
              <a:tr h="1411040">
                <a:tc>
                  <a:txBody>
                    <a:bodyPr/>
                    <a:lstStyle/>
                    <a:p>
                      <a:pPr>
                        <a:lnSpc>
                          <a:spcPct val="115000"/>
                        </a:lnSpc>
                        <a:spcAft>
                          <a:spcPts val="0"/>
                        </a:spcAft>
                      </a:pPr>
                      <a:r>
                        <a:rPr lang="ru-RU" sz="1200" dirty="0">
                          <a:effectLst/>
                        </a:rPr>
                        <a:t>определение</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6675" marR="66675" marT="66675" marB="66675" anchor="ctr"/>
                </a:tc>
                <a:tc>
                  <a:txBody>
                    <a:bodyPr/>
                    <a:lstStyle/>
                    <a:p>
                      <a:pPr>
                        <a:lnSpc>
                          <a:spcPct val="115000"/>
                        </a:lnSpc>
                        <a:spcAft>
                          <a:spcPts val="0"/>
                        </a:spcAft>
                      </a:pPr>
                      <a:r>
                        <a:rPr lang="ru-RU" sz="1600" i="1" dirty="0">
                          <a:effectLst/>
                          <a:latin typeface="Calibri" panose="020F0502020204030204" pitchFamily="34" charset="0"/>
                          <a:ea typeface="Calibri" panose="020F0502020204030204" pitchFamily="34" charset="0"/>
                          <a:cs typeface="Times New Roman" panose="02020603050405020304" pitchFamily="18" charset="0"/>
                        </a:rPr>
                        <a:t>Мораль – совокупность норм и правил, принятых в обществе, регулирующих поступки человека.</a:t>
                      </a:r>
                    </a:p>
                  </a:txBody>
                  <a:tcPr marL="66675" marR="66675" marT="66675" marB="66675" anchor="ctr">
                    <a:solidFill>
                      <a:schemeClr val="accent1">
                        <a:tint val="20000"/>
                      </a:schemeClr>
                    </a:solidFill>
                  </a:tcPr>
                </a:tc>
                <a:tc>
                  <a:txBody>
                    <a:bodyPr/>
                    <a:lstStyle/>
                    <a:p>
                      <a:pPr>
                        <a:lnSpc>
                          <a:spcPct val="115000"/>
                        </a:lnSpc>
                        <a:spcAft>
                          <a:spcPts val="0"/>
                        </a:spcAft>
                      </a:pPr>
                      <a:r>
                        <a:rPr lang="ru-RU" sz="1600" i="1" dirty="0">
                          <a:effectLst/>
                          <a:latin typeface="Calibri" panose="020F0502020204030204" pitchFamily="34" charset="0"/>
                          <a:ea typeface="Calibri" panose="020F0502020204030204" pitchFamily="34" charset="0"/>
                          <a:cs typeface="Times New Roman" panose="02020603050405020304" pitchFamily="18" charset="0"/>
                        </a:rPr>
                        <a:t>В широком смысле Право – это обоснованная свобода и возможность поведения, принятые в обществе.</a:t>
                      </a:r>
                    </a:p>
                  </a:txBody>
                  <a:tcPr marL="66675" marR="66675" marT="66675" marB="66675" anchor="ctr"/>
                </a:tc>
                <a:extLst>
                  <a:ext uri="{0D108BD9-81ED-4DB2-BD59-A6C34878D82A}">
                    <a16:rowId xmlns:a16="http://schemas.microsoft.com/office/drawing/2014/main" val="10001"/>
                  </a:ext>
                </a:extLst>
              </a:tr>
              <a:tr h="414032">
                <a:tc>
                  <a:txBody>
                    <a:bodyPr/>
                    <a:lstStyle/>
                    <a:p>
                      <a:pPr>
                        <a:lnSpc>
                          <a:spcPct val="115000"/>
                        </a:lnSpc>
                        <a:spcAft>
                          <a:spcPts val="0"/>
                        </a:spcAft>
                      </a:pPr>
                      <a:r>
                        <a:rPr lang="ru-RU" sz="1200">
                          <a:effectLst/>
                        </a:rPr>
                        <a:t>источник</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66675" marR="66675" marT="66675" marB="66675" anchor="ctr"/>
                </a:tc>
                <a:tc>
                  <a:txBody>
                    <a:bodyPr/>
                    <a:lstStyle/>
                    <a:p>
                      <a:pPr>
                        <a:lnSpc>
                          <a:spcPct val="115000"/>
                        </a:lnSpc>
                        <a:spcAft>
                          <a:spcPts val="0"/>
                        </a:spcAft>
                      </a:pPr>
                      <a:r>
                        <a:rPr lang="ru-RU" sz="1600" i="1" dirty="0">
                          <a:effectLst/>
                          <a:latin typeface="Calibri" panose="020F0502020204030204" pitchFamily="34" charset="0"/>
                          <a:ea typeface="Calibri" panose="020F0502020204030204" pitchFamily="34" charset="0"/>
                          <a:cs typeface="Times New Roman" panose="02020603050405020304" pitchFamily="18" charset="0"/>
                        </a:rPr>
                        <a:t>Эти нормы нигде не записаны.</a:t>
                      </a:r>
                    </a:p>
                  </a:txBody>
                  <a:tcPr marL="66675" marR="66675" marT="66675" marB="66675" anchor="ctr"/>
                </a:tc>
                <a:tc>
                  <a:txBody>
                    <a:bodyPr/>
                    <a:lstStyle/>
                    <a:p>
                      <a:pPr>
                        <a:lnSpc>
                          <a:spcPct val="115000"/>
                        </a:lnSpc>
                        <a:spcAft>
                          <a:spcPts val="0"/>
                        </a:spcAft>
                      </a:pPr>
                      <a:r>
                        <a:rPr lang="ru-RU" sz="1600" i="1" dirty="0">
                          <a:effectLst/>
                          <a:latin typeface="Calibri" panose="020F0502020204030204" pitchFamily="34" charset="0"/>
                          <a:ea typeface="Calibri" panose="020F0502020204030204" pitchFamily="34" charset="0"/>
                          <a:cs typeface="Times New Roman" panose="02020603050405020304" pitchFamily="18" charset="0"/>
                        </a:rPr>
                        <a:t>Конституция, законы.</a:t>
                      </a:r>
                    </a:p>
                  </a:txBody>
                  <a:tcPr marL="66675" marR="66675" marT="66675" marB="66675" anchor="ctr"/>
                </a:tc>
                <a:extLst>
                  <a:ext uri="{0D108BD9-81ED-4DB2-BD59-A6C34878D82A}">
                    <a16:rowId xmlns:a16="http://schemas.microsoft.com/office/drawing/2014/main" val="10002"/>
                  </a:ext>
                </a:extLst>
              </a:tr>
              <a:tr h="1465222">
                <a:tc>
                  <a:txBody>
                    <a:bodyPr/>
                    <a:lstStyle/>
                    <a:p>
                      <a:pPr>
                        <a:lnSpc>
                          <a:spcPct val="115000"/>
                        </a:lnSpc>
                        <a:spcAft>
                          <a:spcPts val="0"/>
                        </a:spcAft>
                      </a:pPr>
                      <a:r>
                        <a:rPr lang="ru-RU" sz="1200">
                          <a:effectLst/>
                        </a:rPr>
                        <a:t>кто</a:t>
                      </a:r>
                      <a:endParaRPr lang="ru-RU" sz="1100">
                        <a:effectLst/>
                      </a:endParaRPr>
                    </a:p>
                    <a:p>
                      <a:pPr>
                        <a:lnSpc>
                          <a:spcPct val="115000"/>
                        </a:lnSpc>
                        <a:spcAft>
                          <a:spcPts val="600"/>
                        </a:spcAft>
                      </a:pPr>
                      <a:r>
                        <a:rPr lang="ru-RU" sz="1200">
                          <a:effectLst/>
                        </a:rPr>
                        <a:t>придумал</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66675" marR="66675" marT="66675" marB="66675" anchor="ctr"/>
                </a:tc>
                <a:tc>
                  <a:txBody>
                    <a:bodyPr/>
                    <a:lstStyle/>
                    <a:p>
                      <a:pPr>
                        <a:lnSpc>
                          <a:spcPct val="115000"/>
                        </a:lnSpc>
                        <a:spcAft>
                          <a:spcPts val="0"/>
                        </a:spcAft>
                      </a:pPr>
                      <a:r>
                        <a:rPr lang="ru-RU" sz="1600" i="1" dirty="0">
                          <a:effectLst/>
                          <a:latin typeface="Calibri" panose="020F0502020204030204" pitchFamily="34" charset="0"/>
                          <a:ea typeface="Calibri" panose="020F0502020204030204" pitchFamily="34" charset="0"/>
                          <a:cs typeface="Times New Roman" panose="02020603050405020304" pitchFamily="18" charset="0"/>
                        </a:rPr>
                        <a:t>Люди знают, что такое добро, что такое зло, что такое справедливость. Зная это, они определили для себя, что можно делать в обществе, а чего нельзя.</a:t>
                      </a:r>
                    </a:p>
                  </a:txBody>
                  <a:tcPr marL="66675" marR="66675" marT="66675" marB="66675" anchor="ctr"/>
                </a:tc>
                <a:tc>
                  <a:txBody>
                    <a:bodyPr/>
                    <a:lstStyle/>
                    <a:p>
                      <a:pPr>
                        <a:lnSpc>
                          <a:spcPct val="115000"/>
                        </a:lnSpc>
                        <a:spcAft>
                          <a:spcPts val="0"/>
                        </a:spcAft>
                      </a:pPr>
                      <a:r>
                        <a:rPr lang="ru-RU" sz="1600" i="1" dirty="0">
                          <a:effectLst/>
                          <a:latin typeface="Calibri" panose="020F0502020204030204" pitchFamily="34" charset="0"/>
                          <a:ea typeface="Calibri" panose="020F0502020204030204" pitchFamily="34" charset="0"/>
                          <a:cs typeface="Times New Roman" panose="02020603050405020304" pitchFamily="18" charset="0"/>
                        </a:rPr>
                        <a:t>Государство</a:t>
                      </a:r>
                    </a:p>
                  </a:txBody>
                  <a:tcPr marL="66675" marR="66675" marT="66675" marB="66675" anchor="ctr"/>
                </a:tc>
                <a:extLst>
                  <a:ext uri="{0D108BD9-81ED-4DB2-BD59-A6C34878D82A}">
                    <a16:rowId xmlns:a16="http://schemas.microsoft.com/office/drawing/2014/main" val="10003"/>
                  </a:ext>
                </a:extLst>
              </a:tr>
              <a:tr h="2713538">
                <a:tc>
                  <a:txBody>
                    <a:bodyPr/>
                    <a:lstStyle/>
                    <a:p>
                      <a:pPr>
                        <a:lnSpc>
                          <a:spcPct val="115000"/>
                        </a:lnSpc>
                        <a:spcAft>
                          <a:spcPts val="0"/>
                        </a:spcAft>
                      </a:pPr>
                      <a:r>
                        <a:rPr lang="ru-RU" sz="1200">
                          <a:effectLst/>
                        </a:rPr>
                        <a:t>ответственность</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66675" marR="66675" marT="66675" marB="66675" anchor="ctr"/>
                </a:tc>
                <a:tc>
                  <a:txBody>
                    <a:bodyPr/>
                    <a:lstStyle/>
                    <a:p>
                      <a:pPr>
                        <a:lnSpc>
                          <a:spcPct val="115000"/>
                        </a:lnSpc>
                        <a:spcAft>
                          <a:spcPts val="0"/>
                        </a:spcAft>
                      </a:pPr>
                      <a:r>
                        <a:rPr lang="ru-RU" sz="1600" i="1" dirty="0">
                          <a:effectLst/>
                          <a:latin typeface="Calibri" panose="020F0502020204030204" pitchFamily="34" charset="0"/>
                          <a:ea typeface="Calibri" panose="020F0502020204030204" pitchFamily="34" charset="0"/>
                          <a:cs typeface="Times New Roman" panose="02020603050405020304" pitchFamily="18" charset="0"/>
                        </a:rPr>
                        <a:t>За  нарушение понятий добра, зла, справедливости наступает моральная ответственность (моральное порицание, неодобрение) в виде осуждения со стороны тех, кто с ним не согласен.</a:t>
                      </a:r>
                    </a:p>
                  </a:txBody>
                  <a:tcPr marL="66675" marR="66675" marT="66675" marB="66675" anchor="ctr"/>
                </a:tc>
                <a:tc>
                  <a:txBody>
                    <a:bodyPr/>
                    <a:lstStyle/>
                    <a:p>
                      <a:pPr>
                        <a:lnSpc>
                          <a:spcPct val="115000"/>
                        </a:lnSpc>
                        <a:spcAft>
                          <a:spcPts val="0"/>
                        </a:spcAft>
                      </a:pPr>
                      <a:endParaRPr lang="ru-RU" sz="1600" i="1" dirty="0">
                        <a:effectLst/>
                        <a:latin typeface="Calibri" panose="020F0502020204030204" pitchFamily="34" charset="0"/>
                        <a:ea typeface="Calibri" panose="020F0502020204030204" pitchFamily="34" charset="0"/>
                        <a:cs typeface="Times New Roman" panose="02020603050405020304" pitchFamily="18" charset="0"/>
                      </a:endParaRPr>
                    </a:p>
                  </a:txBody>
                  <a:tcPr marL="66675" marR="66675" marT="66675" marB="66675" anchor="ct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4283711411"/>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Контур">
  <a:themeElements>
    <a:clrScheme name="Контур">
      <a:dk1>
        <a:sysClr val="windowText" lastClr="000000"/>
      </a:dk1>
      <a:lt1>
        <a:sysClr val="window" lastClr="FFFFFF"/>
      </a:lt1>
      <a:dk2>
        <a:srgbClr val="134770"/>
      </a:dk2>
      <a:lt2>
        <a:srgbClr val="82FFFF"/>
      </a:lt2>
      <a:accent1>
        <a:srgbClr val="9ACD4C"/>
      </a:accent1>
      <a:accent2>
        <a:srgbClr val="FAA93A"/>
      </a:accent2>
      <a:accent3>
        <a:srgbClr val="D35940"/>
      </a:accent3>
      <a:accent4>
        <a:srgbClr val="B258D3"/>
      </a:accent4>
      <a:accent5>
        <a:srgbClr val="63A0CC"/>
      </a:accent5>
      <a:accent6>
        <a:srgbClr val="8AC4A7"/>
      </a:accent6>
      <a:hlink>
        <a:srgbClr val="B8FA56"/>
      </a:hlink>
      <a:folHlink>
        <a:srgbClr val="7AF8CC"/>
      </a:folHlink>
    </a:clrScheme>
    <a:fontScheme name="Контур">
      <a:majorFont>
        <a:latin typeface="Tw Cen MT" panose="020B0602020104020603"/>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Tw Cen MT" panose="020B0602020104020603"/>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Контур">
      <a:fillStyleLst>
        <a:solidFill>
          <a:schemeClr val="phClr"/>
        </a:solidFill>
        <a:gradFill rotWithShape="1">
          <a:gsLst>
            <a:gs pos="0">
              <a:schemeClr val="phClr">
                <a:tint val="58000"/>
                <a:satMod val="108000"/>
                <a:lumMod val="110000"/>
              </a:schemeClr>
            </a:gs>
            <a:gs pos="100000">
              <a:schemeClr val="phClr">
                <a:tint val="81000"/>
                <a:satMod val="109000"/>
                <a:lumMod val="105000"/>
              </a:schemeClr>
            </a:gs>
          </a:gsLst>
          <a:lin ang="5040000" scaled="0"/>
        </a:gradFill>
        <a:gradFill rotWithShape="1">
          <a:gsLst>
            <a:gs pos="0">
              <a:schemeClr val="phClr">
                <a:tint val="94000"/>
                <a:satMod val="105000"/>
                <a:lumMod val="102000"/>
              </a:schemeClr>
            </a:gs>
            <a:gs pos="100000">
              <a:schemeClr val="phClr">
                <a:shade val="74000"/>
                <a:satMod val="128000"/>
                <a:lumMod val="100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98000"/>
                <a:hueMod val="94000"/>
                <a:satMod val="148000"/>
                <a:lumMod val="150000"/>
              </a:schemeClr>
            </a:gs>
            <a:gs pos="100000">
              <a:schemeClr val="phClr">
                <a:shade val="92000"/>
                <a:hueMod val="104000"/>
                <a:satMod val="140000"/>
                <a:lumMod val="68000"/>
              </a:schemeClr>
            </a:gs>
          </a:gsLst>
          <a:lin ang="5040000" scaled="0"/>
        </a:gradFill>
        <a:blipFill>
          <a:blip xmlns:r="http://schemas.openxmlformats.org/officeDocument/2006/relationships" r:embed="rId1">
            <a:duotone>
              <a:schemeClr val="phClr">
                <a:shade val="88000"/>
                <a:hueMod val="106000"/>
                <a:satMod val="140000"/>
                <a:lumMod val="54000"/>
              </a:schemeClr>
              <a:schemeClr val="phClr">
                <a:tint val="98000"/>
                <a:hueMod val="90000"/>
                <a:satMod val="150000"/>
                <a:lumMod val="160000"/>
              </a:schemeClr>
            </a:duotone>
          </a:blip>
          <a:stretch/>
        </a:blipFill>
      </a:bgFillStyleLst>
    </a:fmtScheme>
  </a:themeElements>
  <a:objectDefaults/>
  <a:extraClrSchemeLst/>
  <a:extLst>
    <a:ext uri="{05A4C25C-085E-4340-85A3-A5531E510DB2}">
      <thm15:themeFamily xmlns:thm15="http://schemas.microsoft.com/office/thememl/2012/main" name="Circuit" id="{0AC2F7E7-15F5-431C-B2A2-456FE929F56C}" vid="{0911B802-464C-4241-8DD9-B60FF88E379F}"/>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Контур</Template>
  <TotalTime>392</TotalTime>
  <Words>1102</Words>
  <Application>Microsoft Office PowerPoint</Application>
  <PresentationFormat>Экран (4:3)</PresentationFormat>
  <Paragraphs>145</Paragraphs>
  <Slides>25</Slides>
  <Notes>1</Notes>
  <HiddenSlides>0</HiddenSlides>
  <MMClips>1</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25</vt:i4>
      </vt:variant>
    </vt:vector>
  </HeadingPairs>
  <TitlesOfParts>
    <vt:vector size="31" baseType="lpstr">
      <vt:lpstr>Arial</vt:lpstr>
      <vt:lpstr>Calibri</vt:lpstr>
      <vt:lpstr>Times New Roman</vt:lpstr>
      <vt:lpstr>Trebuchet MS</vt:lpstr>
      <vt:lpstr>Tw Cen MT</vt:lpstr>
      <vt:lpstr>Контур</vt:lpstr>
      <vt:lpstr>Мораль и право- дороги, ведущие к человечности.</vt:lpstr>
      <vt:lpstr> «Есть много родов образования и развития, и каждое из них важно само по себе, но всех их выше должно стоять образование нравственное»  Виссарион  Григорьевич Белинский (1811 – 1848)   литературный критик. </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Почему человек ведет себя хорошо?</vt:lpstr>
      <vt:lpstr>Уровни нравственного развития</vt:lpstr>
      <vt:lpstr>«Ладная семья»</vt:lpstr>
      <vt:lpstr>«Ладная семья»</vt:lpstr>
      <vt:lpstr>ПРАВИЛА ОБЩЕНИЯ</vt:lpstr>
      <vt:lpstr>«нормативы» для современных социальных условий</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all</dc:creator>
  <cp:lastModifiedBy>Пользователь</cp:lastModifiedBy>
  <cp:revision>24</cp:revision>
  <dcterms:created xsi:type="dcterms:W3CDTF">2014-12-25T11:01:01Z</dcterms:created>
  <dcterms:modified xsi:type="dcterms:W3CDTF">2022-10-11T03:53:23Z</dcterms:modified>
</cp:coreProperties>
</file>