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2" r:id="rId12"/>
    <p:sldId id="260" r:id="rId13"/>
    <p:sldId id="270" r:id="rId14"/>
    <p:sldId id="261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1" r:id="rId34"/>
    <p:sldId id="290" r:id="rId35"/>
    <p:sldId id="288" r:id="rId36"/>
    <p:sldId id="25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371B03"/>
    <a:srgbClr val="4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65" autoAdjust="0"/>
    <p:restoredTop sz="94660"/>
  </p:normalViewPr>
  <p:slideViewPr>
    <p:cSldViewPr>
      <p:cViewPr varScale="1">
        <p:scale>
          <a:sx n="64" d="100"/>
          <a:sy n="64" d="100"/>
        </p:scale>
        <p:origin x="-10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03DDB-CAFA-4652-9726-72A5FD0DEC6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0C7E9-B34E-4224-B25C-9F7FFA93CE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otkritkis.com/wp-content/uploads/2022/06/of7q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1404"/>
            <a:ext cx="8496944" cy="61926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772816"/>
            <a:ext cx="6984776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золото роняет…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66124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воспитатель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старшей группы №2 «Пчёлка» Левина О.Н.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Много в лесу деревьев. И кажется, что из всякого и стул можно сделать, и скрипку. Ан нет! Каждое дерево, особенно его древесина, для конкретного дела предназначено. Из березы, например, делают прочную мебель, лыжи, из прутьев ее – метлы.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vortaro.ru/wp-content/uploads/a/7/7/a779e76e23d551cc7eda32c271df1ea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916832"/>
            <a:ext cx="5820511" cy="3877916"/>
          </a:xfrm>
          <a:prstGeom prst="rect">
            <a:avLst/>
          </a:prstGeom>
          <a:noFill/>
        </p:spPr>
      </p:pic>
      <p:pic>
        <p:nvPicPr>
          <p:cNvPr id="29700" name="Picture 4" descr="https://traveltimes.ru/wp-content/uploads/2021/06/8a6ec0e8f6918965223a0f4d0f7293dd.jpg"/>
          <p:cNvPicPr>
            <a:picLocks noChangeAspect="1" noChangeArrowheads="1"/>
          </p:cNvPicPr>
          <p:nvPr/>
        </p:nvPicPr>
        <p:blipFill>
          <a:blip r:embed="rId3" cstate="print"/>
          <a:srcRect l="1702" t="20837" r="3856" b="33701"/>
          <a:stretch>
            <a:fillRect/>
          </a:stretch>
        </p:blipFill>
        <p:spPr bwMode="auto">
          <a:xfrm>
            <a:off x="2555776" y="5805264"/>
            <a:ext cx="4329481" cy="936104"/>
          </a:xfrm>
          <a:prstGeom prst="rect">
            <a:avLst/>
          </a:prstGeom>
          <a:noFill/>
        </p:spPr>
      </p:pic>
      <p:pic>
        <p:nvPicPr>
          <p:cNvPr id="29702" name="Picture 6" descr="https://stroitelcentr.ru/wp-content/uploads/2018/11/Instruktsiya-kak-sdelat-metlu-16.jpg"/>
          <p:cNvPicPr>
            <a:picLocks noChangeAspect="1" noChangeArrowheads="1"/>
          </p:cNvPicPr>
          <p:nvPr/>
        </p:nvPicPr>
        <p:blipFill>
          <a:blip r:embed="rId4" cstate="print"/>
          <a:srcRect l="16890" r="37758"/>
          <a:stretch>
            <a:fillRect/>
          </a:stretch>
        </p:blipFill>
        <p:spPr bwMode="auto">
          <a:xfrm>
            <a:off x="6228184" y="1556790"/>
            <a:ext cx="2592288" cy="4290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57018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Прут березовый после высыхания не ломается. Очень давно в школах (да и дома бывало) детей за провинности секли берёзовыми прутьями. В школах этот пучок прутьев стоял в углу, на видном месте, чтобы не забывали дети, как вести себя надо. У нас до сих пор сохранилось название этого пучка – «березовая каша».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fb.ru/media/i/8/0/4/4/4/7/i/804447.jpg?1556802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24844"/>
            <a:ext cx="6192688" cy="4644516"/>
          </a:xfrm>
          <a:prstGeom prst="rect">
            <a:avLst/>
          </a:prstGeom>
          <a:noFill/>
        </p:spPr>
      </p:pic>
      <p:sp>
        <p:nvSpPr>
          <p:cNvPr id="30724" name="AutoShape 4" descr="https://neologosattikis.gr/wp-content/uploads/2018/11/alazoneia_03-696x4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5" name="Picture 5" descr="C:\Users\User\Desktop\alazoneia_03-696x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193" y="2708920"/>
            <a:ext cx="4343807" cy="3399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знаете ли вы, почему береза белая?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Белый цвет коры защищает дерево от перегрева.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AutoShape 2" descr="https://kartinkin.net/uploads/posts/2022-02/1645160145_11-kartinkin-net-p-berezi-kartinki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1" name="Picture 3" descr="C:\Users\User\Desktop\1645160145_11-kartinkin-net-p-berezi-kartink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980728"/>
            <a:ext cx="7584843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Больше всего жару в печи дают березовые дрова.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rasfokus.ru/images/photos/medium/4ef587718de01d091e070880813b6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339" y="866328"/>
            <a:ext cx="7735101" cy="5803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это что за дерево?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Тёмной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покрыт корой, лист красивый, вырезной.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на кончиках ветвей много-много желудей.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Users\User\Desktop\ris.-1-foto-du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4043" y="1432520"/>
            <a:ext cx="6982453" cy="5236840"/>
          </a:xfrm>
          <a:prstGeom prst="rect">
            <a:avLst/>
          </a:prstGeom>
          <a:noFill/>
        </p:spPr>
      </p:pic>
      <p:sp>
        <p:nvSpPr>
          <p:cNvPr id="31747" name="AutoShape 3" descr="https://vsegda-pomnim.com/uploads/posts/2022-04/1649579841_20-vsegda-pomnim-com-p-vetka-duba-s-zheludyami-foto-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C:\Users\User\Desktop\1649579841_20-vsegda-pomnim-com-p-vetka-duba-s-zheludyami-foto-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564904"/>
            <a:ext cx="2592310" cy="1728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Живёт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дуб очень долго. Больше двух тысяч лет. Сохранились дубы, которые росли еще тогда, когда и Москвы не было. Когда-то дубов было много в наших лесах. Такие леса назывались дубравами. Чистых дубрав сейчас осталось очень мало.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 descr="C:\Users\User\Desktop\1648934530_1-vsegda-pomnim-com-p-dub-v-lesu-fot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056784" cy="5292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7780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Древесина у дуба очень прочная: дубовая мебель живет столетиями, дубовый паркет считается лучшим, в старину из дубов выдалбливали лодки-однодеревки. Как вы думаете, что значит это слово?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be-ka.ru/image/catalog/foto/mebel-iz-yasenia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68760"/>
            <a:ext cx="5400600" cy="3172852"/>
          </a:xfrm>
          <a:prstGeom prst="rect">
            <a:avLst/>
          </a:prstGeom>
          <a:noFill/>
        </p:spPr>
      </p:pic>
      <p:pic>
        <p:nvPicPr>
          <p:cNvPr id="20484" name="Picture 4" descr="https://spb.novapol.ru/image/cache/data/Barlinek/Senses/Excite/dub-excite-3-365x280.jpg"/>
          <p:cNvPicPr>
            <a:picLocks noChangeAspect="1" noChangeArrowheads="1"/>
          </p:cNvPicPr>
          <p:nvPr/>
        </p:nvPicPr>
        <p:blipFill>
          <a:blip r:embed="rId3" cstate="print"/>
          <a:srcRect t="37799"/>
          <a:stretch>
            <a:fillRect/>
          </a:stretch>
        </p:blipFill>
        <p:spPr bwMode="auto">
          <a:xfrm>
            <a:off x="5040796" y="4797152"/>
            <a:ext cx="3923692" cy="1872208"/>
          </a:xfrm>
          <a:prstGeom prst="rect">
            <a:avLst/>
          </a:prstGeom>
          <a:noFill/>
        </p:spPr>
      </p:pic>
      <p:pic>
        <p:nvPicPr>
          <p:cNvPr id="20485" name="Picture 5" descr="C:\Users\User\Desktop\Lodka_25.jpg"/>
          <p:cNvPicPr>
            <a:picLocks noChangeAspect="1" noChangeArrowheads="1"/>
          </p:cNvPicPr>
          <p:nvPr/>
        </p:nvPicPr>
        <p:blipFill>
          <a:blip r:embed="rId4" cstate="print"/>
          <a:srcRect t="21793"/>
          <a:stretch>
            <a:fillRect/>
          </a:stretch>
        </p:blipFill>
        <p:spPr bwMode="auto">
          <a:xfrm>
            <a:off x="251520" y="4608513"/>
            <a:ext cx="4680520" cy="2060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вот лист дуба? Как он называется? Какой он?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C:\Users\User\Desktop\259961c0b668b17044610120d0a6a1a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496944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Самые красивые осенью – листья кленов. Все клены стали рыжие, но ни один не дразнится. Раз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равно мы рыжие – кому какая разница? Но они не только рыжие. Какого цвета осенние кленовые листья?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fs3.fotoload.ru/f/1218/1543722733/c0356fe6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4226886" cy="2952328"/>
          </a:xfrm>
          <a:prstGeom prst="rect">
            <a:avLst/>
          </a:prstGeom>
          <a:noFill/>
        </p:spPr>
      </p:pic>
      <p:pic>
        <p:nvPicPr>
          <p:cNvPr id="18435" name="Picture 3" descr="C:\Users\User\Desktop\fonstola.ru_210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573016"/>
            <a:ext cx="4556091" cy="3029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Посмотрите на этот лист. Как будто много маленьких листиков на одной веточке сидят. Это лист рябины.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https://catherineasquithgallery.com/uploads/posts/2021-03/1614556683_49-p-osennie-listya-na-belom-fone-kartinki-6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 descr="C:\Users\User\Desktop\1614556683_49-p-osennie-listya-na-belom-fone-kartinki-66.png"/>
          <p:cNvPicPr>
            <a:picLocks noChangeAspect="1" noChangeArrowheads="1"/>
          </p:cNvPicPr>
          <p:nvPr/>
        </p:nvPicPr>
        <p:blipFill>
          <a:blip r:embed="rId2" cstate="print"/>
          <a:srcRect l="12704" t="14183" r="10805" b="12242"/>
          <a:stretch>
            <a:fillRect/>
          </a:stretch>
        </p:blipFill>
        <p:spPr bwMode="auto">
          <a:xfrm rot="1201574">
            <a:off x="1337578" y="2105153"/>
            <a:ext cx="5508104" cy="3530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вы услышите рассказ-загадку.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Попробуйте отгадать, о каком времени года идет речь.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avatars.mds.yandex.net/get-mpic/5344223/img_id1269010338704922009.jpeg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139" y="1052737"/>
            <a:ext cx="7770123" cy="5805264"/>
          </a:xfrm>
          <a:prstGeom prst="rect">
            <a:avLst/>
          </a:prstGeom>
          <a:noFill/>
        </p:spPr>
      </p:pic>
      <p:sp>
        <p:nvSpPr>
          <p:cNvPr id="35844" name="AutoShape 4" descr="https://kartinkin.net/uploads/posts/2022-03/1647105437_9-kartinkin-net-p-kartinki-so-znakom-voprosa-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5" name="Picture 5" descr="C:\Users\User\Desktop\1647105437_9-kartinkin-net-p-kartinki-so-znakom-voprosa-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212976"/>
            <a:ext cx="1719900" cy="1375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дети превращаются в разные деревья, кружатся, «роняют листья», замирают.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Листопад? Листопад! Лес осенний конопат.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Налетели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конопушки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стали рыжими опушки,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ветер мимо пролетал, ветер лесу прошептал: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«Ты не жалуйся врачу, конопатых я лечу!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рыжинки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оборву, побросаю их в траву!»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385" name="Picture 1" descr="C:\Users\User\Desktop\1302237_33f7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4896544" cy="5301208"/>
          </a:xfrm>
          <a:prstGeom prst="rect">
            <a:avLst/>
          </a:prstGeom>
          <a:noFill/>
        </p:spPr>
      </p:pic>
      <p:pic>
        <p:nvPicPr>
          <p:cNvPr id="5" name="Picture 1" descr="C:\Users\User\Desktop\1302237_33f7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33128"/>
            <a:ext cx="4347592" cy="5301208"/>
          </a:xfrm>
          <a:prstGeom prst="rect">
            <a:avLst/>
          </a:prstGeom>
          <a:noFill/>
        </p:spPr>
      </p:pic>
      <p:pic>
        <p:nvPicPr>
          <p:cNvPr id="16386" name="Picture 2" descr="C:\Users\User\Desktop\1302237_33f7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851675"/>
            <a:ext cx="4507795" cy="5667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Помните, мы изучали лесные ягоды? Ягоды – это плод. У деревьев тоже есть плоды. Найдите плоды рябины, дуба, клена и березы.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i.artfile.ru/2048x1365_985919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4105459" cy="2736304"/>
          </a:xfrm>
          <a:prstGeom prst="rect">
            <a:avLst/>
          </a:prstGeom>
          <a:noFill/>
        </p:spPr>
      </p:pic>
      <p:sp>
        <p:nvSpPr>
          <p:cNvPr id="15364" name="AutoShape 4" descr="https://vsegda-pomnim.com/uploads/posts/2022-04/1649579889_59-vsegda-pomnim-com-p-vetka-duba-s-zheludyami-foto-6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5" name="Picture 5" descr="C:\Users\User\Desktop\1649579889_59-vsegda-pomnim-com-p-vetka-duba-s-zheludyami-foto-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908720"/>
            <a:ext cx="2514597" cy="3312368"/>
          </a:xfrm>
          <a:prstGeom prst="rect">
            <a:avLst/>
          </a:prstGeom>
          <a:noFill/>
        </p:spPr>
      </p:pic>
      <p:pic>
        <p:nvPicPr>
          <p:cNvPr id="15366" name="Picture 6" descr="C:\Users\User\Desktop\ff03fb983df7e9ff578ecea3ae3d471f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123" y="4103466"/>
            <a:ext cx="3229797" cy="2565894"/>
          </a:xfrm>
          <a:prstGeom prst="rect">
            <a:avLst/>
          </a:prstGeom>
          <a:noFill/>
        </p:spPr>
      </p:pic>
      <p:pic>
        <p:nvPicPr>
          <p:cNvPr id="15368" name="Picture 8" descr="http://photos.lifeisphoto.ru/5/0/562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79978" y="4363830"/>
            <a:ext cx="3560374" cy="2377538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1115616" y="1268760"/>
            <a:ext cx="720080" cy="72008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052736"/>
            <a:ext cx="648072" cy="7200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4149080"/>
            <a:ext cx="1152128" cy="504056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211960" y="4365104"/>
            <a:ext cx="864096" cy="698376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уже говорили о том, что растения живые. Они дышат, питаются, растут, размножаются (то есть их становится много). А как это происходит? Давайте рассмотрим плоды и раскроем их.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C:\Users\User\Desktop\xt0drbQ4-_8.jpg"/>
          <p:cNvPicPr>
            <a:picLocks noChangeAspect="1" noChangeArrowheads="1"/>
          </p:cNvPicPr>
          <p:nvPr/>
        </p:nvPicPr>
        <p:blipFill>
          <a:blip r:embed="rId2" cstate="print"/>
          <a:srcRect t="50000" r="33663"/>
          <a:stretch>
            <a:fillRect/>
          </a:stretch>
        </p:blipFill>
        <p:spPr bwMode="auto">
          <a:xfrm>
            <a:off x="251520" y="1484784"/>
            <a:ext cx="4453328" cy="2517453"/>
          </a:xfrm>
          <a:prstGeom prst="rect">
            <a:avLst/>
          </a:prstGeom>
          <a:noFill/>
        </p:spPr>
      </p:pic>
      <p:pic>
        <p:nvPicPr>
          <p:cNvPr id="14341" name="Picture 5" descr="https://otvet.imgsmail.ru/download/64928697_de39ec4528446678aff10e538c327d31_800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/>
          <a:stretch>
            <a:fillRect/>
          </a:stretch>
        </p:blipFill>
        <p:spPr bwMode="auto">
          <a:xfrm>
            <a:off x="4788024" y="3429000"/>
            <a:ext cx="4067605" cy="3050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Внутри каждого семена. Они попадают в землю, и если в этом месте для семени хватит солнца и влаги, то из него вырастет молодое дерево с точно такими же листьями, как у взрослого дерева, с которого упали семена.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 descr="C:\Users\User\Desktop\5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535072" cy="3456384"/>
          </a:xfrm>
          <a:prstGeom prst="rect">
            <a:avLst/>
          </a:prstGeom>
          <a:noFill/>
        </p:spPr>
      </p:pic>
      <p:pic>
        <p:nvPicPr>
          <p:cNvPr id="13314" name="Picture 2" descr="C:\Users\User\Desktop\ryabina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68029"/>
            <a:ext cx="3960440" cy="530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20203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деревья чаще всего встречаются на улицах города?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i.pinimg.com/originals/da/b4/05/dab4059bb44fc58b0d9a08cf6cfef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Люди в городах сажают такие деревья, которые растут быстро и неприхотливы, не боятся грязного городского воздуха.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Тополь растет очень быстро, за одно лето из веточки вырастает дерево высотой до второго этажа.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drasler.ru/wp-content/uploads/2019/05/%D0%9A%D0%B0%D1%80%D1%82%D0%B8%D0%BD%D0%BA%D0%B8-%D0%B4%D0%B5%D1%80%D0%B5%D0%B2%D0%BE-%D0%BD%D0%B0-%D0%B1%D0%B5%D0%BB%D0%BE%D0%BC-%D1%84%D0%BE%D0%BD%D0%B5-%D0%B4%D0%BB%D1%8F-%D0%B4%D0%B5%D1%82%D0%B5%D0%B9-%D0%BF%D0%BE%D0%B4%D0%B1%D0%BE%D1%80%D0%BA%D0%B0-22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r="45725"/>
          <a:stretch>
            <a:fillRect/>
          </a:stretch>
        </p:blipFill>
        <p:spPr bwMode="auto">
          <a:xfrm>
            <a:off x="827584" y="1556792"/>
            <a:ext cx="3888432" cy="5057987"/>
          </a:xfrm>
          <a:prstGeom prst="rect">
            <a:avLst/>
          </a:prstGeom>
          <a:noFill/>
        </p:spPr>
      </p:pic>
      <p:sp>
        <p:nvSpPr>
          <p:cNvPr id="11268" name="AutoShape 4" descr="https://flomaster.club/uploads/posts/2021-11/1637965391_4-flomaster-club-p-risunok-dvukhetazhnogo-doma-dlya-detei-det-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9" name="Picture 5" descr="C:\Users\User\Desktop\1539383961-1488977244.jpg"/>
          <p:cNvPicPr>
            <a:picLocks noChangeAspect="1" noChangeArrowheads="1"/>
          </p:cNvPicPr>
          <p:nvPr/>
        </p:nvPicPr>
        <p:blipFill>
          <a:blip r:embed="rId3" cstate="print"/>
          <a:srcRect l="11977" t="12575" r="9431" b="11977"/>
          <a:stretch>
            <a:fillRect/>
          </a:stretch>
        </p:blipFill>
        <p:spPr bwMode="auto">
          <a:xfrm>
            <a:off x="5220072" y="1556792"/>
            <a:ext cx="3600400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чего необходимы деревья в городе? К городским деревьям нужно относится особенно бережно, ведь они очень помогают нам.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 descr="https://topparki.ru/wp-content/uploads/2018/11/7fdcb1c7-1024x76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User\Desktop\7fdcb1c7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7848872" cy="5886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610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Отгадайте загадки.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Объясните, по каким признакам вы догадались, о чём идет речь.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«Стоят столбы белые, на них шапки зеленые, летом мохнаты, зимой сучковаты, где они стоят, там и шумят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(Берёза)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User\Desktop\1648959768_70-vsegda-pomnim-com-p-bereza-osenyu-foto-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605" y="1412776"/>
            <a:ext cx="7152795" cy="5364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«Осень в сад к нам пришла, красный факел зажгла, здесь дрозды, скворцы снуют, и галдя, ее клюют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(Рябина)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User\Desktop\36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32311"/>
            <a:ext cx="7380228" cy="5537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«Я из крошки-бочки вылез, корешки пустил и вырос,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 высок я и могуч, не боюсь ни гроз, ни туч.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кормлю свиней и белок, ничего, что плод мой мелок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(Дуб)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User\Desktop\1623415709_53-oir_mobi-p-osennii-dub-priroda-krasivo-foto-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834" y="1268760"/>
            <a:ext cx="803063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лесу шуршали листья, и казалось, что кто-то ходит под кленами и березами, и там, где пройдет, листья краснеют и золотятся. 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Теперь и не узнать родного леса, родной полянки, родного озера. Цветы увяли и засохли, трава пожелтела. 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Все были заняты, все готовились к приходу зимы. Птицы снимались с мест и стаями летели к теплым синим морям.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«Его весной и летом мы видели одетым. А осенью с бедняжки сорвали все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рубашки» (Дерево)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User\Desktop\kisspng-autumn-tree-cartoon-clip-art-autumn-leaves-5a8d1dd042b5c7.7427350815191976482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806" y="980728"/>
            <a:ext cx="774263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Ребята! А почему не видно бабочек и жуков? И почти не слышно птиц?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User\Desktop\1647105437_9-kartinkin-net-p-kartinki-so-znakom-voprosa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88840"/>
            <a:ext cx="4519129" cy="3613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Птицы питаются насекомыми, но они попрятались, и у птиц не стало еды. Птицы полетели в теплые края, где есть еда.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Desktop\uilyam-kallen-braiant-k-pereletnoi-ptice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052736"/>
            <a:ext cx="8137241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вы были на нашей речке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Раздольной 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наверняка наблюдали за дикими утками и кормили их хлебом. Обычно утки улетают на зиму в тёплые края. Но если наш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водоём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замёрзнет, то они будут зимовать дома.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2017-06-5a1b5bad6ba355c1f379e4994a442450__rsu-1024-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88840"/>
            <a:ext cx="6720203" cy="4462635"/>
          </a:xfrm>
          <a:prstGeom prst="rect">
            <a:avLst/>
          </a:prstGeom>
          <a:noFill/>
        </p:spPr>
      </p:pic>
      <p:pic>
        <p:nvPicPr>
          <p:cNvPr id="6" name="Picture 1" descr="C:\Users\User\Desktop\90418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511" y="3573016"/>
            <a:ext cx="2302794" cy="1637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некоторые птицы остались с нами на зиму.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заботится о них, подкармливать.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User\Desktop\14.jpg"/>
          <p:cNvPicPr>
            <a:picLocks noChangeAspect="1" noChangeArrowheads="1"/>
          </p:cNvPicPr>
          <p:nvPr/>
        </p:nvPicPr>
        <p:blipFill>
          <a:blip r:embed="rId2" cstate="print"/>
          <a:srcRect t="11027" b="3210"/>
          <a:stretch>
            <a:fillRect/>
          </a:stretch>
        </p:blipFill>
        <p:spPr bwMode="auto">
          <a:xfrm>
            <a:off x="395536" y="1052736"/>
            <a:ext cx="8284155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Какое интересное время года – осень!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Осенью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собрать осенние листья и составить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букет.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User\Desktop\42-1000x1000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554461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3" name="Picture 1" descr="C:\Users\User\Desktop\ioio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8066562" cy="5202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 каком времени года идет речь? Как вы догадались?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vatars.mds.yandex.net/get-mpic/5344223/img_id1269010338704922009.jpeg/ori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890053" cy="5894867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 rot="1002996">
            <a:off x="4757346" y="3611840"/>
            <a:ext cx="1342523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изменилось в лесу с приходом осени?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Users\User\Desktop\приметы осени.png"/>
          <p:cNvPicPr>
            <a:picLocks noChangeAspect="1" noChangeArrowheads="1"/>
          </p:cNvPicPr>
          <p:nvPr/>
        </p:nvPicPr>
        <p:blipFill>
          <a:blip r:embed="rId2" cstate="print"/>
          <a:srcRect r="4012"/>
          <a:stretch>
            <a:fillRect/>
          </a:stretch>
        </p:blipFill>
        <p:spPr bwMode="auto">
          <a:xfrm>
            <a:off x="539552" y="676494"/>
            <a:ext cx="8064896" cy="5981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Вспомним, какая погода была в сентябре, октябре.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Интересно, какая погода будет в ноябре?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cs6.livemaster.ru/storage/2c/f6/470d210dc1d840041b287ebd10u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93096"/>
            <a:ext cx="2448272" cy="2376264"/>
          </a:xfrm>
          <a:prstGeom prst="rect">
            <a:avLst/>
          </a:prstGeom>
          <a:noFill/>
        </p:spPr>
      </p:pic>
      <p:pic>
        <p:nvPicPr>
          <p:cNvPr id="25604" name="Picture 4" descr="https://fs.znanio.ru/methodology/images/7e/b4/7eb4d671a5697b865e255ccf14f21bfb274fd8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36712"/>
            <a:ext cx="5904656" cy="3312368"/>
          </a:xfrm>
          <a:prstGeom prst="rect">
            <a:avLst/>
          </a:prstGeom>
          <a:noFill/>
        </p:spPr>
      </p:pic>
      <p:pic>
        <p:nvPicPr>
          <p:cNvPr id="25606" name="Picture 6" descr="https://fs.znanio.ru/methodology/images/ad/9b/ad9bf2a35a635c47638d9527e2408cb907d795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8576" y="4293096"/>
            <a:ext cx="2969568" cy="2371192"/>
          </a:xfrm>
          <a:prstGeom prst="rect">
            <a:avLst/>
          </a:prstGeom>
          <a:noFill/>
        </p:spPr>
      </p:pic>
      <p:sp>
        <p:nvSpPr>
          <p:cNvPr id="25608" name="AutoShape 8" descr="https://stihi.ru/pics/2020/10/28/135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9" name="Picture 9" descr="C:\Users\User\Desktop\3d5_tochka_november_2017ru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3256" y="4221088"/>
            <a:ext cx="2909224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Давайте рассмотрим осенние листья. Волшебница-осень раскрасила каждый листик в свой цвет.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proprikol.ru/wp-content/uploads/2020/08/kartinki-listya-3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24744"/>
            <a:ext cx="5544616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Найдите лист березы. Как он называется? Какого он стал цвета?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img2.freepng.ru/20180701/jfk/kisspng-le-clos-des-sternes-maple-leaf-child-feuilles-5b3924335de7e9.8501484015304714753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92696"/>
            <a:ext cx="6624736" cy="6165304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 rot="1167524">
            <a:off x="5034027" y="4044588"/>
            <a:ext cx="616976" cy="289980"/>
          </a:xfrm>
          <a:prstGeom prst="rightArrow">
            <a:avLst>
              <a:gd name="adj1" fmla="val 50000"/>
              <a:gd name="adj2" fmla="val 4602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2448272" cy="56746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Любит наш народ русскую красавицу –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за красоту, и за пользу, которую она приносит.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s://stihi.ru/pics/2018/11/12/2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88640"/>
            <a:ext cx="4914546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730</Words>
  <Application>Microsoft Office PowerPoint</Application>
  <PresentationFormat>Экран (4:3)</PresentationFormat>
  <Paragraphs>39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Сейчас вы услышите рассказ-загадку.  Попробуйте отгадать, о каком времени года идет речь.</vt:lpstr>
      <vt:lpstr>     В лесу шуршали листья, и казалось, что кто-то ходит под кленами и березами, и там, где пройдет, листья краснеют и золотятся.      Теперь и не узнать родного леса, родной полянки, родного озера. Цветы увяли и засохли, трава пожелтела.      Все были заняты, все готовились к приходу зимы. Птицы снимались с мест и стаями летели к теплым синим морям.</vt:lpstr>
      <vt:lpstr>О каком времени года идет речь? Как вы догадались?</vt:lpstr>
      <vt:lpstr>Что изменилось в лесу с приходом осени?</vt:lpstr>
      <vt:lpstr>Вспомним, какая погода была в сентябре, октябре.  Интересно, какая погода будет в ноябре?</vt:lpstr>
      <vt:lpstr>Давайте рассмотрим осенние листья. Волшебница-осень раскрасила каждый листик в свой цвет.</vt:lpstr>
      <vt:lpstr>Найдите лист березы. Как он называется? Какого он стал цвета?</vt:lpstr>
      <vt:lpstr>Любит наш народ русскую красавицу –  и за красоту, и за пользу, которую она приносит.</vt:lpstr>
      <vt:lpstr>Много в лесу деревьев. И кажется, что из всякого и стул можно сделать, и скрипку. Ан нет! Каждое дерево, особенно его древесина, для конкретного дела предназначено. Из березы, например, делают прочную мебель, лыжи, из прутьев ее – метлы.</vt:lpstr>
      <vt:lpstr>Прут березовый после высыхания не ломается. Очень давно в школах (да и дома бывало) детей за провинности секли берёзовыми прутьями. В школах этот пучок прутьев стоял в углу, на видном месте, чтобы не забывали дети, как вести себя надо. У нас до сих пор сохранилось название этого пучка – «березовая каша».</vt:lpstr>
      <vt:lpstr>А знаете ли вы, почему береза белая?  Белый цвет коры защищает дерево от перегрева.</vt:lpstr>
      <vt:lpstr>Больше всего жару в печи дают березовые дрова.</vt:lpstr>
      <vt:lpstr>А это что за дерево?  Тёмной он покрыт корой, лист красивый, вырезной.  А на кончиках ветвей много-много желудей.</vt:lpstr>
      <vt:lpstr>Живёт дуб очень долго. Больше двух тысяч лет. Сохранились дубы, которые росли еще тогда, когда и Москвы не было. Когда-то дубов было много в наших лесах. Такие леса назывались дубравами. Чистых дубрав сейчас осталось очень мало.</vt:lpstr>
      <vt:lpstr>Древесина у дуба очень прочная: дубовая мебель живет столетиями, дубовый паркет считается лучшим, в старину из дубов выдалбливали лодки-однодеревки. Как вы думаете, что значит это слово?</vt:lpstr>
      <vt:lpstr>А вот лист дуба? Как он называется? Какой он?</vt:lpstr>
      <vt:lpstr>Самые красивые осенью – листья кленов. Все клены стали рыжие, но ни один не дразнится. Раз всё равно мы рыжие – кому какая разница? Но они не только рыжие. Какого цвета осенние кленовые листья?</vt:lpstr>
      <vt:lpstr>Посмотрите на этот лист. Как будто много маленьких листиков на одной веточке сидят. Это лист рябины.</vt:lpstr>
      <vt:lpstr>Физминутка: дети превращаются в разные деревья, кружатся, «роняют листья», замирают.  Листопад? Листопад! Лес осенний конопат.  Налетели конопушки, стали рыжими опушки,  ветер мимо пролетал, ветер лесу прошептал:  «Ты не жалуйся врачу, конопатых я лечу!  Все рыжинки оборву, побросаю их в траву!»</vt:lpstr>
      <vt:lpstr>Помните, мы изучали лесные ягоды? Ягоды – это плод. У деревьев тоже есть плоды. Найдите плоды рябины, дуба, клена и березы.</vt:lpstr>
      <vt:lpstr>Мы уже говорили о том, что растения живые. Они дышат, питаются, растут, размножаются (то есть их становится много). А как это происходит? Давайте рассмотрим плоды и раскроем их.</vt:lpstr>
      <vt:lpstr>Внутри каждого семена. Они попадают в землю, и если в этом месте для семени хватит солнца и влаги, то из него вырастет молодое дерево с точно такими же листьями, как у взрослого дерева, с которого упали семена.</vt:lpstr>
      <vt:lpstr>Какие деревья чаще всего встречаются на улицах города?</vt:lpstr>
      <vt:lpstr>Люди в городах сажают такие деревья, которые растут быстро и неприхотливы, не боятся грязного городского воздуха.  Тополь растет очень быстро, за одно лето из веточки вырастает дерево высотой до второго этажа.</vt:lpstr>
      <vt:lpstr>Для чего необходимы деревья в городе? К городским деревьям нужно относится особенно бережно, ведь они очень помогают нам.</vt:lpstr>
      <vt:lpstr>Отгадайте загадки.  Объясните, по каким признакам вы догадались, о чём идет речь. «Стоят столбы белые, на них шапки зеленые, летом мохнаты, зимой сучковаты, где они стоят, там и шумят» (Берёза)</vt:lpstr>
      <vt:lpstr>«Осень в сад к нам пришла, красный факел зажгла, здесь дрозды, скворцы снуют, и галдя, ее клюют» (Рябина)</vt:lpstr>
      <vt:lpstr>«Я из крошки-бочки вылез, корешки пустил и вырос,  стал высок я и могуч, не боюсь ни гроз, ни туч.  Я кормлю свиней и белок, ничего, что плод мой мелок» (Дуб)</vt:lpstr>
      <vt:lpstr>«Его весной и летом мы видели одетым. А осенью с бедняжки сорвали все рубашки» (Дерево)</vt:lpstr>
      <vt:lpstr>Ребята! А почему не видно бабочек и жуков? И почти не слышно птиц?</vt:lpstr>
      <vt:lpstr>Птицы питаются насекомыми, но они попрятались, и у птиц не стало еды. Птицы полетели в теплые края, где есть еда.</vt:lpstr>
      <vt:lpstr>Если вы были на нашей речке Раздольной , то наверняка наблюдали за дикими утками и кормили их хлебом. Обычно утки улетают на зиму в тёплые края. Но если наш водоём не замёрзнет, то они будут зимовать дома.</vt:lpstr>
      <vt:lpstr>Но некоторые птицы остались с нами на зиму.  Надо заботится о них, подкармливать.</vt:lpstr>
      <vt:lpstr>Какое интересное время года – осень!  Осенью можно собрать осенние листья и составить букет.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48</cp:revision>
  <dcterms:created xsi:type="dcterms:W3CDTF">2022-10-09T08:51:51Z</dcterms:created>
  <dcterms:modified xsi:type="dcterms:W3CDTF">2022-10-11T04:31:35Z</dcterms:modified>
</cp:coreProperties>
</file>