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864" y="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20955E-3F61-4D95-A66E-3911A0980305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023F56-59D9-4B85-9A72-46AB26C455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87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23F56-59D9-4B85-9A72-46AB26C455B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535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8C5B-619B-41F5-A107-3250B7882AD2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BCEF1-BDBF-4414-B7AE-335F6DA37D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38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8C5B-619B-41F5-A107-3250B7882AD2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BCEF1-BDBF-4414-B7AE-335F6DA37D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919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8C5B-619B-41F5-A107-3250B7882AD2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BCEF1-BDBF-4414-B7AE-335F6DA37D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299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8C5B-619B-41F5-A107-3250B7882AD2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BCEF1-BDBF-4414-B7AE-335F6DA37D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039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8C5B-619B-41F5-A107-3250B7882AD2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BCEF1-BDBF-4414-B7AE-335F6DA37D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895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8C5B-619B-41F5-A107-3250B7882AD2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BCEF1-BDBF-4414-B7AE-335F6DA37D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61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8C5B-619B-41F5-A107-3250B7882AD2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BCEF1-BDBF-4414-B7AE-335F6DA37D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554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8C5B-619B-41F5-A107-3250B7882AD2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BCEF1-BDBF-4414-B7AE-335F6DA37D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780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8C5B-619B-41F5-A107-3250B7882AD2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BCEF1-BDBF-4414-B7AE-335F6DA37D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427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8C5B-619B-41F5-A107-3250B7882AD2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BCEF1-BDBF-4414-B7AE-335F6DA37D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346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8C5B-619B-41F5-A107-3250B7882AD2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BCEF1-BDBF-4414-B7AE-335F6DA37D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306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E8C5B-619B-41F5-A107-3250B7882AD2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BCEF1-BDBF-4414-B7AE-335F6DA37D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941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35516" y="1907628"/>
            <a:ext cx="2695905" cy="16023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65228" y="4035972"/>
            <a:ext cx="1166648" cy="122182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lum contrast="2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769" y="934204"/>
            <a:ext cx="4294462" cy="5725949"/>
          </a:xfrm>
          <a:prstGeom prst="rect">
            <a:avLst/>
          </a:prstGeom>
        </p:spPr>
      </p:pic>
      <p:pic>
        <p:nvPicPr>
          <p:cNvPr id="5" name="Зимовка 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0" y="57429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39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91435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14"/>
          <a:stretch/>
        </p:blipFill>
        <p:spPr>
          <a:xfrm>
            <a:off x="1864895" y="0"/>
            <a:ext cx="8483961" cy="6137563"/>
          </a:xfrm>
        </p:spPr>
      </p:pic>
      <p:pic>
        <p:nvPicPr>
          <p:cNvPr id="5" name="Серенькая кошечка 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43049" y="56668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5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039" y="1690689"/>
            <a:ext cx="4956654" cy="5167312"/>
          </a:xfrm>
        </p:spPr>
      </p:pic>
      <p:pic>
        <p:nvPicPr>
          <p:cNvPr id="5" name="Хомячок Л.Абелян  + 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3008" y="55513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54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884" y="152400"/>
            <a:ext cx="5970603" cy="670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Воробушки  Красева 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0" y="55681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35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</Words>
  <Application>Microsoft Office PowerPoint</Application>
  <PresentationFormat>Широкоэкранный</PresentationFormat>
  <Paragraphs>1</Paragraphs>
  <Slides>4</Slides>
  <Notes>1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Olesya</dc:creator>
  <cp:lastModifiedBy>Пользователь</cp:lastModifiedBy>
  <cp:revision>10</cp:revision>
  <dcterms:created xsi:type="dcterms:W3CDTF">2021-01-29T02:17:58Z</dcterms:created>
  <dcterms:modified xsi:type="dcterms:W3CDTF">2022-10-11T05:04:41Z</dcterms:modified>
</cp:coreProperties>
</file>