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7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88869" autoAdjust="0"/>
  </p:normalViewPr>
  <p:slideViewPr>
    <p:cSldViewPr>
      <p:cViewPr varScale="1">
        <p:scale>
          <a:sx n="76" d="100"/>
          <a:sy n="7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24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15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623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589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29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075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82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231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29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200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47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4C71EC6-210F-42DE-9C53-41977AD35B3D}" type="datetimeFigureOut">
              <a:rPr lang="ru-RU" smtClean="0"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85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на тему порядковый счёт от 1-10.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Составила Рюмина С.Ю.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03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0-tub-ru.yandex.net/i?id=d5bd5b6f22db80794c3d26b45016f8ce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8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okko.tv/static/e5dd/f576/7b19/4f2f/8707/7d6ee2309861/output_1138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6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tatic.vecteezy.com/system/resources/previews/000/160/263/original/seaweed-illustration-scene-underwater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562"/>
            <a:ext cx="9144000" cy="688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18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mg.mycdn.me/getImage?disableStub=true&amp;type=VIDEO_S_720&amp;url=http%3A%2F%2Fvdp.mycdn.me%2FgetImage%3Fid%3D47428274759%26idx%3D2%26thumbType%3D32%26f%3D1&amp;signatureToken=pt4_n6Xeq1modSrWLrNPw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4" y="0"/>
            <a:ext cx="9252520" cy="748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33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okko.tv/static/7037/ba02/8555/4354/abb7/6b319efd4075/output_1138x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6" y="0"/>
            <a:ext cx="91207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16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nplus.com/files/resources/mid/569be2b3bf96815250ed8e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4211960" cy="600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ºÑÐ°ÑÐ¸Ð²Ð°Ñ Ð½Ð°Ð´Ð¿Ð¸ÑÑ ÑÐ¿Ð°ÑÐ¸Ð±Ð¾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723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ÐÐ°ÑÑÐ¸Ð½ÐºÐ¸ Ð¿Ð¾ Ð·Ð°Ð¿ÑÐ¾ÑÑ ÐºÐ°ÑÑÐ¸Ð½ÐºÐ° ÐºÑÐ·Ñ Ð¸Ð· Ð»ÑÐ½ÑÐ¸Ðº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78913"/>
            <a:ext cx="3456385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81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4x_cu1usuFQ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61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3.infourok.ru/uploads/ex/0178/00050a87-6535411f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22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lgasergeeff.ru/wp-content/uploads/2012/07/4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8" y="-404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1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ignette.wikia.nocookie.net/luntik/images/7/7e/%D0%9F%D0%BE%D0%BB%D1%8F%D0%BD%D0%B0.jpg/revision/latest/scale-to-width-down/2000?cb=20180325145607&amp;path-prefix=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3" y="0"/>
            <a:ext cx="9172600" cy="959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5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0-tub-ru.yandex.net/i?id=cb3c0f9dff93206f09bbb6a1d418b835-sr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99"/>
            <a:ext cx="9144000" cy="682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6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img.mycdn.me/getImage?disableStub=true&amp;type=VIDEO_S_720&amp;url=https%3A%2F%2Fvdp.mycdn.me%2FgetImage%3Fid%3D49726425815%26idx%3D8%26thumbType%3D32%26f%3D1&amp;signatureToken=QgjIzyM8SAcDZGYTirAsW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0"/>
            <a:ext cx="9324527" cy="711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404664"/>
            <a:ext cx="648072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Какой сегодня день недели?</a:t>
            </a:r>
          </a:p>
          <a:p>
            <a:r>
              <a:rPr lang="ru-RU" sz="3200" dirty="0" smtClean="0"/>
              <a:t>Какой был вчера день недели? </a:t>
            </a:r>
          </a:p>
          <a:p>
            <a:r>
              <a:rPr lang="ru-RU" sz="3200" dirty="0" smtClean="0"/>
              <a:t>Какой будет завтра день недели?</a:t>
            </a:r>
          </a:p>
          <a:p>
            <a:r>
              <a:rPr lang="ru-RU" sz="3200" dirty="0" smtClean="0"/>
              <a:t>Какие времена года вы знаете?</a:t>
            </a:r>
          </a:p>
          <a:p>
            <a:r>
              <a:rPr lang="ru-RU" sz="3200" dirty="0" smtClean="0"/>
              <a:t>Назовите осенние месяцы недели? </a:t>
            </a:r>
          </a:p>
          <a:p>
            <a:r>
              <a:rPr lang="ru-RU" sz="3200" dirty="0" smtClean="0"/>
              <a:t>Назовите весенние месяцы . </a:t>
            </a:r>
          </a:p>
          <a:p>
            <a:r>
              <a:rPr lang="ru-RU" sz="3200" dirty="0" smtClean="0"/>
              <a:t>Назовите зимние месяцы.</a:t>
            </a:r>
          </a:p>
          <a:p>
            <a:r>
              <a:rPr lang="ru-RU" sz="3200" dirty="0" smtClean="0"/>
              <a:t>Назовите первый день недели.</a:t>
            </a:r>
          </a:p>
          <a:p>
            <a:r>
              <a:rPr lang="ru-RU" sz="3200" dirty="0" smtClean="0"/>
              <a:t>Назовите пятый день недели.</a:t>
            </a:r>
          </a:p>
          <a:p>
            <a:r>
              <a:rPr lang="ru-RU" sz="3200" dirty="0" smtClean="0"/>
              <a:t>Назовите второй день недели.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4131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recommend.ru/sites/default/files/imagecache/copyright1/user-images/552954/r6NC255doJ0ota5SMvUFt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3165620"/>
            <a:ext cx="6096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5882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slovnet.ru/wp-content/uploads/2018/09/35-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03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130</TotalTime>
  <Words>56</Words>
  <Application>Microsoft Office PowerPoint</Application>
  <PresentationFormat>Экран (4:3)</PresentationFormat>
  <Paragraphs>12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Calibri</vt:lpstr>
      <vt:lpstr>Tw Cen MT</vt:lpstr>
      <vt:lpstr>Tw Cen MT Condensed</vt:lpstr>
      <vt:lpstr>Wingdings 3</vt:lpstr>
      <vt:lpstr>Интеграл</vt:lpstr>
      <vt:lpstr>Презентация  на тему порядковый счёт от 1-10.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Детский сад</cp:lastModifiedBy>
  <cp:revision>15</cp:revision>
  <dcterms:created xsi:type="dcterms:W3CDTF">2019-04-23T10:38:53Z</dcterms:created>
  <dcterms:modified xsi:type="dcterms:W3CDTF">2019-04-25T02:21:07Z</dcterms:modified>
</cp:coreProperties>
</file>