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Театры Уфы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Башкирский государственный театр оперы и балета</a:t>
            </a:r>
            <a:endParaRPr lang="ru-RU" dirty="0"/>
          </a:p>
        </p:txBody>
      </p:sp>
      <p:pic>
        <p:nvPicPr>
          <p:cNvPr id="1026" name="Picture 2" descr="C:\Users\79991\Desktop\Новая папка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1500174"/>
            <a:ext cx="4292982" cy="2271703"/>
          </a:xfrm>
          <a:prstGeom prst="rect">
            <a:avLst/>
          </a:prstGeom>
          <a:noFill/>
        </p:spPr>
      </p:pic>
      <p:pic>
        <p:nvPicPr>
          <p:cNvPr id="1027" name="Picture 3" descr="C:\Users\79991\Desktop\Новая папка\11.jpe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72066" y="1500174"/>
            <a:ext cx="3571900" cy="2382356"/>
          </a:xfrm>
          <a:prstGeom prst="rect">
            <a:avLst/>
          </a:prstGeom>
          <a:noFill/>
        </p:spPr>
      </p:pic>
      <p:pic>
        <p:nvPicPr>
          <p:cNvPr id="1028" name="Picture 4" descr="C:\Users\79991\Desktop\Новая папка\11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472" y="3857628"/>
            <a:ext cx="4234173" cy="2824160"/>
          </a:xfrm>
          <a:prstGeom prst="rect">
            <a:avLst/>
          </a:prstGeom>
          <a:noFill/>
        </p:spPr>
      </p:pic>
      <p:pic>
        <p:nvPicPr>
          <p:cNvPr id="1029" name="Picture 5" descr="C:\Users\79991\Desktop\Новая папка\111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929066"/>
            <a:ext cx="4070310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Государственный академический русский драматический театр РБ</a:t>
            </a:r>
            <a:endParaRPr lang="ru-RU" dirty="0"/>
          </a:p>
        </p:txBody>
      </p:sp>
      <p:pic>
        <p:nvPicPr>
          <p:cNvPr id="2051" name="Picture 3" descr="C:\Users\79991\Desktop\Новая папка\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4071934" y="1500174"/>
            <a:ext cx="3328982" cy="2219321"/>
          </a:xfrm>
          <a:prstGeom prst="rect">
            <a:avLst/>
          </a:prstGeom>
          <a:noFill/>
        </p:spPr>
      </p:pic>
      <p:pic>
        <p:nvPicPr>
          <p:cNvPr id="2050" name="Picture 2" descr="C:\Users\79991\Desktop\Новая папка\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1500174"/>
            <a:ext cx="3429024" cy="2271230"/>
          </a:xfrm>
          <a:prstGeom prst="rect">
            <a:avLst/>
          </a:prstGeom>
          <a:noFill/>
        </p:spPr>
      </p:pic>
      <p:pic>
        <p:nvPicPr>
          <p:cNvPr id="2052" name="Picture 4" descr="C:\Users\79991\Desktop\Новая папка\44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786050" y="4143380"/>
            <a:ext cx="3786326" cy="2523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Уфимский Государственный Татарский Театр «</a:t>
            </a:r>
            <a:r>
              <a:rPr lang="ru-RU" dirty="0" err="1" smtClean="0"/>
              <a:t>Нур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077" name="Picture 5" descr="C:\Users\79991\Desktop\Новая папка\6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1857356" y="4214818"/>
            <a:ext cx="4349459" cy="2276670"/>
          </a:xfrm>
          <a:prstGeom prst="rect">
            <a:avLst/>
          </a:prstGeom>
          <a:noFill/>
        </p:spPr>
      </p:pic>
      <p:pic>
        <p:nvPicPr>
          <p:cNvPr id="3076" name="Picture 4" descr="C:\Users\79991\Desktop\Новая папка\6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14810" y="1643050"/>
            <a:ext cx="3570123" cy="2381243"/>
          </a:xfrm>
          <a:prstGeom prst="rect">
            <a:avLst/>
          </a:prstGeom>
          <a:noFill/>
        </p:spPr>
      </p:pic>
      <p:pic>
        <p:nvPicPr>
          <p:cNvPr id="3080" name="Picture 8" descr="https://i8.photo.2gis.com/images/branch/0/30258560056961647_f41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7473" y="1643050"/>
            <a:ext cx="3792517" cy="2344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466018"/>
          </a:xfrm>
        </p:spPr>
        <p:txBody>
          <a:bodyPr>
            <a:noAutofit/>
          </a:bodyPr>
          <a:lstStyle/>
          <a:p>
            <a:r>
              <a:rPr lang="ru-RU" sz="4000" dirty="0" smtClean="0"/>
              <a:t>Башкирский государственный академический театр им. </a:t>
            </a:r>
            <a:r>
              <a:rPr lang="ru-RU" sz="4000" dirty="0" err="1" smtClean="0"/>
              <a:t>Мажита</a:t>
            </a:r>
            <a:r>
              <a:rPr lang="ru-RU" sz="4000" dirty="0" smtClean="0"/>
              <a:t> </a:t>
            </a:r>
            <a:r>
              <a:rPr lang="ru-RU" sz="4000" dirty="0" err="1" smtClean="0"/>
              <a:t>Гафури</a:t>
            </a:r>
            <a:endParaRPr lang="ru-RU" sz="4000" dirty="0"/>
          </a:p>
        </p:txBody>
      </p:sp>
      <p:pic>
        <p:nvPicPr>
          <p:cNvPr id="9218" name="Picture 2" descr="C:\Users\79991\Desktop\Новая папка\5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000496" y="3286124"/>
            <a:ext cx="4071966" cy="2714644"/>
          </a:xfrm>
          <a:prstGeom prst="rect">
            <a:avLst/>
          </a:prstGeom>
          <a:noFill/>
        </p:spPr>
      </p:pic>
      <p:pic>
        <p:nvPicPr>
          <p:cNvPr id="9217" name="Picture 1" descr="C:\Users\79991\Desktop\Новая папка\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3214686"/>
            <a:ext cx="3643338" cy="2717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Национальный молодежный театр им. М. </a:t>
            </a:r>
            <a:r>
              <a:rPr lang="ru-RU" dirty="0" err="1" smtClean="0"/>
              <a:t>Карима</a:t>
            </a:r>
            <a:endParaRPr lang="ru-RU" dirty="0"/>
          </a:p>
        </p:txBody>
      </p:sp>
      <p:pic>
        <p:nvPicPr>
          <p:cNvPr id="8193" name="Picture 1" descr="C:\Users\79991\Desktop\Новая папка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1428736"/>
            <a:ext cx="3643338" cy="2430320"/>
          </a:xfrm>
          <a:prstGeom prst="rect">
            <a:avLst/>
          </a:prstGeom>
          <a:noFill/>
        </p:spPr>
      </p:pic>
      <p:pic>
        <p:nvPicPr>
          <p:cNvPr id="8195" name="Picture 3" descr="C:\Users\79991\Desktop\Новая папка\2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6248" y="1571612"/>
            <a:ext cx="3500462" cy="2332389"/>
          </a:xfrm>
          <a:prstGeom prst="rect">
            <a:avLst/>
          </a:prstGeom>
          <a:noFill/>
        </p:spPr>
      </p:pic>
      <p:pic>
        <p:nvPicPr>
          <p:cNvPr id="8196" name="Picture 4" descr="C:\Users\79991\Desktop\Новая папка\22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8596" y="4214818"/>
            <a:ext cx="3645294" cy="2428892"/>
          </a:xfrm>
          <a:prstGeom prst="rect">
            <a:avLst/>
          </a:prstGeom>
          <a:noFill/>
        </p:spPr>
      </p:pic>
      <p:pic>
        <p:nvPicPr>
          <p:cNvPr id="8197" name="Picture 5" descr="C:\Users\79991\Desktop\Новая папка\222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86248" y="4214818"/>
            <a:ext cx="3656674" cy="2438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Башкирский государственный театр кукол</a:t>
            </a:r>
            <a:endParaRPr lang="ru-RU" dirty="0"/>
          </a:p>
        </p:txBody>
      </p:sp>
      <p:pic>
        <p:nvPicPr>
          <p:cNvPr id="7169" name="Picture 1" descr="C:\Users\79991\Desktop\Новая папка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786" y="1428736"/>
            <a:ext cx="3859158" cy="2571768"/>
          </a:xfrm>
          <a:prstGeom prst="rect">
            <a:avLst/>
          </a:prstGeom>
          <a:noFill/>
        </p:spPr>
      </p:pic>
      <p:pic>
        <p:nvPicPr>
          <p:cNvPr id="7173" name="Picture 5" descr="https://detkisuper.ru/wp-content/uploads/4/e/3/4e36e65c0f571a1dca2d71ec40f7fe7f.jpe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57686" y="3143248"/>
            <a:ext cx="4494215" cy="3370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 юного зрителя</a:t>
            </a:r>
            <a:endParaRPr lang="ru-RU" dirty="0"/>
          </a:p>
        </p:txBody>
      </p:sp>
      <p:pic>
        <p:nvPicPr>
          <p:cNvPr id="6145" name="Picture 1" descr="C:\Users\79991\Desktop\Новая папка\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85926"/>
            <a:ext cx="4071966" cy="2571768"/>
          </a:xfrm>
          <a:prstGeom prst="rect">
            <a:avLst/>
          </a:prstGeom>
          <a:noFill/>
        </p:spPr>
      </p:pic>
      <p:pic>
        <p:nvPicPr>
          <p:cNvPr id="6147" name="Picture 3" descr="C:\Users\79991\Desktop\Новая папка\77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4876" y="3857628"/>
            <a:ext cx="4024314" cy="2681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</TotalTime>
  <Words>44</Words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Театры Уфы</vt:lpstr>
      <vt:lpstr>Башкирский государственный театр оперы и балета</vt:lpstr>
      <vt:lpstr>Государственный академический русский драматический театр РБ</vt:lpstr>
      <vt:lpstr>Уфимский Государственный Татарский Театр «Нур»</vt:lpstr>
      <vt:lpstr>Башкирский государственный академический театр им. Мажита Гафури</vt:lpstr>
      <vt:lpstr>Национальный молодежный театр им. М. Карима</vt:lpstr>
      <vt:lpstr>Башкирский государственный театр кукол</vt:lpstr>
      <vt:lpstr>Театр юного зрителя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Театры Уфы</dc:title>
  <dc:creator>Ufa Djonik</dc:creator>
  <cp:lastModifiedBy>Ufa Djonik</cp:lastModifiedBy>
  <cp:revision>4</cp:revision>
  <dcterms:created xsi:type="dcterms:W3CDTF">2022-10-08T20:32:21Z</dcterms:created>
  <dcterms:modified xsi:type="dcterms:W3CDTF">2022-10-08T21:19:35Z</dcterms:modified>
</cp:coreProperties>
</file>