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74" r:id="rId2"/>
    <p:sldId id="282" r:id="rId3"/>
    <p:sldId id="280" r:id="rId4"/>
    <p:sldId id="281" r:id="rId5"/>
    <p:sldId id="291" r:id="rId6"/>
    <p:sldId id="271" r:id="rId7"/>
    <p:sldId id="258" r:id="rId8"/>
    <p:sldId id="272" r:id="rId9"/>
    <p:sldId id="260" r:id="rId10"/>
    <p:sldId id="289" r:id="rId11"/>
    <p:sldId id="283" r:id="rId12"/>
    <p:sldId id="284" r:id="rId13"/>
    <p:sldId id="285" r:id="rId14"/>
    <p:sldId id="286" r:id="rId15"/>
    <p:sldId id="287" r:id="rId16"/>
    <p:sldId id="268" r:id="rId17"/>
    <p:sldId id="273" r:id="rId18"/>
    <p:sldId id="262" r:id="rId19"/>
    <p:sldId id="279" r:id="rId20"/>
    <p:sldId id="278" r:id="rId21"/>
    <p:sldId id="261" r:id="rId22"/>
    <p:sldId id="259" r:id="rId23"/>
    <p:sldId id="263" r:id="rId24"/>
    <p:sldId id="264" r:id="rId25"/>
    <p:sldId id="265" r:id="rId26"/>
    <p:sldId id="266" r:id="rId27"/>
    <p:sldId id="26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84CDD728-0239-44AC-8432-A97611812109}">
          <p14:sldIdLst>
            <p14:sldId id="274"/>
            <p14:sldId id="282"/>
            <p14:sldId id="280"/>
            <p14:sldId id="281"/>
            <p14:sldId id="291"/>
            <p14:sldId id="271"/>
            <p14:sldId id="258"/>
            <p14:sldId id="272"/>
            <p14:sldId id="260"/>
            <p14:sldId id="289"/>
            <p14:sldId id="283"/>
            <p14:sldId id="284"/>
            <p14:sldId id="285"/>
            <p14:sldId id="286"/>
            <p14:sldId id="287"/>
            <p14:sldId id="268"/>
            <p14:sldId id="273"/>
            <p14:sldId id="262"/>
            <p14:sldId id="279"/>
            <p14:sldId id="278"/>
            <p14:sldId id="261"/>
            <p14:sldId id="259"/>
            <p14:sldId id="263"/>
            <p14:sldId id="264"/>
            <p14:sldId id="265"/>
            <p14:sldId id="266"/>
            <p14:sldId id="267"/>
          </p14:sldIdLst>
        </p14:section>
        <p14:section name="Раздел без заголовка" id="{DC680BE4-EE9E-4E94-9C0D-8C7BD69BD787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E2CDFD-A106-4C3F-A121-62E79B667B5A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F6206-715F-4698-B2BC-9D60D059DC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1390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2203F3-7E6D-405A-AF48-B99C2D0DB157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E00DDF6-28C5-4AA8-B59E-19855C0F9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85184"/>
            <a:ext cx="8280919" cy="1440160"/>
          </a:xfrm>
        </p:spPr>
        <p:txBody>
          <a:bodyPr/>
          <a:lstStyle/>
          <a:p>
            <a:pPr algn="ctr"/>
            <a:r>
              <a:rPr lang="ru-RU" sz="3200" dirty="0" smtClean="0"/>
              <a:t>Город Коммунар –город </a:t>
            </a:r>
            <a:r>
              <a:rPr lang="ru-RU" sz="3200" dirty="0" smtClean="0"/>
              <a:t>бумажников</a:t>
            </a:r>
            <a:br>
              <a:rPr lang="ru-RU" sz="3200" dirty="0" smtClean="0"/>
            </a:br>
            <a:r>
              <a:rPr lang="ru-RU" sz="1600" dirty="0" smtClean="0"/>
              <a:t>выполнила Осадчая Светлана Юрьевна </a:t>
            </a:r>
            <a:br>
              <a:rPr lang="ru-RU" sz="1600" dirty="0" smtClean="0"/>
            </a:br>
            <a:r>
              <a:rPr lang="ru-RU" sz="1600" dirty="0" smtClean="0"/>
              <a:t>воспитатель МБДОУ «Детский сад №35»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52928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395174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661248"/>
            <a:ext cx="6512511" cy="576064"/>
          </a:xfrm>
        </p:spPr>
        <p:txBody>
          <a:bodyPr/>
          <a:lstStyle/>
          <a:p>
            <a:pPr algn="ctr"/>
            <a:r>
              <a:rPr lang="ru-RU" sz="2800" dirty="0" smtClean="0"/>
              <a:t>Детский сад № 35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880" t="33142" r="1111"/>
          <a:stretch/>
        </p:blipFill>
        <p:spPr bwMode="auto">
          <a:xfrm>
            <a:off x="1187624" y="548680"/>
            <a:ext cx="7235940" cy="47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3879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877272"/>
            <a:ext cx="8064895" cy="72008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Библиотека</a:t>
            </a:r>
            <a:endParaRPr lang="ru-RU" dirty="0"/>
          </a:p>
        </p:txBody>
      </p:sp>
      <p:pic>
        <p:nvPicPr>
          <p:cNvPr id="4" name="Объект 3" descr="http://slawyanka.info/wp-content/uploads/2012/12/1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424936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40461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661248"/>
            <a:ext cx="8424936" cy="926976"/>
          </a:xfrm>
        </p:spPr>
        <p:txBody>
          <a:bodyPr/>
          <a:lstStyle/>
          <a:p>
            <a:r>
              <a:rPr lang="ru-RU" dirty="0" smtClean="0"/>
              <a:t>Почта</a:t>
            </a:r>
            <a:endParaRPr lang="ru-RU" dirty="0"/>
          </a:p>
        </p:txBody>
      </p:sp>
      <p:pic>
        <p:nvPicPr>
          <p:cNvPr id="4" name="Объект 3" descr="http://img-fotki.yandex.ru/get/3700/ivanphoto.8/0_1840b_2c76d606_XL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1876"/>
            <a:ext cx="8280920" cy="53453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16427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661248"/>
            <a:ext cx="8496944" cy="9269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 descr="http://www.wise-travel.ru/image/small/50558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025162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949280"/>
            <a:ext cx="8280919" cy="648072"/>
          </a:xfrm>
        </p:spPr>
        <p:txBody>
          <a:bodyPr/>
          <a:lstStyle/>
          <a:p>
            <a:pPr algn="ctr"/>
            <a:r>
              <a:rPr lang="ru-RU" sz="2800" dirty="0" smtClean="0"/>
              <a:t>Железнодорожная стация «</a:t>
            </a:r>
            <a:r>
              <a:rPr lang="ru-RU" sz="2800" dirty="0" err="1" smtClean="0"/>
              <a:t>Антропшино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pic>
        <p:nvPicPr>
          <p:cNvPr id="4" name="Объект 3" descr="http://tymanka.ucoz.ru/photogallery/stanciya-antropshino/stanciya-antropshino1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7560839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423887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805264"/>
            <a:ext cx="8280919" cy="648072"/>
          </a:xfrm>
        </p:spPr>
        <p:txBody>
          <a:bodyPr/>
          <a:lstStyle/>
          <a:p>
            <a:pPr algn="ctr"/>
            <a:r>
              <a:rPr lang="ru-RU" sz="3200" dirty="0" smtClean="0"/>
              <a:t>Магазин «Пятерочка»</a:t>
            </a:r>
            <a:endParaRPr lang="ru-RU" sz="3200" dirty="0"/>
          </a:p>
        </p:txBody>
      </p:sp>
      <p:pic>
        <p:nvPicPr>
          <p:cNvPr id="4" name="Объект 3" descr="http://old.lenoblinform.ru/media/cms_page_media/850/kommunar-21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280920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372751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5445224"/>
            <a:ext cx="8208911" cy="1008112"/>
          </a:xfrm>
        </p:spPr>
        <p:txBody>
          <a:bodyPr/>
          <a:lstStyle/>
          <a:p>
            <a:r>
              <a:rPr lang="ru-RU" sz="2000" dirty="0" smtClean="0"/>
              <a:t>Мемориал </a:t>
            </a:r>
            <a:r>
              <a:rPr lang="ru-RU" sz="2000" dirty="0" err="1" smtClean="0"/>
              <a:t>Коммунаровцам</a:t>
            </a:r>
            <a:r>
              <a:rPr lang="ru-RU" sz="2000" dirty="0" smtClean="0"/>
              <a:t> погибшим в годы ВОВ сооружен в 1975году на берегу реки Ижоры, на месте, откуда в 1941году уходили рабочие и служащие фабрики на фронт</a:t>
            </a:r>
            <a:endParaRPr lang="ru-RU" sz="2000" dirty="0"/>
          </a:p>
        </p:txBody>
      </p:sp>
      <p:pic>
        <p:nvPicPr>
          <p:cNvPr id="5" name="Объект 4" descr="Памятник В.О.В. | Коммунар (Гатчинский район)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512" y="764704"/>
            <a:ext cx="6120680" cy="44644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>
          <a:xfrm>
            <a:off x="6228184" y="731520"/>
            <a:ext cx="2520280" cy="2985512"/>
          </a:xfrm>
        </p:spPr>
        <p:txBody>
          <a:bodyPr/>
          <a:lstStyle/>
          <a:p>
            <a:r>
              <a:rPr lang="ru-RU" dirty="0" smtClean="0"/>
              <a:t>В городе Коммунаре, как и в каждом селении России, есть места. Которые жители чтят как память: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8407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301208"/>
            <a:ext cx="7128792" cy="1008112"/>
          </a:xfrm>
        </p:spPr>
        <p:txBody>
          <a:bodyPr/>
          <a:lstStyle/>
          <a:p>
            <a:r>
              <a:rPr lang="ru-RU" sz="1800" dirty="0" smtClean="0"/>
              <a:t>Стела на месте казни 9 партизан, воздвигнута на улице </a:t>
            </a:r>
            <a:r>
              <a:rPr lang="ru-RU" sz="1800" dirty="0" err="1"/>
              <a:t>А</a:t>
            </a:r>
            <a:r>
              <a:rPr lang="ru-RU" sz="1800" dirty="0" err="1" smtClean="0"/>
              <a:t>нтропшинской</a:t>
            </a:r>
            <a:r>
              <a:rPr lang="ru-RU" sz="1800" dirty="0" smtClean="0"/>
              <a:t> в память павшим во время Великой Отечественной войны жителям деревни </a:t>
            </a:r>
            <a:r>
              <a:rPr lang="ru-RU" sz="1800" dirty="0" err="1" smtClean="0"/>
              <a:t>Антропшино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4" name="Объект 5" descr="Памятник воинам ВОВ | Коммунар (Гатчинский район)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528" y="476672"/>
            <a:ext cx="3888000" cy="284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80581"/>
            <a:ext cx="4320480" cy="4680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00652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589240"/>
            <a:ext cx="6512511" cy="108012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/>
              <a:t>Коммунаровская школа №2</a:t>
            </a:r>
            <a:endParaRPr lang="ru-RU" sz="2000" dirty="0"/>
          </a:p>
        </p:txBody>
      </p:sp>
      <p:pic>
        <p:nvPicPr>
          <p:cNvPr id="4" name="Объект 3" descr="http://www.kommynar.ru/images/stories/dg_originals/308EE7C98A60-6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11560" y="731838"/>
            <a:ext cx="8136903" cy="47853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54319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5805264"/>
            <a:ext cx="7478216" cy="936104"/>
          </a:xfrm>
        </p:spPr>
        <p:txBody>
          <a:bodyPr/>
          <a:lstStyle/>
          <a:p>
            <a:r>
              <a:rPr lang="ru-RU" sz="2800" dirty="0">
                <a:effectLst/>
              </a:rPr>
              <a:t>КОММУНАРСКАЯ ДЕТСКАЯ ШКОЛА ИСКУССТВ ИМ. НЕЛЬСЕНА</a:t>
            </a:r>
            <a:br>
              <a:rPr lang="ru-RU" sz="2800" dirty="0">
                <a:effectLst/>
              </a:rPr>
            </a:br>
            <a:endParaRPr lang="ru-RU" sz="2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84887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5452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5805264"/>
            <a:ext cx="7622232" cy="648072"/>
          </a:xfrm>
        </p:spPr>
        <p:txBody>
          <a:bodyPr/>
          <a:lstStyle/>
          <a:p>
            <a:pPr algn="ctr"/>
            <a:r>
              <a:rPr lang="ru-RU" sz="2400" dirty="0" smtClean="0"/>
              <a:t>Так выглядела карта города прошлых лет</a:t>
            </a:r>
            <a:endParaRPr lang="ru-RU" sz="2400" dirty="0"/>
          </a:p>
        </p:txBody>
      </p:sp>
      <p:pic>
        <p:nvPicPr>
          <p:cNvPr id="4" name="Объект 3" descr="File:Tsarskaya Slavianka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416824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5217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877272"/>
            <a:ext cx="6512511" cy="648072"/>
          </a:xfrm>
        </p:spPr>
        <p:txBody>
          <a:bodyPr/>
          <a:lstStyle/>
          <a:p>
            <a:r>
              <a:rPr lang="ru-RU" sz="2800" dirty="0" smtClean="0"/>
              <a:t>Музыкальная школа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20891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66576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805264"/>
            <a:ext cx="6512511" cy="720080"/>
          </a:xfrm>
        </p:spPr>
        <p:txBody>
          <a:bodyPr/>
          <a:lstStyle/>
          <a:p>
            <a:r>
              <a:rPr lang="ru-RU" sz="2800" dirty="0" smtClean="0"/>
              <a:t>Спортивный комплекс «Олимп»</a:t>
            </a:r>
            <a:endParaRPr lang="ru-RU" sz="2800" dirty="0"/>
          </a:p>
        </p:txBody>
      </p:sp>
      <p:pic>
        <p:nvPicPr>
          <p:cNvPr id="4" name="Объект 3" descr="Спортивный комплекс &quot;Олимп&quot; | Коммунар (Гатчинский район)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55577" y="731838"/>
            <a:ext cx="7992888" cy="47853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5762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805264"/>
            <a:ext cx="6512511" cy="648072"/>
          </a:xfrm>
        </p:spPr>
        <p:txBody>
          <a:bodyPr/>
          <a:lstStyle/>
          <a:p>
            <a:r>
              <a:rPr lang="ru-RU" sz="2800" dirty="0" smtClean="0"/>
              <a:t>Центр культуры и досуга.</a:t>
            </a:r>
            <a:endParaRPr lang="ru-RU" sz="2800" dirty="0"/>
          </a:p>
        </p:txBody>
      </p:sp>
      <p:pic>
        <p:nvPicPr>
          <p:cNvPr id="4" name="Объект 3" descr="File:Dkkomm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5536" y="548680"/>
            <a:ext cx="8136904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69360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6021288"/>
            <a:ext cx="6667143" cy="720080"/>
          </a:xfrm>
        </p:spPr>
        <p:txBody>
          <a:bodyPr/>
          <a:lstStyle/>
          <a:p>
            <a:r>
              <a:rPr lang="ru-RU" sz="2800" dirty="0" smtClean="0"/>
              <a:t>Стадион . футбольное поле.</a:t>
            </a:r>
            <a:endParaRPr lang="ru-RU" sz="2800" dirty="0"/>
          </a:p>
        </p:txBody>
      </p:sp>
      <p:pic>
        <p:nvPicPr>
          <p:cNvPr id="4" name="Объект 3" descr="http://cs315517.vk.me/v315517069/1ec8/ZxCJBLrzW3Q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920880" cy="5328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98721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949280"/>
            <a:ext cx="6512511" cy="504056"/>
          </a:xfrm>
        </p:spPr>
        <p:txBody>
          <a:bodyPr/>
          <a:lstStyle/>
          <a:p>
            <a:r>
              <a:rPr lang="ru-RU" sz="2800" dirty="0"/>
              <a:t>Б</a:t>
            </a:r>
            <a:r>
              <a:rPr lang="ru-RU" sz="2800" dirty="0" smtClean="0"/>
              <a:t>ассейн</a:t>
            </a:r>
            <a:endParaRPr lang="ru-RU" sz="2800" dirty="0"/>
          </a:p>
        </p:txBody>
      </p:sp>
      <p:pic>
        <p:nvPicPr>
          <p:cNvPr id="5" name="Объект 4" descr="http://kommunar.spb.ru/images/stories/zdorovie/bas5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5536" y="620688"/>
            <a:ext cx="4093914" cy="4896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://kommunar.spb.ru/images/stories/zdorovie/bas6.jpg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45024" y="620688"/>
            <a:ext cx="4319464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25094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877272"/>
            <a:ext cx="6512511" cy="432048"/>
          </a:xfrm>
        </p:spPr>
        <p:txBody>
          <a:bodyPr/>
          <a:lstStyle/>
          <a:p>
            <a:r>
              <a:rPr lang="ru-RU" sz="2800" dirty="0" smtClean="0"/>
              <a:t>Церковь святого князя Владимира</a:t>
            </a:r>
            <a:endParaRPr lang="ru-RU" sz="2800" dirty="0"/>
          </a:p>
        </p:txBody>
      </p:sp>
      <p:pic>
        <p:nvPicPr>
          <p:cNvPr id="4" name="Объект 3" descr="Церковь Святого равноапостольного князя Владимира | Коммунар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11560" y="476672"/>
            <a:ext cx="7632848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7284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805264"/>
            <a:ext cx="6512511" cy="504056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Городская больница</a:t>
            </a:r>
            <a:endParaRPr lang="ru-RU" sz="2800" dirty="0"/>
          </a:p>
        </p:txBody>
      </p:sp>
      <p:pic>
        <p:nvPicPr>
          <p:cNvPr id="4" name="Объект 3" descr="Городская больница | Коммунар (Гатчинский район)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11560" y="764704"/>
            <a:ext cx="8208912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9713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949280"/>
            <a:ext cx="6512511" cy="64807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Река Ижора</a:t>
            </a:r>
            <a:endParaRPr lang="ru-RU" sz="2800" dirty="0"/>
          </a:p>
        </p:txBody>
      </p:sp>
      <p:pic>
        <p:nvPicPr>
          <p:cNvPr id="4" name="Объект 3" descr="Река Ижора | Коммунар (Гатчинский район)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55576" y="836712"/>
            <a:ext cx="7632848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491321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5949280"/>
            <a:ext cx="7478216" cy="720080"/>
          </a:xfrm>
        </p:spPr>
        <p:txBody>
          <a:bodyPr/>
          <a:lstStyle/>
          <a:p>
            <a:pPr algn="ctr"/>
            <a:r>
              <a:rPr lang="ru-RU" sz="1800" dirty="0">
                <a:effectLst/>
              </a:rPr>
              <a:t>Портрет графини Юлии Павловны Самойловой, рожденной графини </a:t>
            </a:r>
            <a:r>
              <a:rPr lang="ru-RU" sz="1800" dirty="0" smtClean="0">
                <a:effectLst/>
              </a:rPr>
              <a:t>Пален (владелица </a:t>
            </a:r>
            <a:r>
              <a:rPr lang="ru-RU" sz="1800" smtClean="0">
                <a:effectLst/>
              </a:rPr>
              <a:t>графской славянки)</a:t>
            </a: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endParaRPr lang="ru-RU" sz="1800" dirty="0"/>
          </a:p>
        </p:txBody>
      </p:sp>
      <p:pic>
        <p:nvPicPr>
          <p:cNvPr id="8" name="Объект 7" descr="http://tsarselo.ru/images/photos/a70f5baa54f7d6293bd892d31f7690d5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0648"/>
            <a:ext cx="4536504" cy="56166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5398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229200"/>
            <a:ext cx="8064895" cy="1224136"/>
          </a:xfrm>
        </p:spPr>
        <p:txBody>
          <a:bodyPr/>
          <a:lstStyle/>
          <a:p>
            <a:pPr algn="ctr"/>
            <a:r>
              <a:rPr lang="ru-RU" sz="2400" dirty="0">
                <a:effectLst/>
              </a:rPr>
              <a:t>Усадьба Царская (Графская) </a:t>
            </a:r>
            <a:r>
              <a:rPr lang="ru-RU" sz="2400" dirty="0" smtClean="0">
                <a:effectLst/>
              </a:rPr>
              <a:t>Славянка</a:t>
            </a:r>
            <a:br>
              <a:rPr lang="ru-RU" sz="2400" dirty="0" smtClean="0">
                <a:effectLst/>
              </a:rPr>
            </a:br>
            <a:r>
              <a:rPr lang="ru-RU" sz="2400" dirty="0" smtClean="0">
                <a:effectLst/>
              </a:rPr>
              <a:t> </a:t>
            </a:r>
            <a:r>
              <a:rPr lang="ru-RU" sz="2000" dirty="0" smtClean="0">
                <a:effectLst/>
              </a:rPr>
              <a:t>Когда-то </a:t>
            </a:r>
            <a:r>
              <a:rPr lang="ru-RU" sz="2000" dirty="0">
                <a:effectLst/>
              </a:rPr>
              <a:t>усадьба Юлии Самойловой славилась своим гостеприимством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6" name="Объект 5" descr="Дача Самойловой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08912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0807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949280"/>
            <a:ext cx="6512511" cy="360040"/>
          </a:xfrm>
        </p:spPr>
        <p:txBody>
          <a:bodyPr/>
          <a:lstStyle/>
          <a:p>
            <a:r>
              <a:rPr lang="ru-RU" sz="2400" dirty="0" smtClean="0"/>
              <a:t>Руины графской славянки</a:t>
            </a:r>
            <a:endParaRPr lang="ru-RU" sz="2400" dirty="0"/>
          </a:p>
        </p:txBody>
      </p:sp>
      <p:pic>
        <p:nvPicPr>
          <p:cNvPr id="2050" name="Picture 2" descr="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06192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704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37312"/>
            <a:ext cx="8352927" cy="432048"/>
          </a:xfrm>
        </p:spPr>
        <p:txBody>
          <a:bodyPr/>
          <a:lstStyle/>
          <a:p>
            <a:r>
              <a:rPr lang="ru-RU" sz="2800" dirty="0" smtClean="0"/>
              <a:t>Современная карта города Коммунар</a:t>
            </a:r>
            <a:endParaRPr lang="ru-RU" sz="2800" dirty="0"/>
          </a:p>
        </p:txBody>
      </p:sp>
      <p:pic>
        <p:nvPicPr>
          <p:cNvPr id="4" name="Объект 3" descr="http://tymanka.ucoz.ru/karta-kommynar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488832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024296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836713"/>
            <a:ext cx="3636085" cy="86409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Герб города Коммунар</a:t>
            </a:r>
            <a:endParaRPr lang="ru-RU" dirty="0"/>
          </a:p>
        </p:txBody>
      </p:sp>
      <p:pic>
        <p:nvPicPr>
          <p:cNvPr id="5" name="Объект 4" descr="File:Coat of Arms of Kommunar (Leningrad oblast)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20688"/>
            <a:ext cx="3744416" cy="45365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765" y="1772816"/>
            <a:ext cx="3388660" cy="4536504"/>
          </a:xfrm>
        </p:spPr>
        <p:txBody>
          <a:bodyPr>
            <a:noAutofit/>
          </a:bodyPr>
          <a:lstStyle/>
          <a:p>
            <a:r>
              <a:rPr lang="ru-RU" sz="1600" dirty="0" smtClean="0"/>
              <a:t>     Герб представляет собой символическую композицию отражающую  историю и предысторию города, его специфику и региональную принадлежность. Белые многоугольные фигуры условно обозначают бумагу- основной вид местной продукции-и вместе с тем представляют собой традиционно стилизованные камни из родового герба графов Самойловых , бывших владельцев этих мест. В верхней части щита расположены очертания волн, соответствующие расположению города на берегу реки.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4131305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620689"/>
            <a:ext cx="2808311" cy="720079"/>
          </a:xfrm>
        </p:spPr>
        <p:txBody>
          <a:bodyPr/>
          <a:lstStyle/>
          <a:p>
            <a:r>
              <a:rPr lang="ru-RU" sz="2000" dirty="0" smtClean="0"/>
              <a:t>Бумажная фабрика «Коммунар»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9" y="1484784"/>
            <a:ext cx="2736304" cy="41525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Старейшее предприятие города основано 31 марта 1845года в связи с потребностью Петербурга в писчей бумаге. После национализации в 1917г. Фабрике было дано название «Коммунар». С тех пор рабочий поселок, а сегодня и город, носит это имя.</a:t>
            </a:r>
          </a:p>
          <a:p>
            <a:r>
              <a:rPr lang="ru-RU" dirty="0" smtClean="0"/>
              <a:t>Основные виды продукции</a:t>
            </a:r>
            <a:r>
              <a:rPr lang="ru-RU" dirty="0"/>
              <a:t>,</a:t>
            </a:r>
            <a:r>
              <a:rPr lang="ru-RU" dirty="0" smtClean="0"/>
              <a:t> выпускаемой фабрикой: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/>
              <a:t>б</a:t>
            </a:r>
            <a:r>
              <a:rPr lang="ru-RU" dirty="0" smtClean="0"/>
              <a:t>умага для пищевой и кондитерской промышленности;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/>
              <a:t>к</a:t>
            </a:r>
            <a:r>
              <a:rPr lang="ru-RU" dirty="0" smtClean="0"/>
              <a:t>артон .</a:t>
            </a:r>
          </a:p>
          <a:p>
            <a:r>
              <a:rPr lang="ru-RU" dirty="0" smtClean="0"/>
              <a:t>Исторический факт:</a:t>
            </a:r>
          </a:p>
          <a:p>
            <a:r>
              <a:rPr lang="ru-RU" dirty="0" smtClean="0"/>
              <a:t>(Именно на бумаге этой фабрики была сделана первая фотография обратной стороны Луны.)</a:t>
            </a:r>
            <a:endParaRPr lang="ru-RU" dirty="0"/>
          </a:p>
        </p:txBody>
      </p:sp>
      <p:pic>
        <p:nvPicPr>
          <p:cNvPr id="5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35896" y="764704"/>
            <a:ext cx="5328591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6653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4113076"/>
            <a:ext cx="3960440" cy="1044116"/>
          </a:xfrm>
        </p:spPr>
        <p:txBody>
          <a:bodyPr/>
          <a:lstStyle/>
          <a:p>
            <a:r>
              <a:rPr lang="ru-RU" sz="2000" dirty="0" smtClean="0"/>
              <a:t>Санкт-Петербургский картонно-полиграфический комбинат</a:t>
            </a:r>
            <a:endParaRPr lang="ru-RU" sz="2000" dirty="0"/>
          </a:p>
        </p:txBody>
      </p:sp>
      <p:pic>
        <p:nvPicPr>
          <p:cNvPr id="6" name="Объект 5" descr="Картонно-полиграфический к-т | Коммунар (Гатчинский район)"/>
          <p:cNvPicPr>
            <a:picLocks noGrp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76672"/>
            <a:ext cx="4320480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95536" y="548680"/>
            <a:ext cx="3960440" cy="1545353"/>
          </a:xfrm>
        </p:spPr>
        <p:txBody>
          <a:bodyPr/>
          <a:lstStyle/>
          <a:p>
            <a:r>
              <a:rPr lang="ru-RU" dirty="0" smtClean="0"/>
              <a:t>Немецкая фирма «</a:t>
            </a:r>
            <a:r>
              <a:rPr lang="en-US" dirty="0" smtClean="0"/>
              <a:t>KNAUF</a:t>
            </a:r>
            <a:r>
              <a:rPr lang="ru-RU" dirty="0" smtClean="0"/>
              <a:t>» </a:t>
            </a:r>
          </a:p>
          <a:p>
            <a:pPr marL="45720" indent="0">
              <a:buNone/>
            </a:pPr>
            <a:r>
              <a:rPr lang="ru-RU" sz="1800" dirty="0" smtClean="0"/>
              <a:t> </a:t>
            </a:r>
            <a:r>
              <a:rPr lang="ru-RU" sz="1800" dirty="0"/>
              <a:t>В</a:t>
            </a:r>
            <a:r>
              <a:rPr lang="ru-RU" sz="1800" dirty="0" smtClean="0"/>
              <a:t> 1985г на предприятии начался выпуск заготовок и пачек с многокрасочной печатью</a:t>
            </a:r>
            <a:endParaRPr lang="ru-R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70" y="2420888"/>
            <a:ext cx="4017522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92635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340</TotalTime>
  <Words>314</Words>
  <Application>Microsoft Office PowerPoint</Application>
  <PresentationFormat>Экран (4:3)</PresentationFormat>
  <Paragraphs>36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Воздушный поток</vt:lpstr>
      <vt:lpstr>Город Коммунар –город бумажников выполнила Осадчая Светлана Юрьевна  воспитатель МБДОУ «Детский сад №35»</vt:lpstr>
      <vt:lpstr>Так выглядела карта города прошлых лет</vt:lpstr>
      <vt:lpstr>Портрет графини Юлии Павловны Самойловой, рожденной графини Пален (владелица графской славянки)  </vt:lpstr>
      <vt:lpstr>Усадьба Царская (Графская) Славянка  Когда-то усадьба Юлии Самойловой славилась своим гостеприимством </vt:lpstr>
      <vt:lpstr>Руины графской славянки</vt:lpstr>
      <vt:lpstr>Современная карта города Коммунар</vt:lpstr>
      <vt:lpstr>Герб города Коммунар</vt:lpstr>
      <vt:lpstr>Бумажная фабрика «Коммунар»</vt:lpstr>
      <vt:lpstr>Санкт-Петербургский картонно-полиграфический комбинат</vt:lpstr>
      <vt:lpstr>Детский сад № 35</vt:lpstr>
      <vt:lpstr>Библиотека</vt:lpstr>
      <vt:lpstr>Почта</vt:lpstr>
      <vt:lpstr>Слайд 13</vt:lpstr>
      <vt:lpstr>Железнодорожная стация «Антропшино»</vt:lpstr>
      <vt:lpstr>Магазин «Пятерочка»</vt:lpstr>
      <vt:lpstr>Мемориал Коммунаровцам погибшим в годы ВОВ сооружен в 1975году на берегу реки Ижоры, на месте, откуда в 1941году уходили рабочие и служащие фабрики на фронт</vt:lpstr>
      <vt:lpstr>Стела на месте казни 9 партизан, воздвигнута на улице Антропшинской в память павшим во время Великой Отечественной войны жителям деревни Антропшино.</vt:lpstr>
      <vt:lpstr>Коммунаровская школа №2</vt:lpstr>
      <vt:lpstr>КОММУНАРСКАЯ ДЕТСКАЯ ШКОЛА ИСКУССТВ ИМ. НЕЛЬСЕНА </vt:lpstr>
      <vt:lpstr>Музыкальная школа</vt:lpstr>
      <vt:lpstr>Спортивный комплекс «Олимп»</vt:lpstr>
      <vt:lpstr>Центр культуры и досуга.</vt:lpstr>
      <vt:lpstr>Стадион . футбольное поле.</vt:lpstr>
      <vt:lpstr>Бассейн</vt:lpstr>
      <vt:lpstr>Церковь святого князя Владимира</vt:lpstr>
      <vt:lpstr>Городская больница</vt:lpstr>
      <vt:lpstr>Река Ижора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Коммунар</dc:title>
  <dc:creator>Саша</dc:creator>
  <cp:lastModifiedBy>Светлана</cp:lastModifiedBy>
  <cp:revision>32</cp:revision>
  <dcterms:created xsi:type="dcterms:W3CDTF">2014-03-25T14:29:37Z</dcterms:created>
  <dcterms:modified xsi:type="dcterms:W3CDTF">2020-09-20T19:36:05Z</dcterms:modified>
</cp:coreProperties>
</file>