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169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49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601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2042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369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386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7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97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911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02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44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185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418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952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763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023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429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585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E61ADB5-6F31-40F2-B603-3438C85BD0AE}" type="datetimeFigureOut">
              <a:rPr lang="ru-RU" smtClean="0"/>
              <a:t>11.10.2022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95419AE-29CF-4DEC-9FCF-9A9D55EFF8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93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D7535A-BA00-2A73-B6CD-FD26A88AA8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Робот как исполнитель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2562C7D-919B-34B0-5C20-718C20DFF2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Для 5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2671766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E65C6-9508-8FAA-A806-6CF7B7FC8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68711"/>
            <a:ext cx="10364451" cy="1596177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Роботы-учёные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FAB72F-AB96-22FE-1E03-A3291BA16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1681" y="2205728"/>
            <a:ext cx="10364452" cy="3424107"/>
          </a:xfrm>
        </p:spPr>
        <p:txBody>
          <a:bodyPr/>
          <a:lstStyle/>
          <a:p>
            <a:pPr algn="just"/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роботы-учёные Адам и Ева были созданы в рамках проекта 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Robot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Scientist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университета </a:t>
            </a:r>
            <a:r>
              <a:rPr lang="ru-RU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Аберистуита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в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году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одним из них было совершено первое научное открытие.</a:t>
            </a:r>
          </a:p>
          <a:p>
            <a:pPr algn="just"/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 роботам-учёным можно отнести роботов, с помощью которых исследовались вентиляционные шахты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Пирамиды Хеопса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были открыты т. н. «дверки </a:t>
            </a:r>
            <a:r>
              <a:rPr lang="ru-RU" b="0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Гантенбринка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и «ниши Хеопса».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97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71F21C-E035-8B8A-B85F-09E149ACA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448187"/>
            <a:ext cx="10364451" cy="1596177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Роботы-учителя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D05042-2E6D-8DB2-78D2-3C7E92FE4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0" i="0" dirty="0">
                <a:effectLst/>
                <a:latin typeface="Arial" panose="020B0604020202020204" pitchFamily="34" charset="0"/>
              </a:rPr>
              <a:t>Один из первых образцов робота-учителя был разработан в 2016 году молодыми учёными </a:t>
            </a:r>
            <a:r>
              <a:rPr lang="ru-RU" dirty="0">
                <a:latin typeface="Arial" panose="020B0604020202020204" pitchFamily="34" charset="0"/>
              </a:rPr>
              <a:t>Томского политехнического университета</a:t>
            </a:r>
            <a:r>
              <a:rPr lang="ru-RU" b="0" i="0" dirty="0">
                <a:effectLst/>
                <a:latin typeface="Arial" panose="020B0604020202020204" pitchFamily="34" charset="0"/>
              </a:rPr>
              <a:t>. В мае 2016 года пресс-служба университета сообщила, что с помощью мобиробота учащиеся лицея при вузе смогут получать теоретические и практические знания по математике, физике, химии и информатике начиная с осени того же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176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56338F-5C94-FD3D-FB9D-21A57D742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3959"/>
            <a:ext cx="8946776" cy="671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98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753C79E-83AE-EC4B-31EB-3D4BF35702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3116" y="672764"/>
            <a:ext cx="11161684" cy="571907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 опирается на такие дисциплины, как:</a:t>
            </a:r>
          </a:p>
          <a:p>
            <a:pPr marL="0" indent="0" algn="just">
              <a:buNone/>
            </a:pP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кибернетика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телемеханика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мехатроника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радиотехника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электротехника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строительную, промышленную, бытовую, медицинскую, авиационную и экстремальную (военную, космическую, подводную) робототехнику.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23D1B7-1A0E-10DC-F1B7-5453897F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777" y="1219200"/>
            <a:ext cx="3657599" cy="365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389524-84C4-25B6-0CF1-96E55F8C6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Давай оценим работу на уроке</a:t>
            </a:r>
          </a:p>
        </p:txBody>
      </p:sp>
      <p:pic>
        <p:nvPicPr>
          <p:cNvPr id="4" name="Рисунок 49" descr="Описание: ÐÐ°ÑÑÐ¸Ð½ÐºÐ¸ Ð¿Ð¾ Ð·Ð°Ð¿ÑÐ¾ÑÑ ÑÐµÐ»Ð¾Ð²ÐµÑÐµÐº ÑÐ¸ÑÑÐ½Ð¾Ðº">
            <a:extLst>
              <a:ext uri="{FF2B5EF4-FFF2-40B4-BE49-F238E27FC236}">
                <a16:creationId xmlns:a16="http://schemas.microsoft.com/office/drawing/2014/main" id="{30A09A6B-BCC4-EF1D-6920-E9EF4463960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42" y="2214694"/>
            <a:ext cx="2577846" cy="418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051CCD-BF63-6AE0-4DF4-85DFBB06D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65" y="4528886"/>
            <a:ext cx="6849946" cy="22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785A5BB3-BE6B-416D-7A39-D65EB4E33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982" y="5083121"/>
            <a:ext cx="4392488" cy="7386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Оцени, как ты работал на уроке, отметь на луче свое положение по окончании урока</a:t>
            </a:r>
            <a:endParaRPr kumimoji="0" 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2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7232E2-2F49-278B-521F-BDAD30277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CC1484-EF6D-73AD-EB8B-A3A066670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269" y="2815376"/>
            <a:ext cx="4644343" cy="3424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Подготовить краткий доклад о роботах, используемых в промышленности.</a:t>
            </a: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94C3B6-8525-3205-890B-5E176919B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576" y="2760890"/>
            <a:ext cx="4805707" cy="347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60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333D67-43A0-951E-93D8-55ED9775B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5E393C-88D6-7B28-3BF5-6AFD0E9AF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Презентацию подготовила </a:t>
            </a:r>
          </a:p>
          <a:p>
            <a:pPr marL="0" indent="0" algn="ctr">
              <a:buNone/>
            </a:pPr>
            <a:r>
              <a:rPr lang="ru-RU" dirty="0"/>
              <a:t>Учитель технологии </a:t>
            </a:r>
          </a:p>
          <a:p>
            <a:pPr marL="0" indent="0" algn="ctr">
              <a:buNone/>
            </a:pPr>
            <a:r>
              <a:rPr lang="ru-RU" dirty="0"/>
              <a:t>Корнилова Евгения Александровна</a:t>
            </a:r>
          </a:p>
          <a:p>
            <a:pPr marL="0" indent="0" algn="ctr">
              <a:buNone/>
            </a:pPr>
            <a:r>
              <a:rPr lang="ru-RU" dirty="0"/>
              <a:t>ГБОУ школа №59 </a:t>
            </a:r>
          </a:p>
          <a:p>
            <a:pPr marL="0" indent="0" algn="ctr">
              <a:buNone/>
            </a:pPr>
            <a:r>
              <a:rPr lang="ru-RU" dirty="0"/>
              <a:t>Приморского района г. Санкт - Петербурга</a:t>
            </a:r>
          </a:p>
        </p:txBody>
      </p:sp>
    </p:spTree>
    <p:extLst>
      <p:ext uri="{BB962C8B-B14F-4D97-AF65-F5344CB8AC3E}">
        <p14:creationId xmlns:p14="http://schemas.microsoft.com/office/powerpoint/2010/main" val="3529601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D2E75-AFE3-56DA-8E24-DCE49AB49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069" y="1299835"/>
            <a:ext cx="10364451" cy="1596177"/>
          </a:xfrm>
        </p:spPr>
        <p:txBody>
          <a:bodyPr/>
          <a:lstStyle/>
          <a:p>
            <a:r>
              <a:rPr lang="ru-RU" dirty="0"/>
              <a:t>Как вы думаете, о чем сегодня пойдет речь на уроке?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1B51C1-34C6-E48B-500B-F2874B50BE4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3299012"/>
            <a:ext cx="10363826" cy="249218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Нет руля и нету шин,</a:t>
            </a: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Но я родственник машин.</a:t>
            </a: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Хоть с квадратной головой,</a:t>
            </a: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Я почти как вы живой:</a:t>
            </a:r>
            <a:br>
              <a:rPr lang="ru-RU" dirty="0"/>
            </a:b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Я стою и я хожу.</a:t>
            </a: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Кто захочет, с тем дружу.</a:t>
            </a: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Пусть немного твердолобый,</a:t>
            </a:r>
            <a:br>
              <a:rPr lang="ru-RU" dirty="0"/>
            </a:br>
            <a:r>
              <a:rPr lang="ru-RU" b="0" i="0" dirty="0">
                <a:solidFill>
                  <a:srgbClr val="000042"/>
                </a:solidFill>
                <a:effectLst/>
                <a:latin typeface="Times New Roman" panose="02020603050405020304" pitchFamily="18" charset="0"/>
              </a:rPr>
              <a:t>Но я очень добрый ______________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E5E9BAD-2FE5-5192-4B94-622FD73E0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64" y="3083858"/>
            <a:ext cx="3191944" cy="292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1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21F573-8065-8BE2-8EBD-D4C1895CE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33" y="80635"/>
            <a:ext cx="10364451" cy="1596177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3B0FD0-D8D2-B031-BC3B-8233A9C29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81" y="1533376"/>
            <a:ext cx="5863542" cy="480467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устройство, предназначенное для осуществления различного рода механических операций, которое действует по заранее заложенной программе.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E122B7-CE06-F986-F61D-A12C342AB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294" y="1237129"/>
            <a:ext cx="5360894" cy="536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03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727DBEA-A727-E8D9-95DF-68414FB77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482" y="591670"/>
            <a:ext cx="11421036" cy="588084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робот может как иметь связь с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оператором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получая от него команды (ручное управление), так и действовать автономно, в соответствии с заложенной программой (автоматическое управление).</a:t>
            </a:r>
          </a:p>
          <a:p>
            <a:pPr algn="just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Назначения роботов могут быть самыми разнообразными, от увеселительных и прикладных и до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сугубо производственных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Внешний вид роботов разнообразен по форме и содержанию, может быть каким угодно, хотя нередко в конструкциях узлов заимствуют элементы анатомии различных живых существ, подходящие для выполняемой задачи.</a:t>
            </a:r>
          </a:p>
          <a:p>
            <a:pPr algn="just"/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информационных технологиях «роботами» также называют некоторые автономно действующие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боты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или 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поисковые роботы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96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DD9BF3-15AB-47C2-DBBA-8CD36D6FD2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53" y="0"/>
            <a:ext cx="100763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27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A0CDF-6B35-A2B9-8580-ECE52834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6" y="349575"/>
            <a:ext cx="10364451" cy="1596177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 строению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DC6E93-D13B-FBB2-8F1B-420EDC4644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конструкцией, роботы могут делиться на два следующих типа: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Андроид</a:t>
            </a: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человекообразный робот;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32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Биоробот — человек или животное, у которого вместо мозга вставлен имплантат (процессор), всё остальное тело — органическое.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428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7EF889-D654-25F1-E22A-B7986727E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153" y="141007"/>
            <a:ext cx="10515600" cy="1325563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 назначению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D9B1E8-43FC-C16E-2FAE-774EB4703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306" y="1362635"/>
            <a:ext cx="11331388" cy="4814328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выполняемой функцией роботы могут быть названы следующими типами: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Бытовой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Боевой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Аптечный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Наноробот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Персональный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робот</a:t>
            </a:r>
            <a:endParaRPr lang="ru-RU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984976-FB8D-0CA2-F0BB-EC6D8CA68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023" y="2029722"/>
            <a:ext cx="4474933" cy="468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FB1BCA-479B-EC5D-16C9-139C60FFF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8941"/>
            <a:ext cx="10364451" cy="1596177"/>
          </a:xfrm>
        </p:spPr>
        <p:txBody>
          <a:bodyPr>
            <a:norm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Роботы для обеспечения безопасности</a:t>
            </a:r>
            <a:b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820095-8E7B-BC13-1FA4-A788025A6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5388"/>
            <a:ext cx="10869706" cy="51636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Роботы широко применяются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полицией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органами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безопасности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аварийно-спасательными службами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силами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ведомственной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вневедомственной охраны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2007 году в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Перми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прошли первые испытания российского робота-полицейского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Р-БОТ 001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разработанного московской компанией «Лаборатория Трёхмерного Зрения». При тушении пожаров применяют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роботизированные установки пожаротушения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Для оперативной разведки агентства по чрезвычайным ситуациям и полиция используют «летающих роботов» —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беспилотные летательные аппараты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 При проведении под водой обследования потенциально опасных объектов и поисково-спасательных работ службы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МЧС России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используют подводные роботы серии 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Гном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 выпускаемые с 2001 года московской компанией «Подводная робототехника»</a:t>
            </a:r>
            <a:r>
              <a:rPr lang="ru-RU" b="0" i="0" baseline="30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21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EBDA9E-C654-BFDB-0DED-7A7A1E16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91" y="107529"/>
            <a:ext cx="10364451" cy="1596177"/>
          </a:xfrm>
        </p:spPr>
        <p:txBody>
          <a:bodyPr/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Боевые роботы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CAD2FE-1E52-7726-DFE1-FD9D78B3A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750" y="1587164"/>
            <a:ext cx="11547167" cy="489431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Боевым роботом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называют автоматическое устройство, заменяющее человека в боевых ситуациях или при работе в условиях, несовместимых с возможностями человека, в военных целях: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разведка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боевые действия, разминирование и т. п. Боевыми роботами являются не только автоматические устройства с антропоморфным действием, которые частично или полностью заменяют человека, но и действующие в воздушной и водной среде, не являющейся средой обитания человека (авиационные беспилотные с дистанционным управлением, подводные аппараты и надводные корабли). Большинство боевых роботов являются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устройствами телеприсутствия</a:t>
            </a:r>
            <a:r>
              <a:rPr lang="ru-RU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 лишь очень немногие модели имеют возможность выполнять некоторые задачи автономно, без вмешательства оператора.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95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224</TotalTime>
  <Words>684</Words>
  <Application>Microsoft Office PowerPoint</Application>
  <PresentationFormat>Широкоэкранный</PresentationFormat>
  <Paragraphs>54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PT Sans</vt:lpstr>
      <vt:lpstr>Times New Roman</vt:lpstr>
      <vt:lpstr>Tw Cen MT</vt:lpstr>
      <vt:lpstr>Wingdings</vt:lpstr>
      <vt:lpstr>Капля</vt:lpstr>
      <vt:lpstr>Робот как исполнитель</vt:lpstr>
      <vt:lpstr>Как вы думаете, о чем сегодня пойдет речь на уроке?</vt:lpstr>
      <vt:lpstr>Робот</vt:lpstr>
      <vt:lpstr>Презентация PowerPoint</vt:lpstr>
      <vt:lpstr>Презентация PowerPoint</vt:lpstr>
      <vt:lpstr>По строению</vt:lpstr>
      <vt:lpstr>По назначению</vt:lpstr>
      <vt:lpstr>Роботы для обеспечения безопасности </vt:lpstr>
      <vt:lpstr>Боевые роботы</vt:lpstr>
      <vt:lpstr>Роботы-учёные</vt:lpstr>
      <vt:lpstr>Роботы-учителя</vt:lpstr>
      <vt:lpstr>Презентация PowerPoint</vt:lpstr>
      <vt:lpstr>Презентация PowerPoint</vt:lpstr>
      <vt:lpstr>Давай оценим работу на уроке</vt:lpstr>
      <vt:lpstr>Домашнее задание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 масло</dc:creator>
  <cp:lastModifiedBy>иван масло</cp:lastModifiedBy>
  <cp:revision>5</cp:revision>
  <dcterms:created xsi:type="dcterms:W3CDTF">2022-10-06T09:19:14Z</dcterms:created>
  <dcterms:modified xsi:type="dcterms:W3CDTF">2022-10-11T06:10:37Z</dcterms:modified>
</cp:coreProperties>
</file>