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33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260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9148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990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281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894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506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014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353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327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978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720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68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481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139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040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16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3786EB5-AC2D-45C7-AA51-250454746B23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E843DA-3F44-4BBD-A89D-5D9E898B6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73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b="1" dirty="0" smtClean="0"/>
              <a:t>ОБЩЕСТВЕННАЯ МЫСЛЬ, ПУБЛИЦИСТИКА, ЛИТЕРАТУРА, ПРЕССА.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4031673"/>
            <a:ext cx="6815669" cy="946726"/>
          </a:xfrm>
        </p:spPr>
        <p:txBody>
          <a:bodyPr/>
          <a:lstStyle/>
          <a:p>
            <a:r>
              <a:rPr lang="en-US" dirty="0" smtClean="0"/>
              <a:t>XVIII </a:t>
            </a:r>
            <a:r>
              <a:rPr lang="ru-RU" dirty="0" smtClean="0"/>
              <a:t>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28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/>
              <a:t>Вывод</a:t>
            </a:r>
            <a:r>
              <a:rPr lang="ru-RU" sz="5400" smtClean="0"/>
              <a:t>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2"/>
            <a:ext cx="10025742" cy="3318936"/>
          </a:xfrm>
        </p:spPr>
        <p:txBody>
          <a:bodyPr>
            <a:noAutofit/>
          </a:bodyPr>
          <a:lstStyle/>
          <a:p>
            <a:pPr algn="just"/>
            <a:r>
              <a:rPr lang="ru-RU" sz="4000" dirty="0"/>
              <a:t>Под влиянием европейского Просвещения в стране активно развивалась общественная мысль, литература и публицистика.</a:t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28826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1.	Эпоха Просвещения в Европе и её влияние на общественную мысль России.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b="1" dirty="0" err="1"/>
              <a:t>Эпо́ха</a:t>
            </a:r>
            <a:r>
              <a:rPr lang="ru-RU" sz="3600" b="1" dirty="0"/>
              <a:t> </a:t>
            </a:r>
            <a:r>
              <a:rPr lang="ru-RU" sz="3600" b="1" dirty="0" err="1"/>
              <a:t>Просвеще́ния</a:t>
            </a:r>
            <a:r>
              <a:rPr lang="ru-RU" sz="3600" b="1" dirty="0"/>
              <a:t> </a:t>
            </a:r>
            <a:r>
              <a:rPr lang="ru-RU" sz="3600" dirty="0"/>
              <a:t>— одна из ключевых эпох в истории европейской культуры, связанная с развитием научной, философской и общественной мысли в конце XVII – XVIII веках.</a:t>
            </a:r>
          </a:p>
        </p:txBody>
      </p:sp>
    </p:spTree>
    <p:extLst>
      <p:ext uri="{BB962C8B-B14F-4D97-AF65-F5344CB8AC3E}">
        <p14:creationId xmlns:p14="http://schemas.microsoft.com/office/powerpoint/2010/main" val="2543767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	Особенности развития художественной культуры.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b="1" dirty="0"/>
              <a:t>Художественная культура </a:t>
            </a:r>
            <a:r>
              <a:rPr lang="ru-RU" sz="3200" dirty="0"/>
              <a:t>– это совокупность художественных ценностей, а также исторически определенная система их воспроизводства и функционирования в обществе. Иными словами, это все то, что создано человеком с использованием художественных приемов: живопись, архитектура, скульптура, литература.</a:t>
            </a:r>
          </a:p>
        </p:txBody>
      </p:sp>
    </p:spTree>
    <p:extLst>
      <p:ext uri="{BB962C8B-B14F-4D97-AF65-F5344CB8AC3E}">
        <p14:creationId xmlns:p14="http://schemas.microsoft.com/office/powerpoint/2010/main" val="10320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	Особенности развития художественной культуры.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600" dirty="0"/>
              <a:t>В художественном творчестве можно выделить два основных стиля: барокко (1740-1750-е гг.) и классицизм (вторая пол XVIII в.).</a:t>
            </a:r>
          </a:p>
        </p:txBody>
      </p:sp>
    </p:spTree>
    <p:extLst>
      <p:ext uri="{BB962C8B-B14F-4D97-AF65-F5344CB8AC3E}">
        <p14:creationId xmlns:p14="http://schemas.microsoft.com/office/powerpoint/2010/main" val="158179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	Особенности развития художественной культуры.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/>
              <a:t>Барокко – (итал. </a:t>
            </a:r>
            <a:r>
              <a:rPr lang="ru-RU" sz="3200" dirty="0" err="1"/>
              <a:t>barocco</a:t>
            </a:r>
            <a:r>
              <a:rPr lang="ru-RU" sz="3200" dirty="0"/>
              <a:t> — «причудливый», «странный», «склонный к излишествам». Барокко свойственны контрастность, напряжённость, динамичность образов, стремление к величию и пышности.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0" y="547255"/>
            <a:ext cx="7620000" cy="571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946" y="160868"/>
            <a:ext cx="7620000" cy="571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889" y="318655"/>
            <a:ext cx="8937744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0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	Особенности развития художественной культуры.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3200" dirty="0"/>
              <a:t>Классицизм - от лат. </a:t>
            </a:r>
            <a:r>
              <a:rPr lang="ru-RU" sz="3200" dirty="0" err="1"/>
              <a:t>classicus</a:t>
            </a:r>
            <a:r>
              <a:rPr lang="ru-RU" sz="3200" dirty="0"/>
              <a:t> — образцовый. опирался на античное искусство Древней Греции и Рима, беря его за идеальный образец.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64" y="423201"/>
            <a:ext cx="8762003" cy="5839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334" y="302203"/>
            <a:ext cx="857250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3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815879"/>
            <a:ext cx="9601196" cy="694268"/>
          </a:xfrm>
        </p:spPr>
        <p:txBody>
          <a:bodyPr>
            <a:normAutofit fontScale="90000"/>
          </a:bodyPr>
          <a:lstStyle/>
          <a:p>
            <a:r>
              <a:rPr lang="ru-RU" dirty="0"/>
              <a:t>Литература.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9146" y="1614823"/>
            <a:ext cx="9601196" cy="33189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600" dirty="0" smtClean="0"/>
              <a:t>Работа с текстом учебника на стр. 73-74</a:t>
            </a:r>
          </a:p>
          <a:p>
            <a:pPr algn="just"/>
            <a:endParaRPr lang="ru-RU" sz="3600" dirty="0"/>
          </a:p>
          <a:p>
            <a:pPr algn="just"/>
            <a:r>
              <a:rPr lang="ru-RU" sz="3600" dirty="0" smtClean="0"/>
              <a:t>Элегия </a:t>
            </a:r>
            <a:r>
              <a:rPr lang="ru-RU" sz="3600" dirty="0"/>
              <a:t>— лирический жанр, содержащий в стихотворной форме эмоциональный результат философского раздумья над сложными проблемами жизни</a:t>
            </a:r>
            <a:r>
              <a:rPr lang="ru-RU" sz="3600" dirty="0" smtClean="0"/>
              <a:t>.</a:t>
            </a:r>
          </a:p>
          <a:p>
            <a:pPr algn="just"/>
            <a:endParaRPr lang="ru-RU" sz="3600" dirty="0"/>
          </a:p>
          <a:p>
            <a:pPr marL="0" indent="0" algn="just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500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210" y="2379493"/>
            <a:ext cx="3948545" cy="3346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148" y="49722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/>
              <a:t>4.	Общественная мысль, политическая литература, публицистика.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217" y="1188809"/>
            <a:ext cx="2691987" cy="3317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518" y="3140014"/>
            <a:ext cx="2740517" cy="36078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2069" y="1801089"/>
            <a:ext cx="2090314" cy="34729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6850" y="3104956"/>
            <a:ext cx="2375149" cy="364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17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Мемуары (воспоминания).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09371"/>
            <a:ext cx="9601196" cy="3466497"/>
          </a:xfrm>
        </p:spPr>
        <p:txBody>
          <a:bodyPr>
            <a:noAutofit/>
          </a:bodyPr>
          <a:lstStyle/>
          <a:p>
            <a:pPr algn="just"/>
            <a:r>
              <a:rPr lang="ru-RU" sz="3200" dirty="0"/>
              <a:t>Новым явлением в публицистике XVIII в. стали мемуары – воспоминания видных политических деятелей и простых людей. Свои мемуары писала и Екатерина II, фрейлина Екатерины княгиня Дашкова и др. Мемуары важны для истории, так как в них отражены важные исторические события, очевидцами которых являлись их авторы.</a:t>
            </a:r>
          </a:p>
        </p:txBody>
      </p:sp>
    </p:spTree>
    <p:extLst>
      <p:ext uri="{BB962C8B-B14F-4D97-AF65-F5344CB8AC3E}">
        <p14:creationId xmlns:p14="http://schemas.microsoft.com/office/powerpoint/2010/main" val="31850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</TotalTime>
  <Words>274</Words>
  <Application>Microsoft Office PowerPoint</Application>
  <PresentationFormat>Широкоэкранный</PresentationFormat>
  <Paragraphs>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Garamond</vt:lpstr>
      <vt:lpstr>Натуральные материалы</vt:lpstr>
      <vt:lpstr>ОБЩЕСТВЕННАЯ МЫСЛЬ, ПУБЛИЦИСТИКА, ЛИТЕРАТУРА, ПРЕССА.</vt:lpstr>
      <vt:lpstr>1. Эпоха Просвещения в Европе и её влияние на общественную мысль России.</vt:lpstr>
      <vt:lpstr>2. Особенности развития художественной культуры.</vt:lpstr>
      <vt:lpstr>2. Особенности развития художественной культуры.</vt:lpstr>
      <vt:lpstr>2. Особенности развития художественной культуры.</vt:lpstr>
      <vt:lpstr>2. Особенности развития художественной культуры.</vt:lpstr>
      <vt:lpstr>Литература.</vt:lpstr>
      <vt:lpstr>4. Общественная мысль, политическая литература, публицистика.</vt:lpstr>
      <vt:lpstr>Мемуары (воспоминания).</vt:lpstr>
      <vt:lpstr>Вывод: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ОБЩЕСТВЕННАЯ МЫСЛЬ, ПУБЛИЦИСТИКА, ЛИТЕРАТУРА, ПРЕССА.</dc:title>
  <dc:creator>Пользователь</dc:creator>
  <cp:lastModifiedBy>Пользователь</cp:lastModifiedBy>
  <cp:revision>4</cp:revision>
  <dcterms:created xsi:type="dcterms:W3CDTF">2017-01-23T12:57:02Z</dcterms:created>
  <dcterms:modified xsi:type="dcterms:W3CDTF">2017-01-23T13:28:55Z</dcterms:modified>
</cp:coreProperties>
</file>