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0" r:id="rId14"/>
    <p:sldId id="271" r:id="rId15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DC49326-A46C-4E1E-A62D-21C94EC0C5E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B8AAC8-4A07-489E-9888-F49E7D41979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64704"/>
            <a:ext cx="8215064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МУНИЦИПАЛЬНОЕ БЮДЖЕТНОЕ ОБЩЕОБРАЗОВАТЕЛЬНОЕ УЧРЕЖДЕНИЕ «Средняя общеобразовательная школа №6»</a:t>
            </a:r>
            <a:br>
              <a:rPr lang="ru-RU" sz="2700" dirty="0" smtClean="0"/>
            </a:br>
            <a:r>
              <a:rPr lang="ru-RU" sz="2700" dirty="0" smtClean="0"/>
              <a:t>(дошкольное отделение, корпус №5 «Сказка») </a:t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844824"/>
            <a:ext cx="8143056" cy="4680520"/>
          </a:xfrm>
        </p:spPr>
        <p:txBody>
          <a:bodyPr>
            <a:normAutofit/>
          </a:bodyPr>
          <a:lstStyle/>
          <a:p>
            <a:pPr algn="ctr"/>
            <a:endParaRPr lang="ru-RU" sz="36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3600" dirty="0" smtClean="0"/>
              <a:t>Центр эмоциональной  разгрузки.</a:t>
            </a:r>
          </a:p>
          <a:p>
            <a:pPr algn="ctr"/>
            <a:r>
              <a:rPr lang="ru-RU" sz="3600" dirty="0" smtClean="0"/>
              <a:t>Методика  3 яиц</a:t>
            </a:r>
          </a:p>
          <a:p>
            <a:pPr algn="ctr"/>
            <a:endParaRPr lang="ru-RU" sz="3600" b="1" i="1" dirty="0" smtClean="0">
              <a:solidFill>
                <a:srgbClr val="002060"/>
              </a:solidFill>
            </a:endParaRPr>
          </a:p>
          <a:p>
            <a:pPr algn="ctr"/>
            <a:endParaRPr lang="ru-RU" sz="2800" dirty="0" smtClean="0"/>
          </a:p>
          <a:p>
            <a:r>
              <a:rPr lang="ru-RU" sz="1800" dirty="0" smtClean="0"/>
              <a:t>Подготовила воспитатель:</a:t>
            </a:r>
          </a:p>
          <a:p>
            <a:r>
              <a:rPr lang="ru-RU" sz="1800" dirty="0" smtClean="0"/>
              <a:t>Маслакова Е.И</a:t>
            </a:r>
            <a:r>
              <a:rPr lang="ru-RU" sz="2800" dirty="0" smtClean="0"/>
              <a:t>.</a:t>
            </a:r>
          </a:p>
          <a:p>
            <a:pPr algn="ctr"/>
            <a:r>
              <a:rPr lang="ru-RU" sz="1800" dirty="0" smtClean="0"/>
              <a:t>Мытищи </a:t>
            </a:r>
            <a:r>
              <a:rPr lang="ru-RU" sz="1800" dirty="0" smtClean="0"/>
              <a:t>2022 </a:t>
            </a:r>
            <a:r>
              <a:rPr lang="ru-RU" sz="1800" dirty="0" smtClean="0"/>
              <a:t>год.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8686800" cy="570391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764704"/>
            <a:ext cx="4298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Дыхательные игры.</a:t>
            </a:r>
            <a:endParaRPr lang="ru-RU" sz="3600" dirty="0"/>
          </a:p>
        </p:txBody>
      </p:sp>
      <p:pic>
        <p:nvPicPr>
          <p:cNvPr id="7170" name="Picture 2" descr="C:\Users\Zver\Desktop\Новая папка\IMG_20210521_1018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4032448" cy="4818584"/>
          </a:xfrm>
          <a:prstGeom prst="rect">
            <a:avLst/>
          </a:prstGeom>
          <a:noFill/>
        </p:spPr>
      </p:pic>
      <p:pic>
        <p:nvPicPr>
          <p:cNvPr id="7171" name="Picture 3" descr="C:\Users\Zver\Desktop\Новая папка\IMG_20210521_1019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3816424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31904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/>
              <a:t> Раздражение.</a:t>
            </a:r>
          </a:p>
          <a:p>
            <a:r>
              <a:rPr lang="ru-RU" dirty="0" smtClean="0"/>
              <a:t>Где живёт раздражение-  во всём теле, волосах, руках.</a:t>
            </a:r>
          </a:p>
          <a:p>
            <a:r>
              <a:rPr lang="ru-RU" dirty="0" smtClean="0"/>
              <a:t>Как прожить это чувство.</a:t>
            </a:r>
          </a:p>
          <a:p>
            <a:r>
              <a:rPr lang="ru-RU" dirty="0" smtClean="0"/>
              <a:t>- игрушки собирать или </a:t>
            </a:r>
            <a:r>
              <a:rPr lang="ru-RU" dirty="0" err="1" smtClean="0"/>
              <a:t>трансформеры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- снять раздражение: снять что-нибудь с себя.</a:t>
            </a:r>
          </a:p>
          <a:p>
            <a:r>
              <a:rPr lang="ru-RU" dirty="0" smtClean="0"/>
              <a:t>- смыть раздражение: игры с водой</a:t>
            </a:r>
          </a:p>
          <a:p>
            <a:r>
              <a:rPr lang="ru-RU" dirty="0" smtClean="0"/>
              <a:t>- закруглить раздражение: рисовать круги, раскраски, песочные игры, </a:t>
            </a:r>
            <a:r>
              <a:rPr lang="ru-RU" dirty="0" err="1" smtClean="0"/>
              <a:t>антисстрессы</a:t>
            </a:r>
            <a:r>
              <a:rPr lang="ru-RU" dirty="0" smtClean="0"/>
              <a:t>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31904"/>
          </a:xfrm>
        </p:spPr>
        <p:txBody>
          <a:bodyPr/>
          <a:lstStyle/>
          <a:p>
            <a:pPr algn="just">
              <a:buNone/>
            </a:pPr>
            <a:r>
              <a:rPr lang="ru-RU" i="1" dirty="0" smtClean="0">
                <a:solidFill>
                  <a:srgbClr val="002060"/>
                </a:solidFill>
              </a:rPr>
              <a:t>    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8194" name="Picture 2" descr="C:\Users\Zver\Desktop\Новая папка\IMG_20210524_1616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59296"/>
            <a:ext cx="4392488" cy="3117776"/>
          </a:xfrm>
          <a:prstGeom prst="rect">
            <a:avLst/>
          </a:prstGeom>
          <a:noFill/>
        </p:spPr>
      </p:pic>
      <p:pic>
        <p:nvPicPr>
          <p:cNvPr id="8195" name="Picture 3" descr="C:\Users\Zver\Desktop\Новая папка\IMG_20210521_065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908720"/>
            <a:ext cx="3672408" cy="5688632"/>
          </a:xfrm>
          <a:prstGeom prst="rect">
            <a:avLst/>
          </a:prstGeom>
          <a:noFill/>
        </p:spPr>
      </p:pic>
      <p:pic>
        <p:nvPicPr>
          <p:cNvPr id="8197" name="Picture 5" descr="C:\Users\Zver\Desktop\Новая папка\IMG_20210521_0653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221088"/>
            <a:ext cx="4392488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95736" y="836712"/>
            <a:ext cx="50686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/>
              <a:t>Снимаем раздражение.</a:t>
            </a:r>
            <a:endParaRPr lang="ru-RU" sz="3600" dirty="0"/>
          </a:p>
        </p:txBody>
      </p:sp>
      <p:pic>
        <p:nvPicPr>
          <p:cNvPr id="9218" name="Picture 2" descr="C:\Users\Zver\Desktop\Новая папка\IMG_20210521_1009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80928"/>
            <a:ext cx="3200400" cy="3018384"/>
          </a:xfrm>
          <a:prstGeom prst="rect">
            <a:avLst/>
          </a:prstGeom>
          <a:noFill/>
        </p:spPr>
      </p:pic>
      <p:pic>
        <p:nvPicPr>
          <p:cNvPr id="9219" name="Picture 3" descr="C:\Users\Zver\Desktop\Новая папка\IMG_20210521_1015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628800"/>
            <a:ext cx="4824536" cy="2592288"/>
          </a:xfrm>
          <a:prstGeom prst="rect">
            <a:avLst/>
          </a:prstGeom>
          <a:noFill/>
        </p:spPr>
      </p:pic>
      <p:pic>
        <p:nvPicPr>
          <p:cNvPr id="9220" name="Picture 4" descr="C:\Users\Zver\Desktop\Новая папка\IMG_20210524_1543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4265712"/>
            <a:ext cx="4896544" cy="2331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533400" y="1196752"/>
            <a:ext cx="8143056" cy="378438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6000" b="1" i="1" dirty="0" smtClean="0"/>
              <a:t>Спасибо за внимание!</a:t>
            </a:r>
            <a:endParaRPr lang="ru-RU" sz="6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447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Центр эмоциональной  разгрузки</a:t>
            </a:r>
            <a:br>
              <a:rPr lang="ru-RU" sz="2800" dirty="0" smtClean="0"/>
            </a:br>
            <a:r>
              <a:rPr lang="ru-RU" sz="2800" dirty="0" smtClean="0"/>
              <a:t>Методика  3 яичек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pic>
        <p:nvPicPr>
          <p:cNvPr id="1026" name="Picture 2" descr="C:\Users\Zver\Desktop\Новая папка\IMG_20210521_0649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3292078" cy="4389437"/>
          </a:xfrm>
          <a:prstGeom prst="rect">
            <a:avLst/>
          </a:prstGeom>
          <a:noFill/>
        </p:spPr>
      </p:pic>
      <p:pic>
        <p:nvPicPr>
          <p:cNvPr id="1027" name="Picture 3" descr="C:\Users\Zver\Desktop\Новая папка\IMG_20210521_1019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916832"/>
            <a:ext cx="4824536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000" b="1" dirty="0" smtClean="0"/>
              <a:t>Эмоции и чувства детей  младшего возраста</a:t>
            </a:r>
          </a:p>
          <a:p>
            <a:pPr lvl="0">
              <a:buNone/>
            </a:pPr>
            <a:r>
              <a:rPr lang="ru-RU" sz="3000" dirty="0" smtClean="0"/>
              <a:t>1. </a:t>
            </a:r>
            <a:r>
              <a:rPr lang="ru-RU" sz="2500" dirty="0" smtClean="0"/>
              <a:t>Злость</a:t>
            </a:r>
          </a:p>
          <a:p>
            <a:r>
              <a:rPr lang="ru-RU" sz="2500" dirty="0" smtClean="0"/>
              <a:t>Где живёт злость – в зубах, ногах, руках.</a:t>
            </a:r>
          </a:p>
          <a:p>
            <a:r>
              <a:rPr lang="ru-RU" sz="2500" dirty="0" smtClean="0"/>
              <a:t>Как прожить эти чувства.</a:t>
            </a:r>
          </a:p>
          <a:p>
            <a:pPr>
              <a:buNone/>
            </a:pPr>
            <a:r>
              <a:rPr lang="ru-RU" sz="2500" dirty="0" smtClean="0"/>
              <a:t>- через сказки. Сказки - злость: «Три медведя», «Маша и медведь», « </a:t>
            </a:r>
            <a:r>
              <a:rPr lang="ru-RU" sz="2500" dirty="0" err="1" smtClean="0"/>
              <a:t>Зайкина</a:t>
            </a:r>
            <a:r>
              <a:rPr lang="ru-RU" sz="2500" dirty="0" smtClean="0"/>
              <a:t> избушка».</a:t>
            </a:r>
          </a:p>
          <a:p>
            <a:pPr>
              <a:buNone/>
            </a:pPr>
            <a:r>
              <a:rPr lang="ru-RU" sz="2500" dirty="0" smtClean="0"/>
              <a:t>- через игры: на мелкую моторику.</a:t>
            </a:r>
          </a:p>
          <a:p>
            <a:r>
              <a:rPr lang="ru-RU" sz="2500" dirty="0" smtClean="0"/>
              <a:t>Можно дать: пластилин, бумагу, </a:t>
            </a:r>
            <a:r>
              <a:rPr lang="ru-RU" sz="2500" dirty="0" err="1" smtClean="0"/>
              <a:t>антистресс</a:t>
            </a:r>
            <a:endParaRPr lang="ru-RU" sz="2500" dirty="0" smtClean="0"/>
          </a:p>
          <a:p>
            <a:pPr>
              <a:buNone/>
            </a:pPr>
            <a:r>
              <a:rPr lang="ru-RU" sz="2500" dirty="0" smtClean="0"/>
              <a:t>- на крупную моторику: помахать, потопать, похлопать.</a:t>
            </a:r>
            <a:endParaRPr lang="ru-RU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31904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2" name="Picture 2" descr="C:\Users\Zver\Desktop\Новая папка\IMG_20210521_065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3600400" cy="2874368"/>
          </a:xfrm>
          <a:prstGeom prst="rect">
            <a:avLst/>
          </a:prstGeom>
          <a:noFill/>
        </p:spPr>
      </p:pic>
      <p:pic>
        <p:nvPicPr>
          <p:cNvPr id="4" name="Picture 3" descr="C:\Users\Zver\Desktop\Новая папка\IMG_20210521_0653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124744"/>
            <a:ext cx="4608512" cy="2880320"/>
          </a:xfrm>
          <a:prstGeom prst="rect">
            <a:avLst/>
          </a:prstGeom>
          <a:noFill/>
        </p:spPr>
      </p:pic>
      <p:pic>
        <p:nvPicPr>
          <p:cNvPr id="2052" name="Picture 4" descr="C:\Users\Zver\Desktop\Новая папка\IMG_20210524_162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127648"/>
            <a:ext cx="3667944" cy="2469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/>
          <a:lstStyle/>
          <a:p>
            <a:pPr algn="ctr">
              <a:buNone/>
            </a:pPr>
            <a:r>
              <a:rPr lang="ru-RU" sz="3500" dirty="0" smtClean="0"/>
              <a:t>Как  дети снимают чувство злости.</a:t>
            </a:r>
          </a:p>
          <a:p>
            <a:endParaRPr lang="ru-RU" dirty="0"/>
          </a:p>
        </p:txBody>
      </p:sp>
      <p:pic>
        <p:nvPicPr>
          <p:cNvPr id="3075" name="Picture 3" descr="C:\Users\Zver\Desktop\Новая папка\IMG_20210521_101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4316016" cy="4602560"/>
          </a:xfrm>
          <a:prstGeom prst="rect">
            <a:avLst/>
          </a:prstGeom>
          <a:noFill/>
        </p:spPr>
      </p:pic>
      <p:pic>
        <p:nvPicPr>
          <p:cNvPr id="3076" name="Picture 4" descr="C:\Users\Zver\Desktop\Новая папка\IMG_20210521_1022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816424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836712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Игры с мячиками</a:t>
            </a:r>
            <a:endParaRPr lang="ru-RU" sz="3600" dirty="0"/>
          </a:p>
        </p:txBody>
      </p:sp>
      <p:pic>
        <p:nvPicPr>
          <p:cNvPr id="4098" name="Picture 2" descr="C:\Users\Zver\Desktop\Новая папка\IMG_20210521_1010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4115990" cy="4752528"/>
          </a:xfrm>
          <a:prstGeom prst="rect">
            <a:avLst/>
          </a:prstGeom>
          <a:noFill/>
        </p:spPr>
      </p:pic>
      <p:pic>
        <p:nvPicPr>
          <p:cNvPr id="4099" name="Picture 3" descr="C:\Users\Zver\Desktop\Новая папка\IMG_20210521_1015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556792"/>
            <a:ext cx="4104456" cy="4818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500" dirty="0" smtClean="0"/>
              <a:t>Чувство обиды.</a:t>
            </a:r>
          </a:p>
          <a:p>
            <a:r>
              <a:rPr lang="ru-RU" dirty="0" smtClean="0"/>
              <a:t>Где живёт обида – в лице, теле.</a:t>
            </a:r>
          </a:p>
          <a:p>
            <a:r>
              <a:rPr lang="ru-RU" dirty="0" smtClean="0"/>
              <a:t>Проявляется: через глаза, губы.</a:t>
            </a:r>
          </a:p>
          <a:p>
            <a:r>
              <a:rPr lang="ru-RU" dirty="0" smtClean="0"/>
              <a:t>Как прожить это чувство.</a:t>
            </a:r>
          </a:p>
          <a:p>
            <a:pPr>
              <a:buNone/>
            </a:pPr>
            <a:r>
              <a:rPr lang="ru-RU" dirty="0" smtClean="0"/>
              <a:t>- игры на зрительное восприятие.</a:t>
            </a:r>
          </a:p>
          <a:p>
            <a:pPr>
              <a:buNone/>
            </a:pPr>
            <a:r>
              <a:rPr lang="ru-RU" dirty="0" smtClean="0"/>
              <a:t>- игры дыхательные и дыхательная гимнастика.</a:t>
            </a:r>
          </a:p>
          <a:p>
            <a:pPr>
              <a:buNone/>
            </a:pPr>
            <a:endParaRPr lang="ru-RU" i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83560" y="908720"/>
            <a:ext cx="3960440" cy="18722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i="1" dirty="0" smtClean="0">
                <a:solidFill>
                  <a:srgbClr val="002060"/>
                </a:solidFill>
              </a:rPr>
              <a:t>     </a:t>
            </a:r>
            <a:endParaRPr lang="ru-RU" dirty="0"/>
          </a:p>
        </p:txBody>
      </p:sp>
      <p:pic>
        <p:nvPicPr>
          <p:cNvPr id="5122" name="Picture 2" descr="C:\Users\Zver\Desktop\Новая папка\IMG_20210521_101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3528392" cy="2808312"/>
          </a:xfrm>
          <a:prstGeom prst="rect">
            <a:avLst/>
          </a:prstGeom>
          <a:noFill/>
        </p:spPr>
      </p:pic>
      <p:pic>
        <p:nvPicPr>
          <p:cNvPr id="5123" name="Picture 3" descr="C:\Users\Zver\Desktop\Новая папка\IMG_20210524_1538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052736"/>
            <a:ext cx="4608512" cy="2880320"/>
          </a:xfrm>
          <a:prstGeom prst="rect">
            <a:avLst/>
          </a:prstGeom>
          <a:noFill/>
        </p:spPr>
      </p:pic>
      <p:pic>
        <p:nvPicPr>
          <p:cNvPr id="5124" name="Picture 4" descr="C:\Users\Zver\Desktop\Новая папка\IMG_20210521_0653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4005064"/>
            <a:ext cx="5832648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908720"/>
            <a:ext cx="71258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Игры на зрительное восприятие.</a:t>
            </a:r>
            <a:endParaRPr lang="ru-RU" sz="3600" dirty="0"/>
          </a:p>
        </p:txBody>
      </p:sp>
      <p:pic>
        <p:nvPicPr>
          <p:cNvPr id="6146" name="Picture 2" descr="C:\Users\Zver\Desktop\Новая папка\IMG_20210524_1541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4572000" cy="4392488"/>
          </a:xfrm>
          <a:prstGeom prst="rect">
            <a:avLst/>
          </a:prstGeom>
          <a:noFill/>
        </p:spPr>
      </p:pic>
      <p:pic>
        <p:nvPicPr>
          <p:cNvPr id="6147" name="Picture 3" descr="C:\Users\Zver\Desktop\Новая папка\IMG_20210524_1535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628800"/>
            <a:ext cx="3744416" cy="4458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214</Words>
  <Application>Microsoft Office PowerPoint</Application>
  <PresentationFormat>Экран (4:3)</PresentationFormat>
  <Paragraphs>44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Calibri</vt:lpstr>
      <vt:lpstr>Constantia</vt:lpstr>
      <vt:lpstr>Wingdings 2</vt:lpstr>
      <vt:lpstr>Поток</vt:lpstr>
      <vt:lpstr> МУНИЦИПАЛЬНОЕ БЮДЖЕТНОЕ ОБЩЕОБРАЗОВАТЕЛЬНОЕ УЧРЕЖДЕНИЕ «Средняя общеобразовательная школа №6» (дошкольное отделение, корпус №5 «Сказка»)  </vt:lpstr>
      <vt:lpstr>Центр эмоциональной  разгрузки Методика  3 яичек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BasikPartner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тема: «Фольклор в жизни детей младшего возраста»</dc:title>
  <dc:creator>Елена</dc:creator>
  <cp:lastModifiedBy>User2</cp:lastModifiedBy>
  <cp:revision>25</cp:revision>
  <cp:lastPrinted>2016-03-29T11:52:59Z</cp:lastPrinted>
  <dcterms:created xsi:type="dcterms:W3CDTF">2016-03-19T19:28:15Z</dcterms:created>
  <dcterms:modified xsi:type="dcterms:W3CDTF">2022-10-11T06:36:31Z</dcterms:modified>
</cp:coreProperties>
</file>