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69" r:id="rId5"/>
    <p:sldId id="259" r:id="rId6"/>
    <p:sldId id="268" r:id="rId7"/>
    <p:sldId id="260" r:id="rId8"/>
    <p:sldId id="262" r:id="rId9"/>
    <p:sldId id="263" r:id="rId10"/>
    <p:sldId id="261" r:id="rId11"/>
    <p:sldId id="264" r:id="rId12"/>
    <p:sldId id="265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3160FCCD-A3F1-4D6F-B5E3-A0EAAC358D1C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C0A96F23-283D-43B4-ADA7-2C69D18DF4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0FCCD-A3F1-4D6F-B5E3-A0EAAC358D1C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96F23-283D-43B4-ADA7-2C69D18DF4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0FCCD-A3F1-4D6F-B5E3-A0EAAC358D1C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96F23-283D-43B4-ADA7-2C69D18DF4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0FCCD-A3F1-4D6F-B5E3-A0EAAC358D1C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96F23-283D-43B4-ADA7-2C69D18DF4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0FCCD-A3F1-4D6F-B5E3-A0EAAC358D1C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96F23-283D-43B4-ADA7-2C69D18DF4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0FCCD-A3F1-4D6F-B5E3-A0EAAC358D1C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96F23-283D-43B4-ADA7-2C69D18DF4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160FCCD-A3F1-4D6F-B5E3-A0EAAC358D1C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0A96F23-283D-43B4-ADA7-2C69D18DF42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3160FCCD-A3F1-4D6F-B5E3-A0EAAC358D1C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C0A96F23-283D-43B4-ADA7-2C69D18DF4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0FCCD-A3F1-4D6F-B5E3-A0EAAC358D1C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96F23-283D-43B4-ADA7-2C69D18DF4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0FCCD-A3F1-4D6F-B5E3-A0EAAC358D1C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96F23-283D-43B4-ADA7-2C69D18DF4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0FCCD-A3F1-4D6F-B5E3-A0EAAC358D1C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96F23-283D-43B4-ADA7-2C69D18DF4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3160FCCD-A3F1-4D6F-B5E3-A0EAAC358D1C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C0A96F23-283D-43B4-ADA7-2C69D18DF42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60648"/>
            <a:ext cx="8458200" cy="1785949"/>
          </a:xfrm>
        </p:spPr>
        <p:txBody>
          <a:bodyPr>
            <a:noAutofit/>
          </a:bodyPr>
          <a:lstStyle/>
          <a:p>
            <a:pPr algn="ctr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Министерство образования Архангельской области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Государственное бюджетное профессиональное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образовательное учреждение Архангельской области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«Архангельский финансово-промышленный колледж»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(ГБПОУ АО «Архангельский финансово-промышленный колледж»)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4214818"/>
            <a:ext cx="6400800" cy="1538286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Применение мультимедийных технологий в процессе преподавания финансовых дисциплин</a:t>
            </a:r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Преподаватель:СоловьеваС.В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57442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764704"/>
            <a:ext cx="842493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Выполнение задания по профессиональным модулям </a:t>
            </a:r>
          </a:p>
          <a:p>
            <a:pPr algn="ct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Задания должны соответствовать содержанию одного или нескольких профессиональных модулей по которым организуется производственная практика (с учетом отработки профессиональных компетенций, которые можно освоить дистанционно).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pic>
        <p:nvPicPr>
          <p:cNvPr id="5" name="Picture 2" descr="C:\Users\1\Desktop\Фото дистант\1585304669-544603484d534024a79e1236e8347d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3717032"/>
            <a:ext cx="5328592" cy="2952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573016"/>
            <a:ext cx="9144000" cy="3024336"/>
          </a:xfrm>
        </p:spPr>
        <p:txBody>
          <a:bodyPr>
            <a:normAutofit/>
          </a:bodyPr>
          <a:lstStyle/>
          <a:p>
            <a:pPr marL="0" indent="514350" algn="just">
              <a:lnSpc>
                <a:spcPct val="110000"/>
              </a:lnSpc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Производственная практика - направлена на приобретение практических навыков и закрепление теоретических знаний.</a:t>
            </a:r>
          </a:p>
          <a:p>
            <a:pPr marL="0" indent="514350" algn="just">
              <a:lnSpc>
                <a:spcPct val="110000"/>
              </a:lnSpc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Дистанционная производственная практика направлена на получение опыта с помощью дистанционных технологий. Дистанционная практика  для будущих специалистов, позволит им получить необычный опыт, провести исследование с помощью интернета и телекоммуникационных средств. </a:t>
            </a:r>
          </a:p>
        </p:txBody>
      </p:sp>
      <p:pic>
        <p:nvPicPr>
          <p:cNvPr id="5" name="Рисунок 4" descr="distancionnoe_obrazovanie_visshee_instituti_obucheniya_vuzi_distancionnogo_v_moskve_rossi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548680"/>
            <a:ext cx="4680520" cy="30618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324544" y="620688"/>
            <a:ext cx="4396478" cy="6525344"/>
          </a:xfrm>
        </p:spPr>
        <p:txBody>
          <a:bodyPr>
            <a:normAutofit lnSpcReduction="10000"/>
          </a:bodyPr>
          <a:lstStyle/>
          <a:p>
            <a:pPr marL="624078" indent="-514350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 сожалению, учебная практика дистанционно не позволяет обучающемуся взаимодействовать со сложным оборудованием, работать в коллективе, посещать производство. Во время дистанционной практики студенты  работают с сайтом организации, анализируют показатели, изучают статистические данные, проводят расчеты, самостоятельно заполняют документы.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privately.ru_ne-uspeli-postupit-v-vuz-v-nashem-institute-zachislenie-provoditsja-ezhemesjachno-8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39952" y="1268760"/>
            <a:ext cx="4464496" cy="4680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2996952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Спасибо за внимание!!!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Производственная практика в условиях дистанционного обучения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801720"/>
          </a:xfrm>
        </p:spPr>
        <p:txBody>
          <a:bodyPr>
            <a:normAutofit fontScale="92500" lnSpcReduction="10000"/>
          </a:bodyPr>
          <a:lstStyle/>
          <a:p>
            <a:pPr indent="256032" algn="just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Обучение посредством прохождения практики в дистанционном формате необходимо рассматривать, как взаимосвязанную деятельность обучающихся  и руководителей практики, направленную на:</a:t>
            </a:r>
          </a:p>
          <a:p>
            <a:pPr algn="just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1.  Разработку  программы практики, предусматривающую перечень основных вопросов, подлежащих самостоятельному изучению  в условиях конкретного предприятия; сроков выполнения  заданий, включая сбор фактических материалов для подготовки отчета; </a:t>
            </a:r>
          </a:p>
          <a:p>
            <a:pPr algn="just">
              <a:spcBef>
                <a:spcPts val="0"/>
              </a:spcBef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2. Восприятие, осознание, переработку и овладение студентами информации, полученной в процессе учебы и в период прохождения практики; желание использовать полученные в колледже знания на практике; </a:t>
            </a:r>
          </a:p>
          <a:p>
            <a:pPr algn="just">
              <a:spcBef>
                <a:spcPts val="0"/>
              </a:spcBef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3.  Организацию  самостоятельной, сознательной, рациональной, результативной деятельности обучающегося по овладению им учебной информацией, ее применением и закреплением на практике </a:t>
            </a:r>
          </a:p>
          <a:p>
            <a:pPr>
              <a:buNone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Особенности реализации учебной и производственной практик при реализации программ среднего профессионального образования с применением электронного обучения и дистанционных образовательных технологий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060848"/>
            <a:ext cx="4788024" cy="4968552"/>
          </a:xfrm>
        </p:spPr>
        <p:txBody>
          <a:bodyPr>
            <a:normAutofit fontScale="32500" lnSpcReduction="20000"/>
          </a:bodyPr>
          <a:lstStyle/>
          <a:p>
            <a:endParaRPr lang="ru-RU" sz="51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1. Актуализировать задания по практике, определяя последовательность изучения (выполнения) работ (тем, разделов) с учетом возможности выполнения работ обучающимися самостоятельно и (или) в удаленном доступе. </a:t>
            </a:r>
          </a:p>
          <a:p>
            <a:pPr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2. Скорректировать задание на практику таким образом, что бы профессиональные компетенции необходимые для отработки и освоения профессиональных навыков обучающимися могли быть освоены с помощью материалов из электронных интернет ресурсов.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26f4809b20c2c431d0a1888cee40a9a1879f8ba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8024" y="2636912"/>
            <a:ext cx="4149080" cy="3111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6248" y="980728"/>
            <a:ext cx="4462216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Дать рекомендации обучающимся по использованию интернет ресурсов,  различных видов телекоммуникаций, которые можно использовать для подбора необходимого материала при написании отчетной документации в рамках освоения программы (производственной) практики в дистанционном режиме. </a:t>
            </a: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4. Обеспечить представление, методических и иных материалов, а также консультирование обучающихся. </a:t>
            </a:r>
          </a:p>
        </p:txBody>
      </p:sp>
      <p:pic>
        <p:nvPicPr>
          <p:cNvPr id="3" name="Рисунок 2" descr="distant-5-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2204864"/>
            <a:ext cx="4091947" cy="3068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692696"/>
            <a:ext cx="8686800" cy="1296144"/>
          </a:xfrm>
        </p:spPr>
        <p:txBody>
          <a:bodyPr>
            <a:normAutofit/>
          </a:bodyPr>
          <a:lstStyle/>
          <a:p>
            <a:pPr indent="256032"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Реализация информационной системы обмена информацией при проведении учебной и производственной практики в дистанционном режиме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2348880"/>
            <a:ext cx="460851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Руководитель практики планирует свою деятельность: выбирает из имеющихся или создаёт, нужные для обучающихся, ресурсы и задания; выдает необходимую информацию студентам по средствам интернет ресурсов (электронная почта, skype-технологии,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Whats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App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ZOOM); 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200" t="27022" r="37466" b="28534"/>
          <a:stretch/>
        </p:blipFill>
        <p:spPr bwMode="auto">
          <a:xfrm>
            <a:off x="5076056" y="2276872"/>
            <a:ext cx="38608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4077072"/>
            <a:ext cx="82809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Обучающиеся выполняют задания (знакомятся, собирают и организуют и анализируют информацию, обращаются к руководителям практики за помощью по средствам интернет ресурсов (электронная почта, skype-технологии,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WhatsApp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ZOOM);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133" t="25126" r="31133" b="29481"/>
          <a:stretch/>
        </p:blipFill>
        <p:spPr bwMode="auto">
          <a:xfrm>
            <a:off x="4716016" y="980728"/>
            <a:ext cx="4260765" cy="2883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 descr="дистанционное-обучение-по-охране-труд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980728"/>
            <a:ext cx="4211960" cy="28079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23928" y="1412776"/>
            <a:ext cx="4805706" cy="523606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 результаты деятельности автоматически собираются и хранятся в информационной среде у руководителя практики, на их основании формируются отчет обучающихся, заполняется аттестационный лист, проверяется ведение дневника практики . </a:t>
            </a:r>
          </a:p>
          <a:p>
            <a:pPr algn="ctr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2052" name="Picture 4" descr="C:\Users\1\Desktop\Фото дистант\scale_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268760"/>
            <a:ext cx="3384376" cy="475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20688"/>
            <a:ext cx="8136904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Алгоритм дистанционного взаимодействия при производственной практики 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52536" y="3068960"/>
            <a:ext cx="7056784" cy="27409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979468"/>
            <a:ext cx="5292080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Руководитель практики использует корпоративную электронную почту отправляет задания и образцы заполнения документов.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Ежедневно студенты выполняют задание из плана соответствующее дате и отправляют на корпоративную почту руководителя практики.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4. Руководитель практики проверяет выполненное задание и делает отметку о его выполнении.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5. На основании выполненных заданий выставляется оценка обучающимся и формируется отчет преподавателя о количестве студентов выполнивших задание.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6. Оценка за квалификационный экзамен выставляется после защиты отчета (презентации) по практике.</a:t>
            </a:r>
          </a:p>
        </p:txBody>
      </p:sp>
      <p:pic>
        <p:nvPicPr>
          <p:cNvPr id="5" name="Рисунок 4" descr="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92080" y="2636912"/>
            <a:ext cx="3539886" cy="2654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832648"/>
          </a:xfrm>
        </p:spPr>
        <p:txBody>
          <a:bodyPr>
            <a:normAutofit/>
          </a:bodyPr>
          <a:lstStyle/>
          <a:p>
            <a:pPr indent="256032" algn="ctr">
              <a:buNone/>
            </a:pPr>
            <a:r>
              <a:rPr lang="ru-RU" b="1" dirty="0" smtClean="0"/>
              <a:t>Работа с официальным сайтом организации (базой практики)</a:t>
            </a:r>
          </a:p>
          <a:p>
            <a:pPr indent="256032" algn="ctr">
              <a:buNone/>
            </a:pPr>
            <a:r>
              <a:rPr lang="ru-RU" b="1" dirty="0" smtClean="0"/>
              <a:t> </a:t>
            </a:r>
          </a:p>
          <a:p>
            <a:r>
              <a:rPr lang="ru-RU" dirty="0" smtClean="0"/>
              <a:t> Ознакомление с организационной структурой предприятия. </a:t>
            </a:r>
          </a:p>
          <a:p>
            <a:r>
              <a:rPr lang="ru-RU" dirty="0" smtClean="0"/>
              <a:t> Ознакомление с функциями специализированных подразделений предприятия, виды деятельности которых соответствуют профессиональным модулям производственной практики. </a:t>
            </a:r>
          </a:p>
          <a:p>
            <a:r>
              <a:rPr lang="ru-RU" dirty="0" smtClean="0"/>
              <a:t> Изучение и анализ типовых должностных инструкций для  сотрудников специализированных подразделений. </a:t>
            </a:r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394</TotalTime>
  <Words>578</Words>
  <Application>Microsoft Office PowerPoint</Application>
  <PresentationFormat>Экран (4:3)</PresentationFormat>
  <Paragraphs>51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Городская</vt:lpstr>
      <vt:lpstr>Министерство образования Архангельской области Государственное бюджетное профессиональное образовательное учреждение Архангельской области «Архангельский финансово-промышленный колледж» (ГБПОУ АО «Архангельский финансово-промышленный колледж») </vt:lpstr>
      <vt:lpstr>Производственная практика в условиях дистанционного обучения</vt:lpstr>
      <vt:lpstr> Особенности реализации учебной и производственной практик при реализации программ среднего профессионального образования с применением электронного обучения и дистанционных образовательных технологий  </vt:lpstr>
      <vt:lpstr>Слайд 4</vt:lpstr>
      <vt:lpstr>Слайд 5</vt:lpstr>
      <vt:lpstr>Слайд 6</vt:lpstr>
      <vt:lpstr>Слайд 7</vt:lpstr>
      <vt:lpstr> Алгоритм дистанционного взаимодействия при производственной практики  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Финансовая система</dc:title>
  <dc:creator>User</dc:creator>
  <cp:lastModifiedBy>1</cp:lastModifiedBy>
  <cp:revision>42</cp:revision>
  <dcterms:created xsi:type="dcterms:W3CDTF">2015-10-13T14:04:15Z</dcterms:created>
  <dcterms:modified xsi:type="dcterms:W3CDTF">2022-10-11T06:48:04Z</dcterms:modified>
</cp:coreProperties>
</file>