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87" autoAdjust="0"/>
  </p:normalViewPr>
  <p:slideViewPr>
    <p:cSldViewPr>
      <p:cViewPr varScale="1">
        <p:scale>
          <a:sx n="70" d="100"/>
          <a:sy n="70" d="100"/>
        </p:scale>
        <p:origin x="-8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еник\Downloads\cheh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4036"/>
            <a:ext cx="2918642" cy="354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1988840"/>
            <a:ext cx="5616624" cy="122413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Антон Павлович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Чехов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3789040"/>
            <a:ext cx="6400800" cy="1136476"/>
          </a:xfrm>
        </p:spPr>
        <p:txBody>
          <a:bodyPr/>
          <a:lstStyle/>
          <a:p>
            <a:r>
              <a:rPr lang="ru-RU" dirty="0" smtClean="0"/>
              <a:t>1860-1904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876302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348880"/>
            <a:ext cx="745749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Соблазн богатством и властью.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Прихоть сытого человека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 алчность к деньгам.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Ирония над благами.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9093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Смертная казнь нравственнее и гуманнее заключения?</a:t>
            </a:r>
          </a:p>
          <a:p>
            <a:r>
              <a:rPr lang="ru-RU" dirty="0" smtClean="0"/>
              <a:t>Жить как-нибудь лучше, чем никак?</a:t>
            </a:r>
          </a:p>
          <a:p>
            <a:r>
              <a:rPr lang="ru-RU" dirty="0" smtClean="0"/>
              <a:t>Добровольное заточение гораздо тяжелее обязательного?</a:t>
            </a:r>
          </a:p>
          <a:p>
            <a:r>
              <a:rPr lang="ru-RU" dirty="0" smtClean="0"/>
              <a:t>..?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85385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Спор-обсуждение чего-нибудь, в котором каждый </a:t>
            </a:r>
            <a:r>
              <a:rPr lang="ru-RU" smtClean="0"/>
              <a:t>отстаивает </a:t>
            </a:r>
            <a:r>
              <a:rPr lang="ru-RU" smtClean="0"/>
              <a:t>свое  </a:t>
            </a:r>
            <a:r>
              <a:rPr lang="ru-RU" dirty="0" smtClean="0"/>
              <a:t>мнение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96244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447056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Синонимы к слову спор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Диспут</a:t>
            </a:r>
          </a:p>
          <a:p>
            <a:pPr marL="0" indent="0">
              <a:buNone/>
            </a:pPr>
            <a:r>
              <a:rPr lang="ru-RU" dirty="0" smtClean="0"/>
              <a:t>Дебаты </a:t>
            </a:r>
          </a:p>
          <a:p>
            <a:pPr marL="0" indent="0">
              <a:buNone/>
            </a:pPr>
            <a:r>
              <a:rPr lang="ru-RU" dirty="0" smtClean="0"/>
              <a:t>Дискуссия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prstClr val="black"/>
                </a:solidFill>
              </a:rPr>
              <a:t>Пари-заключенная </a:t>
            </a:r>
            <a:r>
              <a:rPr lang="ru-RU" dirty="0">
                <a:solidFill>
                  <a:prstClr val="black"/>
                </a:solidFill>
              </a:rPr>
              <a:t>между двумя спорящими условие, по которому проигравший должен выполнить обязательство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93669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Априори-независимо от опыта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Алчность - жадность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корыстолюбие.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Прихоть - капризное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вздорное желание, надуманная потребность, причуда.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Флигель-дом во дворе здания или пристройка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Банкротство-полная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несостоятельность, провал, крушение.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7710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Тематика рассказа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Цена жизни</a:t>
            </a:r>
          </a:p>
          <a:p>
            <a:r>
              <a:rPr lang="ru-RU" dirty="0" smtClean="0"/>
              <a:t>В чем смысл жизни?</a:t>
            </a:r>
          </a:p>
          <a:p>
            <a:r>
              <a:rPr lang="ru-RU" dirty="0" smtClean="0"/>
              <a:t>Что важнее в жизни?</a:t>
            </a:r>
          </a:p>
          <a:p>
            <a:r>
              <a:rPr lang="ru-RU" dirty="0" smtClean="0"/>
              <a:t>Роль книг в становлении личности</a:t>
            </a:r>
          </a:p>
          <a:p>
            <a:r>
              <a:rPr lang="ru-RU" dirty="0" smtClean="0"/>
              <a:t>Закон и деньги</a:t>
            </a:r>
          </a:p>
          <a:p>
            <a:r>
              <a:rPr lang="ru-RU" dirty="0" smtClean="0"/>
              <a:t>..?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7854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Написать сочинение-рассуждение по одному из вопросов рассказа А.П. Чехова «Пари»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237934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29</TotalTime>
  <Words>144</Words>
  <Application>Microsoft Office PowerPoint</Application>
  <PresentationFormat>Экран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Кутюр</vt:lpstr>
      <vt:lpstr>Антон Павлович Чехов</vt:lpstr>
      <vt:lpstr>Тема урока</vt:lpstr>
      <vt:lpstr>Цель</vt:lpstr>
      <vt:lpstr>Слайд 4</vt:lpstr>
      <vt:lpstr>Синонимы к слову спор</vt:lpstr>
      <vt:lpstr>Слайд 6</vt:lpstr>
      <vt:lpstr>Тематика рассказа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Павлович Чехов</dc:title>
  <dc:creator>ученик</dc:creator>
  <cp:lastModifiedBy>Миляуша</cp:lastModifiedBy>
  <cp:revision>6</cp:revision>
  <dcterms:created xsi:type="dcterms:W3CDTF">2000-02-20T10:40:09Z</dcterms:created>
  <dcterms:modified xsi:type="dcterms:W3CDTF">2015-02-27T05:52:12Z</dcterms:modified>
</cp:coreProperties>
</file>