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7" r:id="rId4"/>
    <p:sldId id="280" r:id="rId5"/>
    <p:sldId id="281" r:id="rId6"/>
    <p:sldId id="260" r:id="rId7"/>
    <p:sldId id="261" r:id="rId8"/>
    <p:sldId id="262" r:id="rId9"/>
    <p:sldId id="263" r:id="rId10"/>
    <p:sldId id="284" r:id="rId11"/>
    <p:sldId id="285" r:id="rId12"/>
    <p:sldId id="286" r:id="rId13"/>
    <p:sldId id="287" r:id="rId14"/>
    <p:sldId id="289" r:id="rId15"/>
    <p:sldId id="290" r:id="rId16"/>
    <p:sldId id="291" r:id="rId17"/>
    <p:sldId id="292" r:id="rId18"/>
    <p:sldId id="272" r:id="rId19"/>
    <p:sldId id="273" r:id="rId20"/>
    <p:sldId id="274" r:id="rId21"/>
    <p:sldId id="294" r:id="rId22"/>
    <p:sldId id="295" r:id="rId23"/>
    <p:sldId id="29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D2E95-15B5-4EE2-9C84-75FFBE3C1D42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6C987-9B7D-43FE-96DF-9828D087F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7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D2E95-15B5-4EE2-9C84-75FFBE3C1D42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6C987-9B7D-43FE-96DF-9828D087FF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7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Развитие речи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777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479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2745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8404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220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7048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589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5983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Основная часть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1126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Заключение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93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Заключение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78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Рассмотрите картину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786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Заключение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12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Орфографическая работа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2989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Примерное сочинение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2272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Самостоятельная работа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19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«Снегурочка»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84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«Снегурочка»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428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«Снегурочка»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5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Вступление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97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Вступление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9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Вступление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84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Вступление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54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42</Words>
  <Application>Microsoft Office PowerPoint</Application>
  <PresentationFormat>Экран (4:3)</PresentationFormat>
  <Paragraphs>23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Тема Office</vt:lpstr>
      <vt:lpstr>Развитие речи</vt:lpstr>
      <vt:lpstr>Рассмотрите картину</vt:lpstr>
      <vt:lpstr>«Снегурочка»</vt:lpstr>
      <vt:lpstr>«Снегурочка»</vt:lpstr>
      <vt:lpstr>«Снегурочка»</vt:lpstr>
      <vt:lpstr>Вступление</vt:lpstr>
      <vt:lpstr>Вступление</vt:lpstr>
      <vt:lpstr>Вступление</vt:lpstr>
      <vt:lpstr>Вступление</vt:lpstr>
      <vt:lpstr>Основная часть</vt:lpstr>
      <vt:lpstr>Основная часть</vt:lpstr>
      <vt:lpstr>Основная часть</vt:lpstr>
      <vt:lpstr>Основная часть</vt:lpstr>
      <vt:lpstr>Основная часть</vt:lpstr>
      <vt:lpstr>Основная часть</vt:lpstr>
      <vt:lpstr>Основная часть</vt:lpstr>
      <vt:lpstr>Основная часть</vt:lpstr>
      <vt:lpstr>Заключение</vt:lpstr>
      <vt:lpstr>Заключение</vt:lpstr>
      <vt:lpstr>Заключение</vt:lpstr>
      <vt:lpstr>Орфографическая работа</vt:lpstr>
      <vt:lpstr>Примерное сочинение</vt:lpstr>
      <vt:lpstr>Самостоятельная работа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речи</dc:title>
  <dc:creator>User</dc:creator>
  <cp:lastModifiedBy>User</cp:lastModifiedBy>
  <cp:revision>8</cp:revision>
  <dcterms:created xsi:type="dcterms:W3CDTF">2021-11-19T10:08:23Z</dcterms:created>
  <dcterms:modified xsi:type="dcterms:W3CDTF">2022-10-05T15:45:45Z</dcterms:modified>
</cp:coreProperties>
</file>