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57" r:id="rId5"/>
    <p:sldId id="259" r:id="rId6"/>
    <p:sldId id="265" r:id="rId7"/>
    <p:sldId id="266" r:id="rId8"/>
    <p:sldId id="267" r:id="rId9"/>
    <p:sldId id="260" r:id="rId10"/>
    <p:sldId id="262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2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54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18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29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37425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284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311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0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742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220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17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504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90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220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472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451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295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240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B61E7-FEF0-47B8-911E-D83807B2B9BA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36CBD-4B3E-45B6-BE8D-886ADC1443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8473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8B354C31-AF66-4A2D-BBA1-29D2917A9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626" y="3629897"/>
            <a:ext cx="2215374" cy="147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99F76D5-AF06-478F-B338-A7F01A204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374" y="3630441"/>
            <a:ext cx="2239995" cy="27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433585C-325C-4EDF-955C-33A4A73640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2" t="12972" r="239" b="7685"/>
          <a:stretch/>
        </p:blipFill>
        <p:spPr>
          <a:xfrm>
            <a:off x="8877419" y="2189816"/>
            <a:ext cx="3052496" cy="352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F18387-CE93-42B0-9AF6-7A2D6BA126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617" y="241128"/>
            <a:ext cx="11390337" cy="109061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</a:t>
            </a:r>
            <a:r>
              <a:rPr lang="ru-RU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сад №14 «ромашка» городского округа город Кумертау</a:t>
            </a:r>
            <a:r>
              <a:rPr lang="ru-RU" sz="1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Республики Башкортостан</a:t>
            </a:r>
            <a:br>
              <a:rPr lang="ru-RU" sz="800" dirty="0"/>
            </a:br>
            <a:endParaRPr lang="ru-RU" sz="1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811B0C-3C03-4DDA-8F50-FFE81B9D27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28533" y="2602091"/>
            <a:ext cx="4560710" cy="826909"/>
          </a:xfrm>
        </p:spPr>
        <p:txBody>
          <a:bodyPr>
            <a:normAutofit fontScale="92500"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Профессия Геолог</a:t>
            </a:r>
            <a:r>
              <a:rPr lang="ru-RU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B650BD-8EFA-433C-BDC2-B5C061F9FABE}"/>
              </a:ext>
            </a:extLst>
          </p:cNvPr>
          <p:cNvSpPr txBox="1"/>
          <p:nvPr/>
        </p:nvSpPr>
        <p:spPr>
          <a:xfrm>
            <a:off x="3329374" y="1533179"/>
            <a:ext cx="52564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ранней профориентации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«Почемучки»</a:t>
            </a:r>
            <a:endParaRPr lang="ru-RU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647CF7-3818-4EA1-86C5-AE7C0D8EA633}"/>
              </a:ext>
            </a:extLst>
          </p:cNvPr>
          <p:cNvSpPr txBox="1"/>
          <p:nvPr/>
        </p:nvSpPr>
        <p:spPr>
          <a:xfrm>
            <a:off x="6712944" y="5717816"/>
            <a:ext cx="48694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Воспитатели: </a:t>
            </a:r>
            <a:r>
              <a:rPr lang="ru-RU" sz="2200" b="1" dirty="0" err="1">
                <a:solidFill>
                  <a:srgbClr val="002060"/>
                </a:solidFill>
              </a:rPr>
              <a:t>Загидуллина</a:t>
            </a:r>
            <a:r>
              <a:rPr lang="ru-RU" sz="2200" b="1" dirty="0">
                <a:solidFill>
                  <a:srgbClr val="002060"/>
                </a:solidFill>
              </a:rPr>
              <a:t> М.Х.</a:t>
            </a:r>
          </a:p>
          <a:p>
            <a:r>
              <a:rPr lang="ru-RU" sz="2200" b="1" dirty="0">
                <a:solidFill>
                  <a:srgbClr val="002060"/>
                </a:solidFill>
              </a:rPr>
              <a:t>                          </a:t>
            </a:r>
            <a:r>
              <a:rPr lang="ru-RU" sz="2200" b="1" dirty="0" err="1">
                <a:solidFill>
                  <a:srgbClr val="002060"/>
                </a:solidFill>
              </a:rPr>
              <a:t>Тюкаева</a:t>
            </a:r>
            <a:r>
              <a:rPr lang="ru-RU" sz="2200" b="1" dirty="0">
                <a:solidFill>
                  <a:srgbClr val="002060"/>
                </a:solidFill>
              </a:rPr>
              <a:t> Г. А.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846E4D-7F59-43A5-A94C-F9E27FC18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7" r="14445"/>
          <a:stretch/>
        </p:blipFill>
        <p:spPr bwMode="auto">
          <a:xfrm>
            <a:off x="262085" y="1938985"/>
            <a:ext cx="3344138" cy="43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156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E30E96A7-8ABB-4E38-BADC-62912F06E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142" y="381060"/>
            <a:ext cx="4965583" cy="33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830EAD-433B-434F-A7BD-9EDDB3B4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1336872"/>
            <a:ext cx="8954530" cy="175640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Aft>
                <a:spcPts val="1000"/>
              </a:spcAft>
            </a:pPr>
            <a:b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2247E5-27B1-4921-B487-C63C45BFF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5733" y="3251200"/>
            <a:ext cx="8734397" cy="322574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EFD4A0-CAE5-4D35-B32C-A8AABAC718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" t="26667" r="-496" b="31351"/>
          <a:stretch/>
        </p:blipFill>
        <p:spPr>
          <a:xfrm>
            <a:off x="4285451" y="3919138"/>
            <a:ext cx="7567262" cy="2412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2E6802-DFEB-4134-8646-029E2DD990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705" b="14052"/>
          <a:stretch/>
        </p:blipFill>
        <p:spPr>
          <a:xfrm>
            <a:off x="693129" y="3488940"/>
            <a:ext cx="2625804" cy="298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6F8950-1E7B-4E0F-9872-DC48B0DEDDD5}"/>
              </a:ext>
            </a:extLst>
          </p:cNvPr>
          <p:cNvSpPr txBox="1"/>
          <p:nvPr/>
        </p:nvSpPr>
        <p:spPr>
          <a:xfrm>
            <a:off x="492269" y="1422400"/>
            <a:ext cx="7082576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данного проекта мы выяснили, что геологи занимаются изучением недр нашей планеты, чтобы обнаружить в них наличие различных полезных ископаемых. Это помогает всему человечеству в улучшении уровня жизни, позволяет быть уверенным</a:t>
            </a:r>
          </a:p>
          <a:p>
            <a:pPr algn="l"/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завтрашнем дне.</a:t>
            </a:r>
          </a:p>
          <a:p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  <a:p>
            <a:br>
              <a:rPr lang="ru-RU" b="0" i="0" dirty="0">
                <a:solidFill>
                  <a:srgbClr val="333333"/>
                </a:solidFill>
                <a:effectLst/>
                <a:latin typeface="YS Tex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01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94FCDD-88BC-C9D3-E734-0A00373F5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3240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D7E624-3E85-C78D-D3E3-EDF7FE8396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9" r="2813" b="5557"/>
          <a:stretch/>
        </p:blipFill>
        <p:spPr bwMode="auto">
          <a:xfrm>
            <a:off x="304757" y="3148200"/>
            <a:ext cx="3325726" cy="352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6D4FDF9-8837-D669-6F62-BBD02A69FC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644" y="316800"/>
            <a:ext cx="4415999" cy="331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0C37A3A-D222-51D1-7C84-3238D1F60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350" y="318287"/>
            <a:ext cx="4464000" cy="33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440404F-75A2-13E6-57B2-74C125B40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75" y="3283200"/>
            <a:ext cx="4464000" cy="33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443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6FE491-95ED-4129-ABBE-1251699C7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43" y="1947146"/>
            <a:ext cx="813054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46B58B-37B3-46D1-BE71-07FD70C5D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4701" y="540908"/>
            <a:ext cx="8610600" cy="1293028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Профессия геолога требует силы , мужества, знаний. Геологи изучают недра земли, много путешествуют, в основном пешком, карабкаются в горы, умеют работать с различными приборами.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831EFE5-9313-4258-A71E-752FE293F21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558" y="2984854"/>
            <a:ext cx="4895999" cy="36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F5339FA-CBAA-4374-A2AE-09019A4E8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" t="5586" r="47584" b="14234"/>
          <a:stretch/>
        </p:blipFill>
        <p:spPr bwMode="auto">
          <a:xfrm>
            <a:off x="316699" y="338854"/>
            <a:ext cx="2861535" cy="363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318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6D082C-3428-4558-B9CC-3DA7217E9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5173" y="138198"/>
            <a:ext cx="8186827" cy="139180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 и энергетические ресурсы страны – основа экономики любого государства. Социально-экономическое значение труда геологов невероятно велико. Их героический и самоотверженный труд обеспечивает развитие экономики страны. Россия — богатейшая страна в мире, на территории которой в огромном количестве расположены месторождения самых разных полезных ископаемых.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FA74F9-1C2C-4A3D-8FBF-BE4C85290D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73" y="288134"/>
            <a:ext cx="2858135" cy="3811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0065208-3F8E-43DC-A265-003EF088D2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565" y="3290022"/>
            <a:ext cx="4109604" cy="338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1466AB-BC5E-400D-910C-BF047389519A}"/>
              </a:ext>
            </a:extLst>
          </p:cNvPr>
          <p:cNvSpPr txBox="1"/>
          <p:nvPr/>
        </p:nvSpPr>
        <p:spPr>
          <a:xfrm>
            <a:off x="3523929" y="1530002"/>
            <a:ext cx="704144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Побеседовав с детьми, </a:t>
            </a:r>
            <a:r>
              <a:rPr lang="ru-RU" sz="1800" b="1" dirty="0">
                <a:solidFill>
                  <a:srgbClr val="002060"/>
                </a:solidFill>
                <a:ea typeface="Calibri" panose="020F0502020204030204" pitchFamily="34" charset="0"/>
              </a:rPr>
              <a:t>мы пришли к </a:t>
            </a:r>
            <a:r>
              <a:rPr lang="ru-RU" sz="1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выводу: живя в стране</a:t>
            </a:r>
            <a:r>
              <a:rPr lang="ru-RU" sz="1800" b="1" dirty="0">
                <a:solidFill>
                  <a:srgbClr val="002060"/>
                </a:solidFill>
                <a:ea typeface="Calibri" panose="020F0502020204030204" pitchFamily="34" charset="0"/>
              </a:rPr>
              <a:t>, богатой полезными ископаемыми</a:t>
            </a:r>
            <a:r>
              <a:rPr lang="ru-RU" sz="1800" b="1" dirty="0">
                <a:solidFill>
                  <a:srgbClr val="002060"/>
                </a:solidFill>
                <a:effectLst/>
                <a:ea typeface="Calibri" panose="020F0502020204030204" pitchFamily="34" charset="0"/>
              </a:rPr>
              <a:t>, дети затрудняются назвать их. Мы полагаем, что знакомство с профессией геолога, с разнообразием полезных ископаемых поможет детям ближе познакомиться с природой родного края. Приобщая детей к исследовательской деятельности, </a:t>
            </a:r>
          </a:p>
          <a:p>
            <a:r>
              <a:rPr lang="ru-RU" b="1" dirty="0">
                <a:solidFill>
                  <a:srgbClr val="002060"/>
                </a:solidFill>
              </a:rPr>
              <a:t>мы формируем любознательность,</a:t>
            </a:r>
          </a:p>
          <a:p>
            <a:r>
              <a:rPr lang="ru-RU" b="1" dirty="0">
                <a:solidFill>
                  <a:srgbClr val="002060"/>
                </a:solidFill>
              </a:rPr>
              <a:t>интерес, бережное отношение к</a:t>
            </a:r>
          </a:p>
          <a:p>
            <a:r>
              <a:rPr lang="ru-RU" b="1" dirty="0">
                <a:solidFill>
                  <a:srgbClr val="002060"/>
                </a:solidFill>
              </a:rPr>
              <a:t>природе.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11DDA6B-AC2E-47DC-8F23-4D7EB1B09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997" y="4235802"/>
            <a:ext cx="3737500" cy="248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43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001BBAE-912D-4D20-AF02-D95C6841A9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" t="19845" r="64394" b="8745"/>
          <a:stretch/>
        </p:blipFill>
        <p:spPr bwMode="auto">
          <a:xfrm>
            <a:off x="466517" y="15495"/>
            <a:ext cx="2285190" cy="345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E6BF1-3699-4883-BA8D-EB766237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889" y="393398"/>
            <a:ext cx="7730897" cy="1000724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Когда мы прочитали сказки Павла Бажова, </a:t>
            </a:r>
            <a:r>
              <a:rPr lang="ru-RU" sz="1800" b="1" dirty="0">
                <a:solidFill>
                  <a:srgbClr val="FF0000"/>
                </a:solidFill>
                <a:ea typeface="Calibri" panose="020F0502020204030204" pitchFamily="34" charset="0"/>
              </a:rPr>
              <a:t>ребят</a:t>
            </a:r>
            <a:r>
              <a:rPr lang="ru-RU" sz="1800" b="1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ам стало интересно, как выглядят загадочные цветные камешки Урала</a:t>
            </a:r>
            <a:r>
              <a:rPr lang="ru-RU" sz="1800" b="1" dirty="0">
                <a:solidFill>
                  <a:srgbClr val="FF0000"/>
                </a:solidFill>
                <a:ea typeface="Calibri" panose="020F0502020204030204" pitchFamily="34" charset="0"/>
              </a:rPr>
              <a:t>, кто</a:t>
            </a:r>
            <a:r>
              <a:rPr lang="ru-RU" sz="1800" b="1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 их находит, люди какой профессии занимаются их изучением.</a:t>
            </a: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28D0620-2FDB-4176-A403-7B56DB1B6DF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469" y="4247344"/>
            <a:ext cx="3359999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444CC7-39FA-4CB1-B034-CB74322332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022" y="2195344"/>
            <a:ext cx="3648178" cy="20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5E9953-C21D-4D70-9CE5-68B2258D7A43}"/>
              </a:ext>
            </a:extLst>
          </p:cNvPr>
          <p:cNvSpPr txBox="1"/>
          <p:nvPr/>
        </p:nvSpPr>
        <p:spPr>
          <a:xfrm>
            <a:off x="2751707" y="1407505"/>
            <a:ext cx="597895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 решили найти ответы на данные вопросы. Профессия геолог интересная и трудная. Пожалуй, все дети любят собирать камешки различной окраски и величины. А если это детское увлечение вполне серьёзное, то возможно </a:t>
            </a:r>
            <a:r>
              <a:rPr lang="ru-RU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будущем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выберет нужную стране и интересную профессию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геолог.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77E10-3A6C-46CD-B4BC-F59019019E5D}"/>
              </a:ext>
            </a:extLst>
          </p:cNvPr>
          <p:cNvSpPr txBox="1"/>
          <p:nvPr/>
        </p:nvSpPr>
        <p:spPr>
          <a:xfrm>
            <a:off x="268769" y="3095746"/>
            <a:ext cx="8399700" cy="3534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работы: </a:t>
            </a:r>
            <a:endParaRPr lang="ru-RU" sz="1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"/>
            </a:pPr>
            <a:r>
              <a:rPr lang="ru-RU" sz="1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познакомиться с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профессией геолог;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1000"/>
              </a:spcAft>
              <a:buFont typeface="Wingdings" panose="05000000000000000000" pitchFamily="2" charset="2"/>
              <a:buChar char=""/>
            </a:pPr>
            <a:r>
              <a:rPr lang="ru-RU" sz="1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 значение этой профессии для улучшения уровня жизни людей.</a:t>
            </a:r>
          </a:p>
          <a:p>
            <a:pPr algn="just"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адачи: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    познакомиться с профессией геолог; вызвать у детей интерес к познанию окружающего мира;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  <a:tabLst>
                <a:tab pos="2066925" algn="l"/>
              </a:tabLst>
            </a:pPr>
            <a:r>
              <a:rPr lang="ru-RU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   выяснить, насколько интересна и опасна работа геолога</a:t>
            </a:r>
            <a:r>
              <a:rPr lang="ru-RU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Gadugi" panose="020B0502040204020203" pitchFamily="34" charset="0"/>
                <a:cs typeface="Calibri" panose="020F0502020204030204" pitchFamily="34" charset="0"/>
              </a:rPr>
              <a:t>;</a:t>
            </a:r>
            <a:r>
              <a:rPr lang="ru-RU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какими качествами обладают представители данной профессии.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Актуальность: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знать природу родного края, любить и беречь её должен каждый человек. Возможно, </a:t>
            </a:r>
            <a:r>
              <a:rPr lang="ru-RU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</a:t>
            </a:r>
            <a:r>
              <a:rPr lang="ru-RU" sz="1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акомство с данной профессией определит </a:t>
            </a:r>
            <a:r>
              <a:rPr lang="ru-RU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чь</a:t>
            </a:r>
            <a:r>
              <a:rPr lang="ru-RU" sz="1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ё-то будущее, и кто-то из наших воспитанников станет исследователем или учёным.</a:t>
            </a:r>
            <a:endParaRPr lang="ru-RU" sz="1800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58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931C62D-1ACF-4F9E-B943-BE6D3FEFFE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0" b="20608"/>
          <a:stretch/>
        </p:blipFill>
        <p:spPr bwMode="auto">
          <a:xfrm>
            <a:off x="5712277" y="226499"/>
            <a:ext cx="5829300" cy="2238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BA884B-9B08-4C23-9212-7CB141EBA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79" y="3014005"/>
            <a:ext cx="2713500" cy="361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5BE653-7CF2-4389-908B-E9F9919F45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" r="7122" b="2712"/>
          <a:stretch/>
        </p:blipFill>
        <p:spPr bwMode="auto">
          <a:xfrm>
            <a:off x="8626928" y="3671866"/>
            <a:ext cx="2908141" cy="244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05C55-EDB0-46DB-B846-AF7F5A122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8303" y="132688"/>
            <a:ext cx="3040277" cy="704336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655BB2-06DB-4C3C-A4F8-AE0862AA0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3420" y="703576"/>
            <a:ext cx="10065591" cy="205091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1950"/>
              </a:spcAft>
              <a:buNone/>
            </a:pP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Нам 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захотелось больше узнать, о профессии геолог. Для начала мы отправились на Станцию Юннатов. 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Преподаватель Станции Юннатов ЦДТ города Кумертау Ильясова Раиса </a:t>
            </a:r>
            <a:r>
              <a:rPr lang="ru-RU" sz="6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Раисовна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подарила нам камень с горы </a:t>
            </a:r>
            <a:r>
              <a:rPr lang="ru-RU" sz="6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Куштау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входящей в цепь </a:t>
            </a:r>
            <a:r>
              <a:rPr lang="ru-RU" sz="6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Щиханов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расположенных рядом с городом Стерлитамак. Это уникальный, неповторимый памятник геологических процессов в Приуралье. В древности на месте современной Башкирии шумело Уральское море, а Шиханы были коралловыми рифами на дне. Мы рассматривали камень и увидели отпечатки моллюсков, ракушки, следы водорослей. </a:t>
            </a:r>
            <a:r>
              <a:rPr lang="ru-RU" sz="6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нас в руках камень, которому 200 млн лет! </a:t>
            </a:r>
            <a:r>
              <a:rPr lang="ru-RU" sz="6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осетили с экскурсией городской </a:t>
            </a:r>
            <a:r>
              <a:rPr lang="ru-RU" sz="64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историко</a:t>
            </a:r>
            <a:r>
              <a:rPr lang="ru-RU" sz="6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краеведческий музей. </a:t>
            </a:r>
            <a:endParaRPr lang="ru-RU" sz="6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9E5C31-1269-42D1-9004-6B970EA611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666" r="-4068"/>
          <a:stretch/>
        </p:blipFill>
        <p:spPr bwMode="auto">
          <a:xfrm>
            <a:off x="3359780" y="3754624"/>
            <a:ext cx="2614997" cy="230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3DAFBF-D479-455B-AB83-CC99CEF950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9" b="5132"/>
          <a:stretch/>
        </p:blipFill>
        <p:spPr bwMode="auto">
          <a:xfrm>
            <a:off x="5974777" y="3217407"/>
            <a:ext cx="2515870" cy="32111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2064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090DFF-B8E7-44C7-ADF3-18258DBF33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3" r="9931" b="10090"/>
          <a:stretch/>
        </p:blipFill>
        <p:spPr>
          <a:xfrm>
            <a:off x="6216749" y="1928250"/>
            <a:ext cx="2064861" cy="20268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AFDA0A-16C3-47F5-845C-737D08CAD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1667" y="808441"/>
            <a:ext cx="7739500" cy="1293028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Нашему вниманию была представлена витрина с экспонатами камней, техника для добычи полезных ископаемых.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Также мы узнали, что </a:t>
            </a:r>
            <a:r>
              <a:rPr lang="ru-RU" sz="16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праздник -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ru-RU" sz="16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ень геолога, отмечается в первое воскресенье апреля. Поздравляют взрывников, проходчиков шахт и людей тех профессий, которые занимаются поиском и добычей полезных ископаемых.</a:t>
            </a:r>
            <a:endParaRPr lang="ru-RU" sz="1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3D4C81-411F-4ABA-A6FB-7A5C4DCE7A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4" r="38792"/>
          <a:stretch/>
        </p:blipFill>
        <p:spPr bwMode="auto">
          <a:xfrm>
            <a:off x="8481618" y="1928250"/>
            <a:ext cx="3284237" cy="387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9BAD0D-5221-4887-8D71-CD55A9EAB7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33" y="229469"/>
            <a:ext cx="2813595" cy="37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4EA50B-405C-4C9D-B7B4-A9C9486D7868}"/>
              </a:ext>
            </a:extLst>
          </p:cNvPr>
          <p:cNvSpPr txBox="1"/>
          <p:nvPr/>
        </p:nvSpPr>
        <p:spPr>
          <a:xfrm>
            <a:off x="3163715" y="3461823"/>
            <a:ext cx="49171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ы читали книги, смотрели фильм и презентацию, собирали картины из камешков различной окраски и величины.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8D0A93-A56F-4031-AE7A-F34A7A0E92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574" y="4385153"/>
            <a:ext cx="3024000" cy="226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89AF91-A792-45A7-9AB1-D403FECEB6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384" y="4398615"/>
            <a:ext cx="1701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34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C4AB1671-EA45-4132-8F64-4B3A726B6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7" y="252973"/>
            <a:ext cx="4128000" cy="3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AC673-CE7F-44FE-A3D5-DD58A931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4497" y="431734"/>
            <a:ext cx="7669554" cy="1539680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геолога очень трудна. Ведь ему приходиться проходить пешком десятки км., карабкаться по высоким горам испускаться в глубокие пещеры. Жить геологам приходиться в палатках, готовить пищу на костре. Всё своё имущество геолог умещает в рюкзак , с которым бродит в поисках полезных ископаемых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FDDC6CE-777E-42F3-9B4B-BD8DA86A48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051" y="1728973"/>
            <a:ext cx="432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9C96909-4AD3-4428-89F4-78B7BCB1BD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4" y="2476201"/>
            <a:ext cx="3888000" cy="29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4FB15-CC28-4B60-98CB-477CD03F6B08}"/>
              </a:ext>
            </a:extLst>
          </p:cNvPr>
          <p:cNvSpPr txBox="1"/>
          <p:nvPr/>
        </p:nvSpPr>
        <p:spPr>
          <a:xfrm>
            <a:off x="5981699" y="5392201"/>
            <a:ext cx="6093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тренируемся на занятиях физкультурой: карабкаемся по высоким горам (скалодром), учимся ориентироваться по компасу, «Собираем рюкзаки».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E2474EB-4AEB-4136-9D0B-519DEEBFF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01" y="3429000"/>
            <a:ext cx="2173500" cy="289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0739E6C0-5BF7-47E1-8FAD-9BCBC0E49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132" y="3437587"/>
            <a:ext cx="2173500" cy="289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280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78027-1A89-43CD-BAAE-17767B41D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425706"/>
            <a:ext cx="8610600" cy="1293028"/>
          </a:xfrm>
        </p:spPr>
        <p:txBody>
          <a:bodyPr>
            <a:normAutofit/>
          </a:bodyPr>
          <a:lstStyle/>
          <a:p>
            <a:endParaRPr lang="ru-RU" sz="1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F8E391-82C3-40D9-801B-3E2A9FCD47A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5033" y="1208935"/>
            <a:ext cx="10820400" cy="4968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В ходе реализации проекта проведены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следующие мероприятия:</a:t>
            </a:r>
          </a:p>
          <a:p>
            <a:pPr algn="l"/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1. </a:t>
            </a:r>
            <a:r>
              <a:rPr lang="ru-RU" sz="1800" b="0" i="0" u="sng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Физическое развитие</a:t>
            </a:r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ru-RU" sz="1800" dirty="0">
                <a:solidFill>
                  <a:srgbClr val="002060"/>
                </a:solidFill>
                <a:latin typeface="Arial" panose="020B0604020202020204" pitchFamily="34" charset="0"/>
              </a:rPr>
              <a:t>«Скалод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ром», эстафета «Кто быстрее», перетягивание</a:t>
            </a:r>
          </a:p>
          <a:p>
            <a:pPr marL="0" indent="0" algn="l">
              <a:buNone/>
            </a:pPr>
            <a:r>
              <a:rPr lang="ru-RU" sz="1800" dirty="0">
                <a:solidFill>
                  <a:srgbClr val="002060"/>
                </a:solidFill>
                <a:latin typeface="Arial" panose="020B0604020202020204" pitchFamily="34" charset="0"/>
              </a:rPr>
              <a:t>   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каната, разучивание </a:t>
            </a:r>
            <a:r>
              <a:rPr lang="ru-RU" sz="1800" b="0" i="0" dirty="0" err="1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физминуток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, ходьба по дорожкам из камней.</a:t>
            </a:r>
          </a:p>
          <a:p>
            <a:pPr algn="l"/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2. </a:t>
            </a:r>
            <a:r>
              <a:rPr lang="ru-RU" sz="1800" b="0" i="0" u="sng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Художественно - эстетическое развитие</a:t>
            </a:r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:</a:t>
            </a:r>
            <a:endParaRPr lang="ru-RU" sz="1800" b="0" i="0" dirty="0"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Рисование «Волшебный мир камней», </a:t>
            </a:r>
            <a:r>
              <a:rPr lang="ru-RU" sz="1800" dirty="0">
                <a:solidFill>
                  <a:srgbClr val="002060"/>
                </a:solidFill>
                <a:latin typeface="Arial" panose="020B0604020202020204" pitchFamily="34" charset="0"/>
              </a:rPr>
              <a:t>О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формление выставки камней самоцветов «Наши находки», выкладывание картин из камней.</a:t>
            </a:r>
          </a:p>
          <a:p>
            <a:pPr algn="l"/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3. </a:t>
            </a:r>
            <a:r>
              <a:rPr lang="ru-RU" sz="1800" b="0" i="0" u="sng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Речевое развитие</a:t>
            </a:r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чтение художественной литературы, </a:t>
            </a:r>
            <a:r>
              <a:rPr lang="ru-RU" sz="1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ассматривание иллюстраций и сюжетных картинок по теме, составление творческих рассказов.</a:t>
            </a:r>
          </a:p>
          <a:p>
            <a:pPr algn="l"/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4. </a:t>
            </a:r>
            <a:r>
              <a:rPr lang="ru-RU" sz="1800" b="0" i="0" u="sng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Познавательное развитие</a:t>
            </a:r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Презентация по теме «Профессия геолог», целевые экскурсии, НОД «Знакомство с профессией геолог», дидактические игры «Собери рюкзак геолога», «Драгоценные камни», «Выложи дорожку из камней», «Чего не стало ?», экспериментально – опытная деятельность и др.</a:t>
            </a:r>
          </a:p>
          <a:p>
            <a:pPr algn="l"/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5. </a:t>
            </a:r>
            <a:r>
              <a:rPr lang="ru-RU" sz="1800" b="0" i="0" u="sng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Социально – коммуникативное развитие</a:t>
            </a:r>
            <a:r>
              <a:rPr lang="ru-RU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Организация сюжетно-ролевой игры «Геологи», беседы: «Зачем человеку нужны полезные ископаемые» и др.</a:t>
            </a:r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7201BCC9-8773-4CE2-B1E7-D5527557E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824" y="192073"/>
            <a:ext cx="3049143" cy="2401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234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4123C4-E261-4B17-B914-764CDA171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4984" y="405297"/>
            <a:ext cx="8142797" cy="61958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опытно-экспериментальная деятельность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5B1DC9-1B85-49DA-8AF2-67F35C4A7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184" y="1014072"/>
            <a:ext cx="10820400" cy="4083703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Опыт: что тяжелее, самоцветы или перо птицы.                                                Опыт: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«Тонет – не тонет?»</a:t>
            </a:r>
          </a:p>
          <a:p>
            <a:pPr marL="0" indent="0">
              <a:buNone/>
            </a:pPr>
            <a:endParaRPr lang="ru-RU" sz="1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Рассматривание самоцветов через лупу.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EA5E46-B52D-4373-AA0C-FCAA5054D1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7" t="958" r="15661" b="634"/>
          <a:stretch/>
        </p:blipFill>
        <p:spPr bwMode="auto">
          <a:xfrm>
            <a:off x="731733" y="1317212"/>
            <a:ext cx="2604557" cy="280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19BB80-2813-4DCD-AC02-BA4E9EBA00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733" b="12444"/>
          <a:stretch/>
        </p:blipFill>
        <p:spPr bwMode="auto">
          <a:xfrm>
            <a:off x="8428649" y="1724229"/>
            <a:ext cx="3164205" cy="2062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0D9916-3A59-4E0B-834A-9651DBC017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5"/>
          <a:stretch/>
        </p:blipFill>
        <p:spPr bwMode="auto">
          <a:xfrm>
            <a:off x="5542882" y="3492177"/>
            <a:ext cx="2667000" cy="32111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1CAF2C2-F07F-4E30-8E8D-A8C9073CBC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" b="23964"/>
          <a:stretch/>
        </p:blipFill>
        <p:spPr>
          <a:xfrm>
            <a:off x="6231546" y="1141822"/>
            <a:ext cx="2087719" cy="21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34ABA3-2DA2-4A74-A485-71A78D512E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54" y="4306057"/>
            <a:ext cx="3168000" cy="237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58F519-B737-4700-9014-8F6EADD763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" b="22585"/>
          <a:stretch/>
        </p:blipFill>
        <p:spPr bwMode="auto">
          <a:xfrm>
            <a:off x="3310594" y="4486057"/>
            <a:ext cx="2113437" cy="219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3017996D-7D63-40C2-85CC-92471C3AE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87" y="4711455"/>
            <a:ext cx="2863782" cy="190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3A9FAB2-9CD8-4529-BFE3-6C742E6009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r="11429"/>
          <a:stretch/>
        </p:blipFill>
        <p:spPr bwMode="auto">
          <a:xfrm>
            <a:off x="3686905" y="1853630"/>
            <a:ext cx="2194026" cy="183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02694838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650</TotalTime>
  <Words>816</Words>
  <Application>Microsoft Office PowerPoint</Application>
  <PresentationFormat>Широкоэкранный</PresentationFormat>
  <Paragraphs>50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</vt:lpstr>
      <vt:lpstr>YS Text</vt:lpstr>
      <vt:lpstr>След самолета</vt:lpstr>
      <vt:lpstr>Муниципальное автономное дошкольное образовательное учреждение   детский сад №14 «ромашка» городского округа город Кумертау Республики Башкортостан </vt:lpstr>
      <vt:lpstr>Профессия геолога требует силы , мужества, знаний. Геологи изучают недра земли, много путешествуют, в основном пешком, карабкаются в горы, умеют работать с различными приборами.</vt:lpstr>
      <vt:lpstr>Минеральные и энергетические ресурсы страны – основа экономики любого государства. Социально-экономическое значение труда геологов невероятно велико. Их героический и самоотверженный труд обеспечивает развитие экономики страны. Россия — богатейшая страна в мире, на территории которой в огромном количестве расположены месторождения самых разных полезных ископаемых.</vt:lpstr>
      <vt:lpstr>Когда мы прочитали сказки Павла Бажова, ребятам стало интересно, как выглядят загадочные цветные камешки Урала, кто их находит, люди какой профессии занимаются их изучением.</vt:lpstr>
      <vt:lpstr>Презентация PowerPoint</vt:lpstr>
      <vt:lpstr>Нашему вниманию была представлена витрина с экспонатами камней, техника для добычи полезных ископаемых. Также мы узнали, что профессиональный праздник - день геолога, отмечается в первое воскресенье апреля. Поздравляют взрывников, проходчиков шахт и людей тех профессий, которые занимаются поиском и добычей полезных ископаемых.</vt:lpstr>
      <vt:lpstr>Профессия геолога очень трудна. Ведь ему приходиться проходить пешком десятки км., карабкаться по высоким горам испускаться в глубокие пещеры. Жить геологам приходиться в палатках, готовить пищу на костре. Всё своё имущество геолог умещает в рюкзак , с которым бродит в поисках полезных ископаемых</vt:lpstr>
      <vt:lpstr>Презентация PowerPoint</vt:lpstr>
      <vt:lpstr>опытно-экспериментальная деятельность</vt:lpstr>
      <vt:lpstr>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Galina</dc:creator>
  <cp:lastModifiedBy>Galina</cp:lastModifiedBy>
  <cp:revision>15</cp:revision>
  <dcterms:created xsi:type="dcterms:W3CDTF">2022-03-22T17:58:44Z</dcterms:created>
  <dcterms:modified xsi:type="dcterms:W3CDTF">2022-06-07T15:55:20Z</dcterms:modified>
</cp:coreProperties>
</file>