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930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17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340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3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588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2120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818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523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660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452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46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66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140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21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69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394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049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8324207-B735-4C4E-818F-962CC7FF4BB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2D4C413-6CBD-4719-B947-A58734419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14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Философы и монахи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84365" y="366299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9 </a:t>
            </a:r>
            <a:r>
              <a:rPr lang="ru-RU" dirty="0" smtClean="0"/>
              <a:t>параграф</a:t>
            </a:r>
          </a:p>
          <a:p>
            <a:r>
              <a:rPr lang="ru-RU" dirty="0" smtClean="0"/>
              <a:t>Всеобщая история</a:t>
            </a:r>
          </a:p>
          <a:p>
            <a:r>
              <a:rPr lang="ru-RU" dirty="0" smtClean="0"/>
              <a:t>Учитель Морозова А.А.</a:t>
            </a:r>
          </a:p>
          <a:p>
            <a:r>
              <a:rPr lang="ru-RU" dirty="0" smtClean="0"/>
              <a:t>ГБОУ школа №456, Санкт-Петербург, </a:t>
            </a:r>
            <a:r>
              <a:rPr lang="ru-RU" dirty="0" err="1" smtClean="0"/>
              <a:t>Колпинский</a:t>
            </a:r>
            <a:r>
              <a:rPr lang="ru-RU" dirty="0" smtClean="0"/>
              <a:t> район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354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731" y="537759"/>
            <a:ext cx="8154538" cy="578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61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310" y="671127"/>
            <a:ext cx="7735380" cy="551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88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047" y="661601"/>
            <a:ext cx="7563906" cy="553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96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705" y="413916"/>
            <a:ext cx="7630590" cy="60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693" y="262805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br>
              <a:rPr lang="ru-RU" dirty="0" smtClean="0"/>
            </a:br>
            <a:r>
              <a:rPr lang="ru-RU" dirty="0" smtClean="0"/>
              <a:t>9 </a:t>
            </a:r>
            <a:r>
              <a:rPr lang="ru-RU" dirty="0" smtClean="0"/>
              <a:t>параграф</a:t>
            </a:r>
            <a:br>
              <a:rPr lang="ru-RU" dirty="0" smtClean="0"/>
            </a:br>
            <a:r>
              <a:rPr lang="ru-RU" dirty="0" smtClean="0"/>
              <a:t>читать, </a:t>
            </a:r>
            <a:br>
              <a:rPr lang="ru-RU" dirty="0" smtClean="0"/>
            </a:br>
            <a:r>
              <a:rPr lang="ru-RU" dirty="0" smtClean="0"/>
              <a:t>пересказ, </a:t>
            </a:r>
            <a:br>
              <a:rPr lang="ru-RU" dirty="0" smtClean="0"/>
            </a:br>
            <a:r>
              <a:rPr lang="ru-RU" dirty="0" smtClean="0"/>
              <a:t>знать все определения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872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495" y="1033128"/>
            <a:ext cx="7059010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7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047" y="823549"/>
            <a:ext cx="7925906" cy="521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499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178" y="637785"/>
            <a:ext cx="8011643" cy="558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25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310" y="509180"/>
            <a:ext cx="8097380" cy="583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9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38" y="1016858"/>
            <a:ext cx="9295451" cy="468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29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389" y="856891"/>
            <a:ext cx="7859222" cy="514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2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968" y="861654"/>
            <a:ext cx="8164064" cy="51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652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3" y="709114"/>
            <a:ext cx="7651729" cy="564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66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</TotalTime>
  <Words>22</Words>
  <Application>Microsoft Office PowerPoint</Application>
  <PresentationFormat>Широкоэкранный</PresentationFormat>
  <Paragraphs>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Garamond</vt:lpstr>
      <vt:lpstr>Натуральные материалы</vt:lpstr>
      <vt:lpstr>Философы и монахи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9 параграф читать,  пересказ,  знать все определения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Эпоха Просвещения</dc:title>
  <dc:creator>Пользователь</dc:creator>
  <cp:lastModifiedBy>Пользователь</cp:lastModifiedBy>
  <cp:revision>19</cp:revision>
  <dcterms:created xsi:type="dcterms:W3CDTF">2022-09-26T20:32:10Z</dcterms:created>
  <dcterms:modified xsi:type="dcterms:W3CDTF">2022-10-11T07:24:10Z</dcterms:modified>
</cp:coreProperties>
</file>