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7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A0E1-B181-451B-97BC-B491F1889CD0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BACB8-B63D-4CEB-947F-3093320F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734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A0E1-B181-451B-97BC-B491F1889CD0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BACB8-B63D-4CEB-947F-3093320F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0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A0E1-B181-451B-97BC-B491F1889CD0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BACB8-B63D-4CEB-947F-3093320F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123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A0E1-B181-451B-97BC-B491F1889CD0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BACB8-B63D-4CEB-947F-3093320F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429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A0E1-B181-451B-97BC-B491F1889CD0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BACB8-B63D-4CEB-947F-3093320F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154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A0E1-B181-451B-97BC-B491F1889CD0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BACB8-B63D-4CEB-947F-3093320F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329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A0E1-B181-451B-97BC-B491F1889CD0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BACB8-B63D-4CEB-947F-3093320F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721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A0E1-B181-451B-97BC-B491F1889CD0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BACB8-B63D-4CEB-947F-3093320F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288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A0E1-B181-451B-97BC-B491F1889CD0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BACB8-B63D-4CEB-947F-3093320F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608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A0E1-B181-451B-97BC-B491F1889CD0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BACB8-B63D-4CEB-947F-3093320F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207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A0E1-B181-451B-97BC-B491F1889CD0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BACB8-B63D-4CEB-947F-3093320F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724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5A0E1-B181-451B-97BC-B491F1889CD0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BACB8-B63D-4CEB-947F-3093320F4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679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270892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C00000"/>
                </a:solidFill>
              </a:rPr>
              <a:t>Осенью созрели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помидор, свекла, капуста,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лук, морковь и перец.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Назови нас одним словом.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157192"/>
            <a:ext cx="7520880" cy="1512168"/>
          </a:xfrm>
        </p:spPr>
        <p:txBody>
          <a:bodyPr>
            <a:normAutofit/>
          </a:bodyPr>
          <a:lstStyle/>
          <a:p>
            <a:pPr algn="l"/>
            <a:r>
              <a:rPr lang="ru-RU" sz="48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ов</a:t>
            </a:r>
            <a:r>
              <a:rPr lang="ru-RU" sz="48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о</a:t>
            </a:r>
            <a:r>
              <a:rPr lang="ru-RU" sz="48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щи - </a:t>
            </a:r>
            <a:endParaRPr lang="ru-RU" sz="48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48" y="0"/>
            <a:ext cx="7888198" cy="443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489248" y="5157192"/>
            <a:ext cx="122312" cy="28803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971600" y="5949280"/>
            <a:ext cx="288032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667966" y="5181873"/>
            <a:ext cx="1071766" cy="767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5б.,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99199" y="5208265"/>
            <a:ext cx="14093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3 сл.,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96697" y="5157192"/>
            <a:ext cx="23810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о-во-щи.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55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/>
          <p:cNvSpPr txBox="1"/>
          <p:nvPr/>
        </p:nvSpPr>
        <p:spPr>
          <a:xfrm>
            <a:off x="1979712" y="1015124"/>
            <a:ext cx="46357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2060"/>
                </a:solidFill>
              </a:rPr>
              <a:t>р</a:t>
            </a:r>
            <a:r>
              <a:rPr lang="ru-RU" sz="4400" dirty="0" smtClean="0">
                <a:solidFill>
                  <a:srgbClr val="002060"/>
                </a:solidFill>
              </a:rPr>
              <a:t>астут  на  грядке.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8424" y="2864259"/>
            <a:ext cx="31814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Люблю  есть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23928" y="2924944"/>
            <a:ext cx="29552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овощной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576063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Упражнение 22.</a:t>
            </a:r>
            <a:endParaRPr lang="ru-RU" sz="2800" b="1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38424" y="1767632"/>
            <a:ext cx="158417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179512" y="1268760"/>
            <a:ext cx="0" cy="50405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123728" y="1772816"/>
            <a:ext cx="1296144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923928" y="1762448"/>
            <a:ext cx="373665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716016" y="1762448"/>
            <a:ext cx="1549519" cy="5184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084168" y="1784565"/>
            <a:ext cx="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6543465" y="1804261"/>
            <a:ext cx="72008" cy="16934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38424" y="3573016"/>
            <a:ext cx="1741288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411760" y="3573016"/>
            <a:ext cx="792088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139952" y="3573016"/>
            <a:ext cx="2078231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020272" y="3573016"/>
            <a:ext cx="86409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179512" y="2924944"/>
            <a:ext cx="0" cy="64807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879169" y="2924944"/>
            <a:ext cx="1255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2060"/>
                </a:solidFill>
              </a:rPr>
              <a:t>с</a:t>
            </a:r>
            <a:r>
              <a:rPr lang="ru-RU" sz="4400" dirty="0" smtClean="0">
                <a:solidFill>
                  <a:srgbClr val="002060"/>
                </a:solidFill>
              </a:rPr>
              <a:t>уп.</a:t>
            </a:r>
            <a:endParaRPr lang="ru-RU" sz="4400" dirty="0">
              <a:solidFill>
                <a:srgbClr val="002060"/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8134680" y="3573016"/>
            <a:ext cx="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8134680" y="3573016"/>
            <a:ext cx="109728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015124"/>
            <a:ext cx="8640960" cy="2629900"/>
          </a:xfrm>
        </p:spPr>
        <p:txBody>
          <a:bodyPr>
            <a:normAutofit/>
          </a:bodyPr>
          <a:lstStyle/>
          <a:p>
            <a:pPr algn="l"/>
            <a:r>
              <a:rPr lang="ru-RU" sz="4400" dirty="0" smtClean="0">
                <a:solidFill>
                  <a:srgbClr val="002060"/>
                </a:solidFill>
              </a:rPr>
              <a:t>Овощи</a:t>
            </a:r>
          </a:p>
        </p:txBody>
      </p:sp>
    </p:spTree>
    <p:extLst>
      <p:ext uri="{BB962C8B-B14F-4D97-AF65-F5344CB8AC3E}">
        <p14:creationId xmlns:p14="http://schemas.microsoft.com/office/powerpoint/2010/main" val="10314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692695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Упражнение 23.</a:t>
            </a: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92696"/>
            <a:ext cx="6400800" cy="72008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Как </a:t>
            </a:r>
            <a:r>
              <a:rPr lang="ru-RU" sz="3600" b="1" dirty="0" smtClean="0">
                <a:solidFill>
                  <a:srgbClr val="002060"/>
                </a:solidFill>
              </a:rPr>
              <a:t>собирает овощи</a:t>
            </a:r>
            <a:r>
              <a:rPr lang="en-US" sz="3600" b="1" dirty="0" smtClean="0">
                <a:solidFill>
                  <a:srgbClr val="002060"/>
                </a:solidFill>
              </a:rPr>
              <a:t>?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556792"/>
            <a:ext cx="10260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Какие овощи выдёргивают из земли</a:t>
            </a:r>
            <a:r>
              <a:rPr lang="en-US" sz="4000" dirty="0" smtClean="0">
                <a:solidFill>
                  <a:srgbClr val="002060"/>
                </a:solidFill>
              </a:rPr>
              <a:t>?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1556792"/>
            <a:ext cx="8316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Из земли выдёргивают морковь.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256" y="2571001"/>
            <a:ext cx="6564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Что срезают</a:t>
            </a:r>
            <a:r>
              <a:rPr lang="en-US" sz="4000" dirty="0" smtClean="0">
                <a:solidFill>
                  <a:srgbClr val="002060"/>
                </a:solidFill>
              </a:rPr>
              <a:t>?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2571001"/>
            <a:ext cx="38626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Срезают капусту.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9256" y="3501008"/>
            <a:ext cx="74818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Что выкапывают</a:t>
            </a:r>
            <a:r>
              <a:rPr lang="en-US" sz="4000" dirty="0" smtClean="0">
                <a:solidFill>
                  <a:srgbClr val="002060"/>
                </a:solidFill>
              </a:rPr>
              <a:t>?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8075" y="3501008"/>
            <a:ext cx="54671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Выкапывают картофель.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3421" y="4433447"/>
            <a:ext cx="8508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Какие овощи срывают</a:t>
            </a:r>
            <a:r>
              <a:rPr lang="en-US" sz="4000" dirty="0" smtClean="0">
                <a:solidFill>
                  <a:srgbClr val="002060"/>
                </a:solidFill>
              </a:rPr>
              <a:t>?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8075" y="4443355"/>
            <a:ext cx="5130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Срывают помидоры.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3421" y="5445224"/>
            <a:ext cx="98069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Слова для справок</a:t>
            </a:r>
            <a:r>
              <a:rPr lang="en-US" sz="3200" b="1" dirty="0" smtClean="0">
                <a:solidFill>
                  <a:srgbClr val="0070C0"/>
                </a:solidFill>
              </a:rPr>
              <a:t>:</a:t>
            </a:r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r>
              <a:rPr lang="ru-RU" sz="4000" dirty="0" smtClean="0">
                <a:solidFill>
                  <a:srgbClr val="002060"/>
                </a:solidFill>
              </a:rPr>
              <a:t>помидоры, картофель, морковь, капуста.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25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73</Words>
  <Application>Microsoft Office PowerPoint</Application>
  <PresentationFormat>Экран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Осенью созрели  помидор, свекла, капуста,  лук, морковь и перец. Назови нас одним словом.</vt:lpstr>
      <vt:lpstr>Упражнение 22.</vt:lpstr>
      <vt:lpstr>Упражнение 23.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Осенью созрели  помидор, свекла, капуста,  лук, морковь и перец. Назови нас одним словом.</dc:title>
  <dc:creator>S013</dc:creator>
  <cp:lastModifiedBy>S013</cp:lastModifiedBy>
  <cp:revision>9</cp:revision>
  <dcterms:created xsi:type="dcterms:W3CDTF">2022-09-12T09:04:32Z</dcterms:created>
  <dcterms:modified xsi:type="dcterms:W3CDTF">2022-10-10T00:09:42Z</dcterms:modified>
</cp:coreProperties>
</file>