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70" r:id="rId10"/>
    <p:sldId id="266" r:id="rId11"/>
    <p:sldId id="267" r:id="rId12"/>
    <p:sldId id="263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C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290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49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101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848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371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3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374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9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0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251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77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f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08390-ACA5-4960-8F0D-FFF2207C8C8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E57BD-12C5-47CD-B661-2FB62BFAEB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83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073" y="2177142"/>
            <a:ext cx="11582400" cy="2311731"/>
          </a:xfr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b="1" dirty="0" smtClean="0">
                <a:latin typeface="Constantia" panose="02030602050306030303" pitchFamily="18" charset="0"/>
              </a:rPr>
              <a:t>Тема: Температура воздуха на разных широтах</a:t>
            </a:r>
            <a:endParaRPr lang="ru-RU" sz="66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009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886691"/>
            <a:ext cx="11582399" cy="57219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03415" y="346364"/>
            <a:ext cx="9818914" cy="5403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Влияние рельефа на температуру воздуха</a:t>
            </a:r>
            <a:endParaRPr lang="ru-RU" sz="32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585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" y="0"/>
            <a:ext cx="11776363" cy="67073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95164" y="2438400"/>
            <a:ext cx="1814945" cy="374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5428343" cy="29681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Горные хребты загораживают  те или иные области от проникновения теплых и холодных ветров.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На равнинах же движению ветров ничего не препятствует. И солнечные лучи достигают всей поверхности. </a:t>
            </a:r>
            <a:endParaRPr lang="ru-RU" sz="2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4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48139" y="381319"/>
            <a:ext cx="6838519" cy="33801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18" y="4124324"/>
            <a:ext cx="11014363" cy="216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96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49699"/>
          <a:stretch/>
        </p:blipFill>
        <p:spPr>
          <a:xfrm>
            <a:off x="713077" y="167553"/>
            <a:ext cx="4489305" cy="38779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9699"/>
          <a:stretch/>
        </p:blipFill>
        <p:spPr>
          <a:xfrm>
            <a:off x="6463146" y="167553"/>
            <a:ext cx="4724400" cy="3877974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5805055" y="0"/>
            <a:ext cx="55418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0404" y="4156364"/>
            <a:ext cx="5597669" cy="2563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</a:rPr>
              <a:t>В северном полушарии площади суши и океана более менее сравнимы и здесь разница в температуре будет уже сильно разняться. Так как подстилающая поверхность самая различная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26727" y="4170218"/>
            <a:ext cx="5943600" cy="2493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</a:rPr>
              <a:t>В южном полушарии преобладает океан, поэтому температуры воздуха здесь на различных территориях сильно не изменяется. В южном полушарии мало суши и дышит холодная Антарктида 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62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4658" y="1030514"/>
            <a:ext cx="10515600" cy="4783592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latin typeface="Constantia" panose="02030602050306030303" pitchFamily="18" charset="0"/>
              </a:rPr>
              <a:t>Домашнее задание выучить параграф «Температура воздуха на разных широтах»</a:t>
            </a:r>
          </a:p>
          <a:p>
            <a:r>
              <a:rPr lang="ru-RU" sz="4400" b="1" dirty="0" smtClean="0">
                <a:latin typeface="Constantia" panose="02030602050306030303" pitchFamily="18" charset="0"/>
              </a:rPr>
              <a:t>На контурную карту нанести границы тепловых поясов подписать и раскрасить как на рисунке 26, стр.41</a:t>
            </a:r>
            <a:endParaRPr lang="ru-RU" sz="44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697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92835"/>
            <a:ext cx="11526982" cy="992620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Constantia" panose="02030602050306030303" pitchFamily="18" charset="0"/>
              </a:rPr>
              <a:t>От чего зависит температура воздуха?</a:t>
            </a:r>
            <a:endParaRPr lang="ru-RU" b="1" dirty="0">
              <a:latin typeface="Constantia" panose="0203060205030603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636" y="1714788"/>
            <a:ext cx="11360728" cy="4686011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latin typeface="Constantia" panose="02030602050306030303" pitchFamily="18" charset="0"/>
              </a:rPr>
              <a:t>Вспоминаем понятия погода и климат и чем они отличаются друг от друга.</a:t>
            </a:r>
          </a:p>
          <a:p>
            <a:r>
              <a:rPr lang="ru-RU" sz="4000" dirty="0" smtClean="0">
                <a:latin typeface="Constantia" panose="02030602050306030303" pitchFamily="18" charset="0"/>
              </a:rPr>
              <a:t>Температура воздуха одна из основных характеристик климата (вспоминаем другие характеристики)</a:t>
            </a:r>
          </a:p>
          <a:p>
            <a:r>
              <a:rPr lang="ru-RU" sz="4000" dirty="0" smtClean="0">
                <a:latin typeface="Constantia" panose="02030602050306030303" pitchFamily="18" charset="0"/>
              </a:rPr>
              <a:t>От чего зависит количество солнечного излучения поступающего на поверхность Земли?</a:t>
            </a:r>
            <a:endParaRPr lang="ru-RU" sz="40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45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" y="332508"/>
            <a:ext cx="11956473" cy="616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44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hatsApp Video 2022-10-10 at 22.16.0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74472" y="0"/>
            <a:ext cx="51261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0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92728"/>
            <a:ext cx="10515600" cy="5484236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latin typeface="Constantia" panose="02030602050306030303" pitchFamily="18" charset="0"/>
              </a:rPr>
              <a:t>Взяв за основу среднегодовые значения температур воздуха на разных участках земли ученные нанесли их на карту и плавными линиями – изотермами соединили точки с равными значениями.</a:t>
            </a:r>
          </a:p>
          <a:p>
            <a:r>
              <a:rPr lang="ru-RU" sz="4000" dirty="0" smtClean="0">
                <a:latin typeface="Constantia" panose="02030602050306030303" pitchFamily="18" charset="0"/>
              </a:rPr>
              <a:t>Общая закономерность понижения температуры воздуха от экватора к полюсам сохраняется и можно выделить несколько тепловых поясов (рис.26)</a:t>
            </a:r>
            <a:endParaRPr lang="ru-RU" sz="4000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46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r="19295"/>
          <a:stretch/>
        </p:blipFill>
        <p:spPr>
          <a:xfrm>
            <a:off x="4502727" y="0"/>
            <a:ext cx="768927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799" y="3560618"/>
            <a:ext cx="4128654" cy="7897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2 холодных пояса </a:t>
            </a:r>
            <a:endParaRPr lang="ru-RU" sz="3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1889" y="983676"/>
            <a:ext cx="3519055" cy="7204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1 жаркий пояс</a:t>
            </a:r>
            <a:endParaRPr lang="ru-RU" sz="3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090" y="2189020"/>
            <a:ext cx="4128654" cy="8035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2 умеренных пояса</a:t>
            </a:r>
            <a:endParaRPr lang="ru-RU" sz="32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4181" y="4835236"/>
            <a:ext cx="3574473" cy="692727"/>
          </a:xfrm>
          <a:prstGeom prst="rect">
            <a:avLst/>
          </a:prstGeom>
          <a:solidFill>
            <a:srgbClr val="CB9C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2 пояса мороза</a:t>
            </a:r>
            <a:endParaRPr lang="ru-RU" sz="3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574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r="19295"/>
          <a:stretch/>
        </p:blipFill>
        <p:spPr>
          <a:xfrm>
            <a:off x="0" y="1136073"/>
            <a:ext cx="6493164" cy="4599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9"/>
          <a:stretch/>
        </p:blipFill>
        <p:spPr>
          <a:xfrm>
            <a:off x="5749636" y="1136074"/>
            <a:ext cx="6442364" cy="45997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4909" y="235526"/>
            <a:ext cx="11055927" cy="73429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nstantia" panose="02030602050306030303" pitchFamily="18" charset="0"/>
              </a:rPr>
              <a:t>Сравните границы тепловых поясов и поясов освещенности</a:t>
            </a:r>
            <a:endParaRPr lang="ru-RU" sz="28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59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" y="3029584"/>
            <a:ext cx="5638800" cy="3771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339" y="2781188"/>
            <a:ext cx="6030191" cy="40201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4955" y="109492"/>
            <a:ext cx="8255330" cy="66478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Подстилающая поверхность </a:t>
            </a:r>
            <a:endParaRPr lang="ru-RU" sz="3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324" y="878941"/>
            <a:ext cx="5638800" cy="21140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Суша нагревается быстро и остывает так же быстро. </a:t>
            </a:r>
            <a:endParaRPr lang="ru-RU" sz="2800" b="1" dirty="0">
              <a:solidFill>
                <a:schemeClr val="tx1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На самой суше нагревание воздуха от поверхности зависит от вида территории</a:t>
            </a:r>
            <a:endParaRPr lang="ru-RU" sz="28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01339" y="981767"/>
            <a:ext cx="5882843" cy="16902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nstantia" panose="02030602050306030303" pitchFamily="18" charset="0"/>
              </a:rPr>
              <a:t>Водные поверхности</a:t>
            </a:r>
            <a:r>
              <a:rPr lang="ru-RU" sz="2800" b="1" dirty="0" smtClean="0">
                <a:latin typeface="Constantia" panose="02030602050306030303" pitchFamily="18" charset="0"/>
              </a:rPr>
              <a:t> нагреваются медленно и так же медленно остывают</a:t>
            </a:r>
            <a:endParaRPr lang="ru-RU" sz="28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95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4" y="420914"/>
            <a:ext cx="11640456" cy="57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5947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259</Words>
  <Application>Microsoft Office PowerPoint</Application>
  <PresentationFormat>Широкоэкранный</PresentationFormat>
  <Paragraphs>23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Constantia</vt:lpstr>
      <vt:lpstr>Тема Office</vt:lpstr>
      <vt:lpstr>Тема: Температура воздуха на разных широтах</vt:lpstr>
      <vt:lpstr>От чего зависит температура воздуха?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Температура воздуха на разных широтах</dc:title>
  <dc:creator>280920</dc:creator>
  <cp:lastModifiedBy>280920</cp:lastModifiedBy>
  <cp:revision>13</cp:revision>
  <dcterms:created xsi:type="dcterms:W3CDTF">2022-10-10T18:29:11Z</dcterms:created>
  <dcterms:modified xsi:type="dcterms:W3CDTF">2022-10-11T07:43:02Z</dcterms:modified>
</cp:coreProperties>
</file>