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272" r:id="rId2"/>
    <p:sldId id="273" r:id="rId3"/>
    <p:sldId id="290" r:id="rId4"/>
    <p:sldId id="284" r:id="rId5"/>
    <p:sldId id="287" r:id="rId6"/>
    <p:sldId id="286" r:id="rId7"/>
    <p:sldId id="291" r:id="rId8"/>
    <p:sldId id="292" r:id="rId9"/>
    <p:sldId id="28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8F0A5-B0B6-4B38-8439-F369C680D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C3056-F8DA-417B-86F6-ED1551F01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60441-0A69-4F0D-BCDF-5D783943F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6D566-9733-4A5C-B9F1-7E15E2D5F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6B21-0F46-494B-BE3B-7EA519A2D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FB0ED-BF28-4516-8541-7EA41779A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1BABA-2CD5-4D3D-B4D6-77E8C0FB7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D5930-3358-42CC-B6A0-A42A065AA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66963-0D1E-47F8-8A0A-AD8A529FB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C2E08-7AA7-442D-9395-996268482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9122F-C413-4EA5-A34F-FE5781BD7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64369-12CB-4063-8EA5-A43A2CC41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C6703-DECA-430F-AE83-2601FEE92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FD32352-E310-4869-9268-9B720C47D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674" r:id="rId12"/>
    <p:sldLayoutId id="2147483672" r:id="rId13"/>
  </p:sldLayoutIdLst>
  <p:transition spd="slow" advTm="5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8"/>
          <p:cNvSpPr txBox="1">
            <a:spLocks noChangeArrowheads="1"/>
          </p:cNvSpPr>
          <p:nvPr/>
        </p:nvSpPr>
        <p:spPr bwMode="auto">
          <a:xfrm>
            <a:off x="1378638" y="5496242"/>
            <a:ext cx="6480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</a:rPr>
              <a:t> Россия – наша Родина!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6653" y="6304281"/>
            <a:ext cx="8382000" cy="269874"/>
          </a:xfrm>
        </p:spPr>
        <p:txBody>
          <a:bodyPr/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Кривова И.Ю.  воспитатель ГПД 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№493 г. Санкт-Петербург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3" y="295571"/>
            <a:ext cx="8288547" cy="5287349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2" name="russi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642938" y="3357563"/>
            <a:ext cx="381000" cy="2286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0" y="6491288"/>
            <a:ext cx="914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285750" y="3643313"/>
            <a:ext cx="12144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FF3300"/>
                </a:solidFill>
              </a:rPr>
              <a:t>Белгород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0" name="Picture 8" descr="сия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79288" y="9067800"/>
            <a:ext cx="34655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000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пустыня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3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степные цве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24"/>
            <a:ext cx="9144000" cy="681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0438"/>
      </p:ext>
    </p:extLst>
  </p:cSld>
  <p:clrMapOvr>
    <a:masterClrMapping/>
  </p:clrMapOvr>
  <p:transition spd="slow" advTm="5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848" y="1091184"/>
            <a:ext cx="6242304" cy="467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1527"/>
      </p:ext>
    </p:extLst>
  </p:cSld>
  <p:clrMapOvr>
    <a:masterClrMapping/>
  </p:clrMapOvr>
  <p:transition spd="slow" advTm="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569325" cy="63373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mtClean="0">
                <a:solidFill>
                  <a:srgbClr val="0000FF"/>
                </a:solidFill>
              </a:rPr>
              <a:t> - </a:t>
            </a:r>
            <a:r>
              <a:rPr lang="ru-RU" sz="2800" smtClean="0">
                <a:solidFill>
                  <a:srgbClr val="0000FF"/>
                </a:solidFill>
              </a:rPr>
              <a:t>Как называется наша страна?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 - Как называются  люди, живущие в нашей стране?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- Какой город является столицей России?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- Какие символы государства вы знаете?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- Где помещается государственный герб РФ?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- Где размещается государственный флаг РФ?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- Когда исполняется гимн России?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- Почему мы называем Россию нашим Отечеством?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rgbClr val="0000FF"/>
                </a:solidFill>
              </a:rPr>
              <a:t>- Кто является Президентом Российской Федерации?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7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77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177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17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17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177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</TotalTime>
  <Words>86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УррУррыч</dc:creator>
  <cp:lastModifiedBy>УррУррыч</cp:lastModifiedBy>
  <cp:revision>47</cp:revision>
  <cp:lastPrinted>1601-01-01T00:00:00Z</cp:lastPrinted>
  <dcterms:created xsi:type="dcterms:W3CDTF">1601-01-01T00:00:00Z</dcterms:created>
  <dcterms:modified xsi:type="dcterms:W3CDTF">2022-10-11T07:47:26Z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_MarkAsFinal">
    <vt:bool>true</vt:bool>
  </property>
</Properties>
</file>