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9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80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>
      <p:cViewPr varScale="1">
        <p:scale>
          <a:sx n="78" d="100"/>
          <a:sy n="78" d="100"/>
        </p:scale>
        <p:origin x="147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D0FA9-BC69-4362-B839-54B71873A6BE}" type="datetimeFigureOut">
              <a:rPr lang="ru-RU" smtClean="0"/>
              <a:pPr/>
              <a:t>23.02.2022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F3677-F10B-4FD5-A3FE-CA253A24D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872207"/>
          </a:xfrm>
        </p:spPr>
        <p:txBody>
          <a:bodyPr>
            <a:normAutofit/>
          </a:bodyPr>
          <a:lstStyle/>
          <a:p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Урок-деловая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игра по математике.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 «Решение заданий ОГЭ»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закрепление изученного материала для подготовки к ОГЭ.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2578298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«ПРОВЕРКА НАЧИСЛЕНИЙ ЗАРАБОТНОЙ ПЛАТЫ»</a:t>
            </a:r>
          </a:p>
        </p:txBody>
      </p:sp>
      <p:pic>
        <p:nvPicPr>
          <p:cNvPr id="3" name="Рисунок 2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08920"/>
            <a:ext cx="5040560" cy="378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787615eadba8de139feb96560b695e4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3556" y="3933056"/>
            <a:ext cx="4390444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равнобедренном треугольнике АВС АС=ВС. Найдите АС  , если высота СН=12, АВ=10.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Решение: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Т.к. СН – не только высота, но и медиана (по свойству в равнобедренном треугольнике), АН=НВ=АВ:2=10:2=5.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Рассмотрим треугольник АСН: АН=5, СН=12, значит АС=</a:t>
            </a:r>
            <a:r>
              <a:rPr lang="ru-RU" sz="2000" dirty="0"/>
              <a:t>√12</a:t>
            </a:r>
            <a:r>
              <a:rPr lang="en-US" sz="2000" dirty="0"/>
              <a:t>^</a:t>
            </a:r>
            <a:r>
              <a:rPr lang="ru-RU" sz="2000" dirty="0"/>
              <a:t>2-5</a:t>
            </a:r>
            <a:r>
              <a:rPr lang="en-US" sz="2000" dirty="0"/>
              <a:t>^</a:t>
            </a:r>
            <a:r>
              <a:rPr lang="ru-RU" sz="2000" dirty="0"/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=√121=11 (по теореме Пифагора).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АС=11.	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Максимум: 5000 рублей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oge.sdamgia.ru/get_file?id=1212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412776"/>
            <a:ext cx="1646558" cy="146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Решение: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Т.к. СН – не только высота, но и медиана (по свойству в равнобедренном треугольнике), АН=НВ=АВ:2=10:2=5. 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Рассмотрим треугольник АСН: АН=5, СН=12, значит 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АС=√12</a:t>
            </a:r>
            <a:r>
              <a:rPr lang="en-US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^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2+5</a:t>
            </a:r>
            <a:r>
              <a:rPr lang="en-US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^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2=√169=13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(по теореме Пифагора).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АС=13.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0658C2E-7DA3-4977-90DD-763CBA58C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2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«РЕАЛИЗАЦИЯ ТОВАРА»</a:t>
            </a:r>
          </a:p>
        </p:txBody>
      </p:sp>
      <p:pic>
        <p:nvPicPr>
          <p:cNvPr id="3" name="Рисунок 2" descr="d0a6741d90a67abf730a741f6e19e1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6768752" cy="5298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 2 часа велосипедист проехал 37 километров. Сколько километров он проедет за 3 часа, если будет ехать с той же скоростью?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Максимум: 6000 рублей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562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55, 5 км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«ЗАДАНИЯ ДЛЯ ДИРЕКТОРОВ»</a:t>
            </a:r>
          </a:p>
        </p:txBody>
      </p:sp>
      <p:pic>
        <p:nvPicPr>
          <p:cNvPr id="3" name="Рисунок 2" descr="12795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43075"/>
            <a:ext cx="5334000" cy="511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irec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700808"/>
            <a:ext cx="3923928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«БЛАГОТВОРИТЕЛЬНОСТЬ»</a:t>
            </a:r>
          </a:p>
        </p:txBody>
      </p:sp>
      <p:pic>
        <p:nvPicPr>
          <p:cNvPr id="3" name="Рисунок 2" descr="158866.png"/>
          <p:cNvPicPr>
            <a:picLocks noChangeAspect="1"/>
          </p:cNvPicPr>
          <p:nvPr/>
        </p:nvPicPr>
        <p:blipFill rotWithShape="1">
          <a:blip r:embed="rId2" cstate="print"/>
          <a:srcRect b="58881"/>
          <a:stretch/>
        </p:blipFill>
        <p:spPr>
          <a:xfrm>
            <a:off x="179512" y="2348880"/>
            <a:ext cx="8568952" cy="10081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1 уровень.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Решите уравнение: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25х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^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2-1=0     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(2000 рублей)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2 уровень.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Решите неравенство:  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20-3(х-5)&lt;19-7х 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(4000 рублей)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3 уровень.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Решите уравнение:   </a:t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(2х-3)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^2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=(1-2х)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^2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(6000 рублей)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459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7345" cy="68580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уровень: х=0,2;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-0,2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2 уровень: (-∞;-4)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3 уровень: х=1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«ПОДСЧЕТ КАПИТАЛА»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12.000 рублей и более – «5»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от 9.000 до 11.000 – «4»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от 6.000 до 8.000 – «3»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64807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3528" y="908720"/>
            <a:ext cx="8640960" cy="568863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уровень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Решите задачу:  Принтер печатает одну страницу за 12 секунд. Сколько страниц можно напечатать на этом принтере за 8 минут?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значение выражения:     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уровень.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Найдите корень уравнения 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Решите задачу: Число хвойных деревьев в парке относится к числу лиственных как 1:4. Сколько процентов деревьев в парке составляют лиственные?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уровень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наибольшее значение 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удовлетворяющее системе неравенств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Решите задачу: в среднем из 100 карманных фонариков, поступивших в продажу, восемь неисправных. Найдите  вероятность того, что выбранный наудачу в магазине фонарик окажется исправен.</a:t>
            </a:r>
          </a:p>
          <a:p>
            <a:endParaRPr lang="ru-RU" dirty="0"/>
          </a:p>
        </p:txBody>
      </p:sp>
      <p:pic>
        <p:nvPicPr>
          <p:cNvPr id="5" name="Рисунок 4" descr="https://oge.sdamgia.ru/formula/51/51d2346891ffa7a7452e292ce889d650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988840"/>
            <a:ext cx="720080" cy="64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oge.sdamgia.ru/formula/2b/2b9b6639da518e0c5c795ebdd47ff841p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708920"/>
            <a:ext cx="24482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oge.sdamgia.ru/formula/bf/bf3a218c90a03e90889c2661d293b8a1p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725144"/>
            <a:ext cx="1542281" cy="68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4B76BF-9865-4CE1-8D54-D6D2E7B3E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229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1708_250x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9665"/>
            <a:ext cx="8686800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kormilec-65f994a33ef9e445f880ee56776f346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96" y="3429000"/>
            <a:ext cx="9108505" cy="3304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КАПИТАЛ»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96952"/>
            <a:ext cx="4968552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6924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429000"/>
            <a:ext cx="4067944" cy="2372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Найдите значения выражений: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а)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б)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Максимум: 1000 рублей</a:t>
            </a:r>
          </a:p>
        </p:txBody>
      </p:sp>
      <p:pic>
        <p:nvPicPr>
          <p:cNvPr id="3" name="Рисунок 2" descr="https://oge.sdamgia.ru/formula/ff/ff67726d4415fb9e33dbbd16efe7288f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060848"/>
            <a:ext cx="1240904" cy="9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oge.sdamgia.ru/formula/87/8753dd70d06da095df918b6e91349594p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136815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а) 12,5</a:t>
            </a:r>
            <a:br>
              <a:rPr lang="ru-RU" sz="5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б) 2,25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«ПРИУМНОЖЕНИЕ КАПИТАЛА»</a:t>
            </a:r>
          </a:p>
        </p:txBody>
      </p:sp>
      <p:pic>
        <p:nvPicPr>
          <p:cNvPr id="3" name="Рисунок 2" descr="determine-working-capital-needs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71481"/>
            <a:ext cx="7982507" cy="4486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00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Решите уравнения: 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а)  3х+5+(х+5)=(1-х)+4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 1-5х= -6х+8  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Максимум: 2000 рублей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= -1  </a:t>
            </a:r>
            <a:br>
              <a:rPr lang="ru-RU" sz="5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 =7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559</Words>
  <Application>Microsoft Office PowerPoint</Application>
  <PresentationFormat>Экран (4:3)</PresentationFormat>
  <Paragraphs>32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Урок-деловая игра по математике.</vt:lpstr>
      <vt:lpstr>Презентация PowerPoint</vt:lpstr>
      <vt:lpstr>Презентация PowerPoint</vt:lpstr>
      <vt:lpstr>«ПЕРВЫЙ КАПИТАЛ»</vt:lpstr>
      <vt:lpstr>Найдите значения выражений:   а)   б)   Максимум: 1000 рублей</vt:lpstr>
      <vt:lpstr>а) 12,5 б) 2,25</vt:lpstr>
      <vt:lpstr>«ПРИУМНОЖЕНИЕ КАПИТАЛА»</vt:lpstr>
      <vt:lpstr>Решите уравнения:        а)  3х+5+(х+5)=(1-х)+4 б)  1-5х= -6х+8     Максимум: 2000 рублей </vt:lpstr>
      <vt:lpstr>а) х = -1   б) х =7</vt:lpstr>
      <vt:lpstr>«ПРОВЕРКА НАЧИСЛЕНИЙ ЗАРАБОТНОЙ ПЛАТЫ»</vt:lpstr>
      <vt:lpstr>Задача: В равнобедренном треугольнике АВС АС=ВС. Найдите АС  , если высота СН=12, АВ=10.         Решение: Т.к. СН – не только высота, но и медиана (по свойству в равнобедренном треугольнике), АН=НВ=АВ:2=10:2=5.  Рассмотрим треугольник АСН: АН=5, СН=12, значит АС=√12^2-5^2=√121=11 (по теореме Пифагора). Ответ: АС=11.   Максимум: 5000 рублей </vt:lpstr>
      <vt:lpstr>Решение: Т.к. СН – не только высота, но и медиана (по свойству в равнобедренном треугольнике), АН=НВ=АВ:2=10:2=5.  Рассмотрим треугольник АСН: АН=5, СН=12, значит АС=√12^2+5^2=√169=13 (по теореме Пифагора). Ответ: АС=13.  </vt:lpstr>
      <vt:lpstr>Презентация PowerPoint</vt:lpstr>
      <vt:lpstr>«РЕАЛИЗАЦИЯ ТОВАРА»</vt:lpstr>
      <vt:lpstr>За 2 часа велосипедист проехал 37 километров. Сколько километров он проедет за 3 часа, если будет ехать с той же скоростью?  Максимум: 6000 рублей </vt:lpstr>
      <vt:lpstr>55, 5 км</vt:lpstr>
      <vt:lpstr>«ЗАДАНИЯ ДЛЯ ДИРЕКТОРОВ»</vt:lpstr>
      <vt:lpstr>«БЛАГОТВОРИТЕЛЬНОСТЬ»</vt:lpstr>
      <vt:lpstr>1 уровень. Решите уравнение:  25х^2-1=0      (2000 рублей)   2 уровень. Решите неравенство:    20-3(х-5)&lt;19-7х  (4000 рублей)     3 уровень.  Решите уравнение:    (2х-3)^2=(1-2х)^2   (6000 рублей) </vt:lpstr>
      <vt:lpstr>1 уровень: х=0,2; х= -0,2 2 уровень: (-∞;-4) 3 уровень: х=1</vt:lpstr>
      <vt:lpstr>«ПОДСЧЕТ КАПИТАЛА»  12.000 рублей и более – «5»  от 9.000 до 11.000 – «4» от 6.000 до 8.000 – «3»    </vt:lpstr>
      <vt:lpstr>ДОМАШНЕЕ ЗАДАНИЕ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Урок-деловая игра по математике.</dc:title>
  <dc:creator>Зимкины</dc:creator>
  <cp:lastModifiedBy>Acer X</cp:lastModifiedBy>
  <cp:revision>19</cp:revision>
  <dcterms:created xsi:type="dcterms:W3CDTF">2017-10-09T19:47:45Z</dcterms:created>
  <dcterms:modified xsi:type="dcterms:W3CDTF">2022-02-23T18:35:12Z</dcterms:modified>
</cp:coreProperties>
</file>