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4" r:id="rId6"/>
    <p:sldId id="265" r:id="rId7"/>
    <p:sldId id="266" r:id="rId8"/>
    <p:sldId id="267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688" autoAdjust="0"/>
  </p:normalViewPr>
  <p:slideViewPr>
    <p:cSldViewPr snapToGrid="0">
      <p:cViewPr varScale="1">
        <p:scale>
          <a:sx n="72" d="100"/>
          <a:sy n="72" d="100"/>
        </p:scale>
        <p:origin x="99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3514E-3A45-4ED2-BBE4-093A044CA08B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37A84-475E-49B6-AB75-A50CEEB59A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816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A37A84-475E-49B6-AB75-A50CEEB59A1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319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9859D-1024-48DD-9F82-C98E9DB703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62761E-A90B-47E2-B0C2-AAD6B5B017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472D21-403B-4FEF-8F17-A302B8955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A872C0-7864-466E-B8FC-BE7B6B6F9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9CD515-3F64-422E-8CC9-3B46B984F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495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C1B69-54B2-4200-A811-6D22C8B8A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70C7BDF-E7E5-4DEF-A456-444B31B8FA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01C074-0AC3-4021-B52F-A609E5FAD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1358FE-6716-4518-8A65-248F77227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73DDF0-DAFC-48EA-93C9-ACB9AD466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84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1789646-9D31-4F49-8F49-564BB6B97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39FCA6-5499-406E-9FCE-019EC99640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C4DC9D-0570-4746-B46F-893048613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F1A907-C2E7-4DC5-A0AD-A43F04CE7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E9995F-0672-4230-89AF-4E4E399FE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258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F3D7D-A729-446C-9E1F-9AB3F7D86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29F7B0-A177-4E89-B475-371166B25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9BEE7-C5CA-4079-8283-1A4F0F5D4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C8385C-4D77-4673-BF02-97C7902DB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6C8366-9649-4BFC-984E-02F9617F6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98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C5219-7013-4E76-BBD5-C0E6BBA6D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06B022-6D72-4221-81E6-53D210E8E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B10C51-0E0E-42B2-BA8E-3D46C0691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2060E8-0996-4E03-BFF1-B45A1012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695A14-67C2-4CCB-A0D5-6F435A40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34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5F1FB-69D7-4532-B58C-BED2FAFFA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F1ADB4-4896-422C-92BD-A6FEA75A3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AEAFB2-196E-404C-86A6-CEAF0C8FC6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D35780-C437-4888-849F-510ADB5F7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B0B949-618A-4750-9109-5C0992B8F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939D5F-DB39-4ED1-AF52-C329435A5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5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2C57C-DC74-47A5-8C8A-516DB9C4C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D47DA8-A16E-4A75-A42F-A4733D5C7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7E38E4F-F723-476B-82E3-5394BC7864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B8AF749-5527-4A51-8731-F157E7883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525A44C-3D74-4306-9895-281C33FEAC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8D6E329-7B82-4047-9E71-D6E34E63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EA70D13-36D3-45FE-B700-34B388B3B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AB486D6-4368-4C80-BFA8-CCDB45362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64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EDAF3-8F59-43C5-AAEE-0E8DF79C3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AAB4B6-6F97-415E-9320-EE8FD81DB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C21ADF3-74A8-4E7A-94B7-09F57E37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C2C98D9-DEA4-49F3-8247-033BA455F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17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8C010A5-7A1B-4F52-B722-DFEBB39BC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B2771CC-52B7-46ED-A65B-CCEC15317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A891FC-A60A-453B-8ECF-FC4E091E0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63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8CB70D-2233-41BF-AB5A-605CA449C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A4AC4C-52FB-4548-87AA-DE3E1910E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A7B8502-5048-43CC-AE58-153D492F01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7C6700-46D1-496B-A0A2-803A547E7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B9AE03-5DE6-49C6-B734-D1F4FEBE6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4772DC-6F3E-4364-B7BE-E12C0BB08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604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E243FE-678B-4EB1-A85E-327F8B9F7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540FB9E-3692-40C6-9140-A695B07013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BA4406-BD84-4CB9-A92B-EA646730A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280666-3F48-44D7-9E36-87D14776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50DB3D-6FE1-4FCE-984B-D48BB3A9E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E1D44F-2281-4C5B-9B09-6F4D66D18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105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8ED42-C2E7-4343-925A-91C82715E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415119-A8E9-44EE-8CAF-6AB4E630E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5DD2D9-4813-423D-A3E1-8054F2B39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4583E-49D2-4086-B443-1825F8CB8681}" type="datetimeFigureOut">
              <a:rPr lang="ru-RU" smtClean="0"/>
              <a:t>27.04.2022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C4FAD6-2F70-4890-B36F-F039B0A8A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84EF1E-5ECC-47BC-901F-1D46AFD461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E56D5-756D-4DCD-8629-386586A43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9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9C7844-282B-4568-B221-BCFC55D201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99"/>
          <a:stretch/>
        </p:blipFill>
        <p:spPr>
          <a:xfrm>
            <a:off x="0" y="-100781"/>
            <a:ext cx="12192000" cy="695878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37FC6B-E0FB-4B9F-8D27-6DD2F048D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50658" y="2001838"/>
            <a:ext cx="6961239" cy="2283465"/>
          </a:xfr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latin typeface="Arial Narrow" panose="020B0606020202030204" pitchFamily="34" charset="0"/>
              </a:rPr>
              <a:t>Пожарная безопасность в весенне-летний период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934FD7-AEA0-4922-8AF3-E14DC592CF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0657" y="4285302"/>
            <a:ext cx="6961239" cy="1279756"/>
          </a:xfr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ru-RU" b="1" dirty="0">
                <a:ln>
                  <a:solidFill>
                    <a:schemeClr val="tx1"/>
                  </a:solidFill>
                </a:ln>
                <a:latin typeface="Arial Narrow" panose="020B0606020202030204" pitchFamily="34" charset="0"/>
              </a:rPr>
              <a:t>Преподаватель МАУДО «Эжвинская детская художественная школа»</a:t>
            </a:r>
          </a:p>
          <a:p>
            <a:pPr algn="r"/>
            <a:r>
              <a:rPr lang="ru-RU" b="1" dirty="0">
                <a:ln>
                  <a:solidFill>
                    <a:schemeClr val="tx1"/>
                  </a:solidFill>
                </a:ln>
                <a:latin typeface="Arial Narrow" panose="020B0606020202030204" pitchFamily="34" charset="0"/>
              </a:rPr>
              <a:t>Сидорова А.В.</a:t>
            </a:r>
          </a:p>
        </p:txBody>
      </p:sp>
    </p:spTree>
    <p:extLst>
      <p:ext uri="{BB962C8B-B14F-4D97-AF65-F5344CB8AC3E}">
        <p14:creationId xmlns:p14="http://schemas.microsoft.com/office/powerpoint/2010/main" val="1521116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i="0" dirty="0">
                <a:ln w="13462">
                  <a:solidFill>
                    <a:srgbClr val="FF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Пожар </a:t>
            </a:r>
            <a:b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– это очень опасное явление, которое является угрозой для жизни и здоровья человека.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98401E-3F5F-40F1-B619-58FC4F76AB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68" t="56434" r="40698" b="19225"/>
          <a:stretch/>
        </p:blipFill>
        <p:spPr>
          <a:xfrm>
            <a:off x="5396022" y="552893"/>
            <a:ext cx="3296093" cy="166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69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PT Sans" panose="020B0503020203020204" pitchFamily="34" charset="-52"/>
              </a:rPr>
              <a:t>Весной и летом резко увеличивается риск возникновения возгораний.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69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Причины пожара!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1. Из-за оставленных без присмотра костров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C283F2-BC2A-4CC2-A6B8-DC37D0A65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489" y="365126"/>
            <a:ext cx="1495647" cy="2243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632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Причины пожара!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2. </a:t>
            </a:r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Из-за брошенных окурков и спичек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39BBBE7-685F-4ABA-9A43-C8216FFC2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859" y="365126"/>
            <a:ext cx="2640419" cy="1919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079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Причины пожара!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3. </a:t>
            </a:r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Из-за искр из глушителей транспортных средств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123C5CC-6E9E-4D35-83CC-78B202169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536" y="464213"/>
            <a:ext cx="4334098" cy="2080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028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Причины пожара!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4. И</a:t>
            </a:r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з-за оставленных осколков стекла, что срабатывают как линзы.</a:t>
            </a:r>
            <a:b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9109F97-7240-4B0C-AB54-D01338D36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664" y="265814"/>
            <a:ext cx="3488809" cy="244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407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Причины пожара!</a:t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5. </a:t>
            </a:r>
            <a:r>
              <a:rPr lang="ru-RU" b="1" i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</a:rPr>
              <a:t>Гораздо реже их причиной являются грозовые разряды и самовозгорания.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D97AF36-EC77-448C-82A5-BB2B08969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68" y="489098"/>
            <a:ext cx="4017002" cy="226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055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F0D390-25C5-43CD-A934-9271512B8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" t="14706" r="2147" b="4328"/>
          <a:stretch/>
        </p:blipFill>
        <p:spPr>
          <a:xfrm>
            <a:off x="0" y="1"/>
            <a:ext cx="12192000" cy="6858000"/>
          </a:xfrm>
        </p:spPr>
      </p:pic>
      <p:sp>
        <p:nvSpPr>
          <p:cNvPr id="8" name="Прямоугольник: усеченные верхние углы 7">
            <a:extLst>
              <a:ext uri="{FF2B5EF4-FFF2-40B4-BE49-F238E27FC236}">
                <a16:creationId xmlns:a16="http://schemas.microsoft.com/office/drawing/2014/main" id="{4799748D-E281-45F8-A469-A8AF458A402E}"/>
              </a:ext>
            </a:extLst>
          </p:cNvPr>
          <p:cNvSpPr/>
          <p:nvPr/>
        </p:nvSpPr>
        <p:spPr>
          <a:xfrm>
            <a:off x="2211573" y="712381"/>
            <a:ext cx="9664994" cy="5780493"/>
          </a:xfrm>
          <a:prstGeom prst="snip2Same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50FF3-9B87-4282-9CF3-D987A4A6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407" y="1031358"/>
            <a:ext cx="8869325" cy="5114261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1834C2-F245-422B-AA92-0809848E9B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80" t="17829" r="24389" b="23566"/>
          <a:stretch/>
        </p:blipFill>
        <p:spPr>
          <a:xfrm>
            <a:off x="2376376" y="1158949"/>
            <a:ext cx="9335386" cy="466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6073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126</Words>
  <Application>Microsoft Office PowerPoint</Application>
  <PresentationFormat>Широкоэкранный</PresentationFormat>
  <Paragraphs>11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PT Sans</vt:lpstr>
      <vt:lpstr>Тема Office</vt:lpstr>
      <vt:lpstr>Пожарная безопасность в весенне-летний период</vt:lpstr>
      <vt:lpstr>Пожар  – это очень опасное явление, которое является угрозой для жизни и здоровья человека.</vt:lpstr>
      <vt:lpstr>Весной и летом резко увеличивается риск возникновения возгораний.</vt:lpstr>
      <vt:lpstr> Причины пожара!  1. Из-за оставленных без присмотра костров</vt:lpstr>
      <vt:lpstr>Причины пожара!  2. Из-за брошенных окурков и спичек</vt:lpstr>
      <vt:lpstr> Причины пожара!  3. Из-за искр из глушителей транспортных средств</vt:lpstr>
      <vt:lpstr>   Причины пожара!  4. Из-за оставленных осколков стекла, что срабатывают как линзы.  </vt:lpstr>
      <vt:lpstr>   Причины пожара!  5. Гораздо реже их причиной являются грозовые разряды и самовозгорания.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Пожарная безопасность в весенне-летний период</dc:title>
  <dc:creator>Анастасия Антипина</dc:creator>
  <cp:lastModifiedBy>Анастасия Антипина</cp:lastModifiedBy>
  <cp:revision>3</cp:revision>
  <dcterms:created xsi:type="dcterms:W3CDTF">2022-04-27T04:36:13Z</dcterms:created>
  <dcterms:modified xsi:type="dcterms:W3CDTF">2022-04-27T05:25:26Z</dcterms:modified>
</cp:coreProperties>
</file>