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54" r:id="rId1"/>
  </p:sldMasterIdLst>
  <p:sldIdLst>
    <p:sldId id="258" r:id="rId2"/>
    <p:sldId id="260" r:id="rId3"/>
    <p:sldId id="257" r:id="rId4"/>
    <p:sldId id="272" r:id="rId5"/>
    <p:sldId id="268" r:id="rId6"/>
    <p:sldId id="269" r:id="rId7"/>
    <p:sldId id="271" r:id="rId8"/>
    <p:sldId id="263" r:id="rId9"/>
    <p:sldId id="267" r:id="rId10"/>
    <p:sldId id="262" r:id="rId11"/>
    <p:sldId id="264" r:id="rId12"/>
    <p:sldId id="265" r:id="rId13"/>
    <p:sldId id="26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3-21T10:06:33.915"/>
    </inkml:context>
    <inkml:brush xml:id="br0">
      <inkml:brushProperty name="width" value="0.05" units="cm"/>
      <inkml:brushProperty name="height" value="0.05" units="cm"/>
      <inkml:brushProperty name="color" value="#CC912C"/>
      <inkml:brushProperty name="inkEffects" value="gold"/>
      <inkml:brushProperty name="anchorX" value="0"/>
      <inkml:brushProperty name="anchorY" value="0"/>
      <inkml:brushProperty name="scaleFactor" value="0.5"/>
    </inkml:brush>
  </inkml:definitions>
  <inkml:trace contextRef="#ctx0" brushRef="#br0">3104 536 24575,'0'0'0,"-5"0"0,-8 0 0,-6 0 0,-17 0 0,-10 0 0,-21 0 0,-12 0 0,-22 0 0,-11 5 0,-15 0 0,1 6 0,-1 4 0,13-2 0,1 5 0,2 1 0,3 3 0,17 1 0,5 2 0,8-4 0,-5 0 0,10 0 0,-2 2 0,4-5 0,14 1 0,4-4 0,1 1 0,0 1 0,-2 8 0,10 3 0,-2-4 0,-1 5 0,3 0 0,2 6 0,-2 0 0,-10-2 0,2-1 0,2 3 0,6 5 0,4-7 0,4 8 0,-3-2 0,1 4 0,1-3 0,2 7 0,2-2 0,0 7 0,2 7 0,6-4 0,-5 0 0,5-2 0,0 0 0,0 0 0,5-1 0,4-6 0,6-4 0,4-1 0,3-4 0,3-3 0,0-2 0,1-4 0,0 0 0,0-2 0,0 0 0,-1 4 0,0 2 0,1 4 0,-1-1 0,6 5 0,0-2 0,6 3 0,6 8 0,-2-2 0,4 2 0,2 0 0,10 7 0,2-9 0,1-6 0,-5 5 0,-2-4 0,6-4 0,-7 2 0,7 2 0,0-2 0,1-3 0,-8 2 0,0-3 0,5-2 0,1 3 0,-6 3 0,7-2 0,5 4 0,7-3 0,0 2 0,4 3 0,3-2 0,4 6 0,1-8 0,-3 8 0,-6-5 0,0 2 0,-5-4 0,-3-3 0,-4-5 0,-9-2 0,-2-3 0,-2-1 0,1-1 0,2-1 0,0-4 0,2-1 0,-6 0 0,8 2 0,-1-5 0,2 2 0,1 0 0,5 3 0,12 1 0,13 1 0,-1-4 0,8 1 0,6 0 0,12 1 0,4 1 0,-2 1 0,1 2 0,-1 0 0,-6 0 0,-11 0 0,-1-5 0,-10-5 0,-9-6 0,-3 1 0,1 3 0,1-3 0,9 4 0,3 2 0,7-2 0,1-3 0,11-4 0,-7 3 0,-9-3 0,-4-2 0,-10-1 0,-8-3 0,-6 0 0,2-2 0,3 0 0,11 0 0,-2-1 0,4 6 0,7 0 0,9 6 0,-6-1 0,-7-2 0,4-1 0,-8-3 0,1 4 0,-7-1 0,13 4 0,-5 3 0,15 0 0,-6-3 0,12-3 0,5 3 0,5 3 0,-10-2 0,1 3 0,-5-2 0,15 2 0,-10-2 0,9 1 0,7-2 0,3-2 0,-5 1 0,-8-2 0,-8-1 0,-12-3 0,-6-2 0,-10-2 0,-6 0 0,5-1 0,-2-1 0,2 1 0,10-1 0,-3 1 0,1 0 0,14 0 0,1 0 0,-5 0 0,-8 0 0,-3-5 0,-1-1 0,0-4 0,8 0 0,-5 2 0,7-4 0,1 2 0,12-3 0,-6-3 0,10-4 0,-7 3 0,2-2 0,-4 4 0,9-7 0,-8-1 0,10 2 0,-5 0 0,4 4 0,-10-1 0,1 0 0,-3-3 0,-3-1 0,3-7 0,-7 4 0,11-1 0,-8-5 0,-2 6 0,-1-6 0,-2 1 0,-1 0 0,0 1 0,-12 0 0,5-3 0,1-6 0,-4 6 0,-5 2 0,-4-4 0,1 2 0,-3-5 0,10 2 0,5-15 0,3 7 0,-8 2 0,-1 0 0,2 9 0,-11-3 0,-4 8 0,-9-3 0,-3 2 0,-7-1 0,0-4 0,2 5 0,-3-4 0,-4 1 0,-3 1 0,2-10 0,4-10 0,5 2 0,-3 1 0,4 0 0,-4 5 0,2-6 0,-3 4 0,-5-2 0,-3-2 0,3 0 0,-3-3 0,-1-10 0,-2 3 0,-2 1 0,-2 6 0,0 7 0,-1-4 0,0 5 0,-1-2 0,1-1 0,-6 3 0,-1 5 0,-5 3 0,0 4 0,-4-3 0,2 2 0,2 0 0,-2 3 0,-4 0 0,-3 1 0,2-4 0,-2 1 0,-2-1 0,-3-3 0,-1 0 0,-3 2 0,-6-9 0,-1 6 0,-12-2 0,6 2 0,-10 2 0,2 3 0,-20-9 0,-3 2 0,-2 0 0,1-2 0,-2 3 0,-10-4 0,2 3 0,-2 3 0,-2 3 0,0 7 0,4 2 0,0 1 0,-7 1 0,11 3 0,-8 0 0,6-1 0,-1-2 0,11 4 0,-2 3 0,-7-6 0,-4 4 0,-4-3 0,3-1 0,0-2 0,6 4 0,11 3 0,-6 0 0,3 4 0,-5 2 0,4-1 0,-5-4 0,-2-3 0,-10-4 0,-3-2 0,-3 4 0,1 3 0,6 6 0,13-2 0,2 3 0,0 2 0,2 3 0,9 1 0,4-3 0,7 0 0,1 1 0,1 1 0,-3 1 0,4 2 0,-1 0 0,4 1 0,-3 0 0,5-5 0,-3 0 0,-2-6 0,2 2 0,-8-5 0,-3-3 0,3 3 0,0-4 0,-7 4 0,-14-3 0,-1-1 0,1 3 0,-4 3 0,10 4 0,3-2 0,-1-3 0,-5-4 0,7-3 0,2 2 0,9 3 0,7 0 0,1-2 0,5 3 0,4-2 0,-2 3 0,1-2 0,2 3 0,2-3 0,3 4 0,0-4 0,2 3 0,0 3 0,0 3 0,7-4 0,0 3 0,0 1 0,-1-3 0,-2 1 0,-1 1 0,-1-3 0,-2 1 0,1-3 0,5-4 0,1 2 0,5-3 0,-1 3 0,5-2 0,5-2 0,-4 3 0,4-2 0,2-2 0,-3-2 0,1-2 0,2-1 0,-3 3 0,1 0 0,2 0 0,2-1 0,2-1 0,-4-2 0,-6 5 0,1 5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3-21T10:13:09.108"/>
    </inkml:context>
    <inkml:brush xml:id="br0">
      <inkml:brushProperty name="width" value="0.05" units="cm"/>
      <inkml:brushProperty name="height" value="0.05" units="cm"/>
      <inkml:brushProperty name="color" value="#CC912C"/>
      <inkml:brushProperty name="inkEffects" value="gold"/>
      <inkml:brushProperty name="anchorX" value="0"/>
      <inkml:brushProperty name="anchorY" value="0"/>
      <inkml:brushProperty name="scaleFactor" value="0.5"/>
    </inkml:brush>
  </inkml:definitions>
  <inkml:trace contextRef="#ctx0" brushRef="#br0">3104 536 24575,'0'0'0,"-5"0"0,-8 0 0,-6 0 0,-17 0 0,-10 0 0,-21 0 0,-12 0 0,-22 0 0,-11 5 0,-15 0 0,1 6 0,-1 4 0,13-2 0,1 5 0,2 1 0,3 3 0,17 1 0,5 2 0,8-4 0,-5 0 0,10 0 0,-2 2 0,4-5 0,14 1 0,4-4 0,1 1 0,0 1 0,-2 8 0,10 3 0,-2-4 0,-1 5 0,3 0 0,2 6 0,-2 0 0,-10-2 0,2-1 0,2 3 0,6 5 0,4-7 0,4 8 0,-3-2 0,1 4 0,1-3 0,2 7 0,2-2 0,0 7 0,2 7 0,6-4 0,-5 0 0,5-2 0,0 0 0,0 0 0,5-1 0,4-6 0,6-4 0,4-1 0,3-4 0,3-3 0,0-2 0,1-4 0,0 0 0,0-2 0,0 0 0,-1 4 0,0 2 0,1 4 0,-1-1 0,6 5 0,0-2 0,6 3 0,6 8 0,-2-2 0,4 2 0,2 0 0,10 7 0,2-9 0,1-6 0,-5 5 0,-2-4 0,6-4 0,-7 2 0,7 2 0,0-2 0,1-3 0,-8 2 0,0-3 0,5-2 0,1 3 0,-6 3 0,7-2 0,5 4 0,7-3 0,0 2 0,4 3 0,3-2 0,4 6 0,1-8 0,-3 8 0,-6-5 0,0 2 0,-5-4 0,-3-3 0,-4-5 0,-9-2 0,-2-3 0,-2-1 0,1-1 0,2-1 0,0-4 0,2-1 0,-6 0 0,8 2 0,-1-5 0,2 2 0,1 0 0,5 3 0,12 1 0,13 1 0,-1-4 0,8 1 0,6 0 0,12 1 0,4 1 0,-2 1 0,1 2 0,-1 0 0,-6 0 0,-11 0 0,-1-5 0,-10-5 0,-9-6 0,-3 1 0,1 3 0,1-3 0,9 4 0,3 2 0,7-2 0,1-3 0,11-4 0,-7 3 0,-9-3 0,-4-2 0,-10-1 0,-8-3 0,-6 0 0,2-2 0,3 0 0,11 0 0,-2-1 0,4 6 0,7 0 0,9 6 0,-6-1 0,-7-2 0,4-1 0,-8-3 0,1 4 0,-7-1 0,13 4 0,-5 3 0,15 0 0,-6-3 0,12-3 0,5 3 0,5 3 0,-10-2 0,1 3 0,-5-2 0,15 2 0,-10-2 0,9 1 0,7-2 0,3-2 0,-5 1 0,-8-2 0,-8-1 0,-12-3 0,-6-2 0,-10-2 0,-6 0 0,5-1 0,-2-1 0,2 1 0,10-1 0,-3 1 0,1 0 0,14 0 0,1 0 0,-5 0 0,-8 0 0,-3-5 0,-1-1 0,0-4 0,8 0 0,-5 2 0,7-4 0,1 2 0,12-3 0,-6-3 0,10-4 0,-7 3 0,2-2 0,-4 4 0,9-7 0,-8-1 0,10 2 0,-5 0 0,4 4 0,-10-1 0,1 0 0,-3-3 0,-3-1 0,3-7 0,-7 4 0,11-1 0,-8-5 0,-2 6 0,-1-6 0,-2 1 0,-1 0 0,0 1 0,-12 0 0,5-3 0,1-6 0,-4 6 0,-5 2 0,-4-4 0,1 2 0,-3-5 0,10 2 0,5-15 0,3 7 0,-8 2 0,-1 0 0,2 9 0,-11-3 0,-4 8 0,-9-3 0,-3 2 0,-7-1 0,0-4 0,2 5 0,-3-4 0,-4 1 0,-3 1 0,2-10 0,4-10 0,5 2 0,-3 1 0,4 0 0,-4 5 0,2-6 0,-3 4 0,-5-2 0,-3-2 0,3 0 0,-3-3 0,-1-10 0,-2 3 0,-2 1 0,-2 6 0,0 7 0,-1-4 0,0 5 0,-1-2 0,1-1 0,-6 3 0,-1 5 0,-5 3 0,0 4 0,-4-3 0,2 2 0,2 0 0,-2 3 0,-4 0 0,-3 1 0,2-4 0,-2 1 0,-2-1 0,-3-3 0,-1 0 0,-3 2 0,-6-9 0,-1 6 0,-12-2 0,6 2 0,-10 2 0,2 3 0,-20-9 0,-3 2 0,-2 0 0,1-2 0,-2 3 0,-10-4 0,2 3 0,-2 3 0,-2 3 0,0 7 0,4 2 0,0 1 0,-7 1 0,11 3 0,-8 0 0,6-1 0,-1-2 0,11 4 0,-2 3 0,-7-6 0,-4 4 0,-4-3 0,3-1 0,0-2 0,6 4 0,11 3 0,-6 0 0,3 4 0,-5 2 0,4-1 0,-5-4 0,-2-3 0,-10-4 0,-3-2 0,-3 4 0,1 3 0,6 6 0,13-2 0,2 3 0,0 2 0,2 3 0,9 1 0,4-3 0,7 0 0,1 1 0,1 1 0,-3 1 0,4 2 0,-1 0 0,4 1 0,-3 0 0,5-5 0,-3 0 0,-2-6 0,2 2 0,-8-5 0,-3-3 0,3 3 0,0-4 0,-7 4 0,-14-3 0,-1-1 0,1 3 0,-4 3 0,10 4 0,3-2 0,-1-3 0,-5-4 0,7-3 0,2 2 0,9 3 0,7 0 0,1-2 0,5 3 0,4-2 0,-2 3 0,1-2 0,2 3 0,2-3 0,3 4 0,0-4 0,2 3 0,0 3 0,0 3 0,7-4 0,0 3 0,0 1 0,-1-3 0,-2 1 0,-1 1 0,-1-3 0,-2 1 0,1-3 0,5-4 0,1 2 0,5-3 0,-1 3 0,5-2 0,5-2 0,-4 3 0,4-2 0,2-2 0,-3-2 0,1-2 0,2-1 0,-3 3 0,1 0 0,2 0 0,2-1 0,2-1 0,-4-2 0,-6 5 0,1 5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3-21T10:13:11.715"/>
    </inkml:context>
    <inkml:brush xml:id="br0">
      <inkml:brushProperty name="width" value="0.05" units="cm"/>
      <inkml:brushProperty name="height" value="0.05" units="cm"/>
      <inkml:brushProperty name="color" value="#CC912C"/>
      <inkml:brushProperty name="inkEffects" value="gold"/>
      <inkml:brushProperty name="anchorX" value="0"/>
      <inkml:brushProperty name="anchorY" value="0"/>
      <inkml:brushProperty name="scaleFactor" value="0.5"/>
    </inkml:brush>
  </inkml:definitions>
  <inkml:trace contextRef="#ctx0" brushRef="#br0">3104 536 24575,'0'0'0,"-5"0"0,-8 0 0,-6 0 0,-17 0 0,-10 0 0,-21 0 0,-12 0 0,-22 0 0,-11 5 0,-15 0 0,1 6 0,-1 4 0,13-2 0,1 5 0,2 1 0,3 3 0,17 1 0,5 2 0,8-4 0,-5 0 0,10 0 0,-2 2 0,4-5 0,14 1 0,4-4 0,1 1 0,0 1 0,-2 8 0,10 3 0,-2-4 0,-1 5 0,3 0 0,2 6 0,-2 0 0,-10-2 0,2-1 0,2 3 0,6 5 0,4-7 0,4 8 0,-3-2 0,1 4 0,1-3 0,2 7 0,2-2 0,0 7 0,2 7 0,6-4 0,-5 0 0,5-2 0,0 0 0,0 0 0,5-1 0,4-6 0,6-4 0,4-1 0,3-4 0,3-3 0,0-2 0,1-4 0,0 0 0,0-2 0,0 0 0,-1 4 0,0 2 0,1 4 0,-1-1 0,6 5 0,0-2 0,6 3 0,6 8 0,-2-2 0,4 2 0,2 0 0,10 7 0,2-9 0,1-6 0,-5 5 0,-2-4 0,6-4 0,-7 2 0,7 2 0,0-2 0,1-3 0,-8 2 0,0-3 0,5-2 0,1 3 0,-6 3 0,7-2 0,5 4 0,7-3 0,0 2 0,4 3 0,3-2 0,4 6 0,1-8 0,-3 8 0,-6-5 0,0 2 0,-5-4 0,-3-3 0,-4-5 0,-9-2 0,-2-3 0,-2-1 0,1-1 0,2-1 0,0-4 0,2-1 0,-6 0 0,8 2 0,-1-5 0,2 2 0,1 0 0,5 3 0,12 1 0,13 1 0,-1-4 0,8 1 0,6 0 0,12 1 0,4 1 0,-2 1 0,1 2 0,-1 0 0,-6 0 0,-11 0 0,-1-5 0,-10-5 0,-9-6 0,-3 1 0,1 3 0,1-3 0,9 4 0,3 2 0,7-2 0,1-3 0,11-4 0,-7 3 0,-9-3 0,-4-2 0,-10-1 0,-8-3 0,-6 0 0,2-2 0,3 0 0,11 0 0,-2-1 0,4 6 0,7 0 0,9 6 0,-6-1 0,-7-2 0,4-1 0,-8-3 0,1 4 0,-7-1 0,13 4 0,-5 3 0,15 0 0,-6-3 0,12-3 0,5 3 0,5 3 0,-10-2 0,1 3 0,-5-2 0,15 2 0,-10-2 0,9 1 0,7-2 0,3-2 0,-5 1 0,-8-2 0,-8-1 0,-12-3 0,-6-2 0,-10-2 0,-6 0 0,5-1 0,-2-1 0,2 1 0,10-1 0,-3 1 0,1 0 0,14 0 0,1 0 0,-5 0 0,-8 0 0,-3-5 0,-1-1 0,0-4 0,8 0 0,-5 2 0,7-4 0,1 2 0,12-3 0,-6-3 0,10-4 0,-7 3 0,2-2 0,-4 4 0,9-7 0,-8-1 0,10 2 0,-5 0 0,4 4 0,-10-1 0,1 0 0,-3-3 0,-3-1 0,3-7 0,-7 4 0,11-1 0,-8-5 0,-2 6 0,-1-6 0,-2 1 0,-1 0 0,0 1 0,-12 0 0,5-3 0,1-6 0,-4 6 0,-5 2 0,-4-4 0,1 2 0,-3-5 0,10 2 0,5-15 0,3 7 0,-8 2 0,-1 0 0,2 9 0,-11-3 0,-4 8 0,-9-3 0,-3 2 0,-7-1 0,0-4 0,2 5 0,-3-4 0,-4 1 0,-3 1 0,2-10 0,4-10 0,5 2 0,-3 1 0,4 0 0,-4 5 0,2-6 0,-3 4 0,-5-2 0,-3-2 0,3 0 0,-3-3 0,-1-10 0,-2 3 0,-2 1 0,-2 6 0,0 7 0,-1-4 0,0 5 0,-1-2 0,1-1 0,-6 3 0,-1 5 0,-5 3 0,0 4 0,-4-3 0,2 2 0,2 0 0,-2 3 0,-4 0 0,-3 1 0,2-4 0,-2 1 0,-2-1 0,-3-3 0,-1 0 0,-3 2 0,-6-9 0,-1 6 0,-12-2 0,6 2 0,-10 2 0,2 3 0,-20-9 0,-3 2 0,-2 0 0,1-2 0,-2 3 0,-10-4 0,2 3 0,-2 3 0,-2 3 0,0 7 0,4 2 0,0 1 0,-7 1 0,11 3 0,-8 0 0,6-1 0,-1-2 0,11 4 0,-2 3 0,-7-6 0,-4 4 0,-4-3 0,3-1 0,0-2 0,6 4 0,11 3 0,-6 0 0,3 4 0,-5 2 0,4-1 0,-5-4 0,-2-3 0,-10-4 0,-3-2 0,-3 4 0,1 3 0,6 6 0,13-2 0,2 3 0,0 2 0,2 3 0,9 1 0,4-3 0,7 0 0,1 1 0,1 1 0,-3 1 0,4 2 0,-1 0 0,4 1 0,-3 0 0,5-5 0,-3 0 0,-2-6 0,2 2 0,-8-5 0,-3-3 0,3 3 0,0-4 0,-7 4 0,-14-3 0,-1-1 0,1 3 0,-4 3 0,10 4 0,3-2 0,-1-3 0,-5-4 0,7-3 0,2 2 0,9 3 0,7 0 0,1-2 0,5 3 0,4-2 0,-2 3 0,1-2 0,2 3 0,2-3 0,3 4 0,0-4 0,2 3 0,0 3 0,0 3 0,7-4 0,0 3 0,0 1 0,-1-3 0,-2 1 0,-1 1 0,-1-3 0,-2 1 0,1-3 0,5-4 0,1 2 0,5-3 0,-1 3 0,5-2 0,5-2 0,-4 3 0,4-2 0,2-2 0,-3-2 0,1-2 0,2-1 0,-3 3 0,1 0 0,2 0 0,2-1 0,2-1 0,-4-2 0,-6 5 0,1 5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3-21T10:13:18.843"/>
    </inkml:context>
    <inkml:brush xml:id="br0">
      <inkml:brushProperty name="width" value="0.05" units="cm"/>
      <inkml:brushProperty name="height" value="0.05" units="cm"/>
      <inkml:brushProperty name="color" value="#CC912C"/>
      <inkml:brushProperty name="inkEffects" value="gold"/>
      <inkml:brushProperty name="anchorX" value="0"/>
      <inkml:brushProperty name="anchorY" value="0"/>
      <inkml:brushProperty name="scaleFactor" value="0.5"/>
    </inkml:brush>
  </inkml:definitions>
  <inkml:trace contextRef="#ctx0" brushRef="#br0">3104 536 24575,'0'0'0,"-5"0"0,-8 0 0,-6 0 0,-17 0 0,-10 0 0,-21 0 0,-12 0 0,-22 0 0,-11 5 0,-15 0 0,1 6 0,-1 4 0,13-2 0,1 5 0,2 1 0,3 3 0,17 1 0,5 2 0,8-4 0,-5 0 0,10 0 0,-2 2 0,4-5 0,14 1 0,4-4 0,1 1 0,0 1 0,-2 8 0,10 3 0,-2-4 0,-1 5 0,3 0 0,2 6 0,-2 0 0,-10-2 0,2-1 0,2 3 0,6 5 0,4-7 0,4 8 0,-3-2 0,1 4 0,1-3 0,2 7 0,2-2 0,0 7 0,2 7 0,6-4 0,-5 0 0,5-2 0,0 0 0,0 0 0,5-1 0,4-6 0,6-4 0,4-1 0,3-4 0,3-3 0,0-2 0,1-4 0,0 0 0,0-2 0,0 0 0,-1 4 0,0 2 0,1 4 0,-1-1 0,6 5 0,0-2 0,6 3 0,6 8 0,-2-2 0,4 2 0,2 0 0,10 7 0,2-9 0,1-6 0,-5 5 0,-2-4 0,6-4 0,-7 2 0,7 2 0,0-2 0,1-3 0,-8 2 0,0-3 0,5-2 0,1 3 0,-6 3 0,7-2 0,5 4 0,7-3 0,0 2 0,4 3 0,3-2 0,4 6 0,1-8 0,-3 8 0,-6-5 0,0 2 0,-5-4 0,-3-3 0,-4-5 0,-9-2 0,-2-3 0,-2-1 0,1-1 0,2-1 0,0-4 0,2-1 0,-6 0 0,8 2 0,-1-5 0,2 2 0,1 0 0,5 3 0,12 1 0,13 1 0,-1-4 0,8 1 0,6 0 0,12 1 0,4 1 0,-2 1 0,1 2 0,-1 0 0,-6 0 0,-11 0 0,-1-5 0,-10-5 0,-9-6 0,-3 1 0,1 3 0,1-3 0,9 4 0,3 2 0,7-2 0,1-3 0,11-4 0,-7 3 0,-9-3 0,-4-2 0,-10-1 0,-8-3 0,-6 0 0,2-2 0,3 0 0,11 0 0,-2-1 0,4 6 0,7 0 0,9 6 0,-6-1 0,-7-2 0,4-1 0,-8-3 0,1 4 0,-7-1 0,13 4 0,-5 3 0,15 0 0,-6-3 0,12-3 0,5 3 0,5 3 0,-10-2 0,1 3 0,-5-2 0,15 2 0,-10-2 0,9 1 0,7-2 0,3-2 0,-5 1 0,-8-2 0,-8-1 0,-12-3 0,-6-2 0,-10-2 0,-6 0 0,5-1 0,-2-1 0,2 1 0,10-1 0,-3 1 0,1 0 0,14 0 0,1 0 0,-5 0 0,-8 0 0,-3-5 0,-1-1 0,0-4 0,8 0 0,-5 2 0,7-4 0,1 2 0,12-3 0,-6-3 0,10-4 0,-7 3 0,2-2 0,-4 4 0,9-7 0,-8-1 0,10 2 0,-5 0 0,4 4 0,-10-1 0,1 0 0,-3-3 0,-3-1 0,3-7 0,-7 4 0,11-1 0,-8-5 0,-2 6 0,-1-6 0,-2 1 0,-1 0 0,0 1 0,-12 0 0,5-3 0,1-6 0,-4 6 0,-5 2 0,-4-4 0,1 2 0,-3-5 0,10 2 0,5-15 0,3 7 0,-8 2 0,-1 0 0,2 9 0,-11-3 0,-4 8 0,-9-3 0,-3 2 0,-7-1 0,0-4 0,2 5 0,-3-4 0,-4 1 0,-3 1 0,2-10 0,4-10 0,5 2 0,-3 1 0,4 0 0,-4 5 0,2-6 0,-3 4 0,-5-2 0,-3-2 0,3 0 0,-3-3 0,-1-10 0,-2 3 0,-2 1 0,-2 6 0,0 7 0,-1-4 0,0 5 0,-1-2 0,1-1 0,-6 3 0,-1 5 0,-5 3 0,0 4 0,-4-3 0,2 2 0,2 0 0,-2 3 0,-4 0 0,-3 1 0,2-4 0,-2 1 0,-2-1 0,-3-3 0,-1 0 0,-3 2 0,-6-9 0,-1 6 0,-12-2 0,6 2 0,-10 2 0,2 3 0,-20-9 0,-3 2 0,-2 0 0,1-2 0,-2 3 0,-10-4 0,2 3 0,-2 3 0,-2 3 0,0 7 0,4 2 0,0 1 0,-7 1 0,11 3 0,-8 0 0,6-1 0,-1-2 0,11 4 0,-2 3 0,-7-6 0,-4 4 0,-4-3 0,3-1 0,0-2 0,6 4 0,11 3 0,-6 0 0,3 4 0,-5 2 0,4-1 0,-5-4 0,-2-3 0,-10-4 0,-3-2 0,-3 4 0,1 3 0,6 6 0,13-2 0,2 3 0,0 2 0,2 3 0,9 1 0,4-3 0,7 0 0,1 1 0,1 1 0,-3 1 0,4 2 0,-1 0 0,4 1 0,-3 0 0,5-5 0,-3 0 0,-2-6 0,2 2 0,-8-5 0,-3-3 0,3 3 0,0-4 0,-7 4 0,-14-3 0,-1-1 0,1 3 0,-4 3 0,10 4 0,3-2 0,-1-3 0,-5-4 0,7-3 0,2 2 0,9 3 0,7 0 0,1-2 0,5 3 0,4-2 0,-2 3 0,1-2 0,2 3 0,2-3 0,3 4 0,0-4 0,2 3 0,0 3 0,0 3 0,7-4 0,0 3 0,0 1 0,-1-3 0,-2 1 0,-1 1 0,-1-3 0,-2 1 0,1-3 0,5-4 0,1 2 0,5-3 0,-1 3 0,5-2 0,5-2 0,-4 3 0,4-2 0,2-2 0,-3-2 0,1-2 0,2-1 0,-3 3 0,1 0 0,2 0 0,2-1 0,2-1 0,-4-2 0,-6 5 0,1 5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3-21T10:13:29.981"/>
    </inkml:context>
    <inkml:brush xml:id="br0">
      <inkml:brushProperty name="width" value="0.05" units="cm"/>
      <inkml:brushProperty name="height" value="0.05" units="cm"/>
      <inkml:brushProperty name="color" value="#CC912C"/>
      <inkml:brushProperty name="inkEffects" value="gold"/>
      <inkml:brushProperty name="anchorX" value="0"/>
      <inkml:brushProperty name="anchorY" value="0"/>
      <inkml:brushProperty name="scaleFactor" value="0.5"/>
    </inkml:brush>
  </inkml:definitions>
  <inkml:trace contextRef="#ctx0" brushRef="#br0">3104 536 24575,'0'0'0,"-5"0"0,-8 0 0,-6 0 0,-17 0 0,-10 0 0,-21 0 0,-12 0 0,-22 0 0,-11 5 0,-15 0 0,1 6 0,-1 4 0,13-2 0,1 5 0,2 1 0,3 3 0,17 1 0,5 2 0,8-4 0,-5 0 0,10 0 0,-2 2 0,4-5 0,14 1 0,4-4 0,1 1 0,0 1 0,-2 8 0,10 3 0,-2-4 0,-1 5 0,3 0 0,2 6 0,-2 0 0,-10-2 0,2-1 0,2 3 0,6 5 0,4-7 0,4 8 0,-3-2 0,1 4 0,1-3 0,2 7 0,2-2 0,0 7 0,2 7 0,6-4 0,-5 0 0,5-2 0,0 0 0,0 0 0,5-1 0,4-6 0,6-4 0,4-1 0,3-4 0,3-3 0,0-2 0,1-4 0,0 0 0,0-2 0,0 0 0,-1 4 0,0 2 0,1 4 0,-1-1 0,6 5 0,0-2 0,6 3 0,6 8 0,-2-2 0,4 2 0,2 0 0,10 7 0,2-9 0,1-6 0,-5 5 0,-2-4 0,6-4 0,-7 2 0,7 2 0,0-2 0,1-3 0,-8 2 0,0-3 0,5-2 0,1 3 0,-6 3 0,7-2 0,5 4 0,7-3 0,0 2 0,4 3 0,3-2 0,4 6 0,1-8 0,-3 8 0,-6-5 0,0 2 0,-5-4 0,-3-3 0,-4-5 0,-9-2 0,-2-3 0,-2-1 0,1-1 0,2-1 0,0-4 0,2-1 0,-6 0 0,8 2 0,-1-5 0,2 2 0,1 0 0,5 3 0,12 1 0,13 1 0,-1-4 0,8 1 0,6 0 0,12 1 0,4 1 0,-2 1 0,1 2 0,-1 0 0,-6 0 0,-11 0 0,-1-5 0,-10-5 0,-9-6 0,-3 1 0,1 3 0,1-3 0,9 4 0,3 2 0,7-2 0,1-3 0,11-4 0,-7 3 0,-9-3 0,-4-2 0,-10-1 0,-8-3 0,-6 0 0,2-2 0,3 0 0,11 0 0,-2-1 0,4 6 0,7 0 0,9 6 0,-6-1 0,-7-2 0,4-1 0,-8-3 0,1 4 0,-7-1 0,13 4 0,-5 3 0,15 0 0,-6-3 0,12-3 0,5 3 0,5 3 0,-10-2 0,1 3 0,-5-2 0,15 2 0,-10-2 0,9 1 0,7-2 0,3-2 0,-5 1 0,-8-2 0,-8-1 0,-12-3 0,-6-2 0,-10-2 0,-6 0 0,5-1 0,-2-1 0,2 1 0,10-1 0,-3 1 0,1 0 0,14 0 0,1 0 0,-5 0 0,-8 0 0,-3-5 0,-1-1 0,0-4 0,8 0 0,-5 2 0,7-4 0,1 2 0,12-3 0,-6-3 0,10-4 0,-7 3 0,2-2 0,-4 4 0,9-7 0,-8-1 0,10 2 0,-5 0 0,4 4 0,-10-1 0,1 0 0,-3-3 0,-3-1 0,3-7 0,-7 4 0,11-1 0,-8-5 0,-2 6 0,-1-6 0,-2 1 0,-1 0 0,0 1 0,-12 0 0,5-3 0,1-6 0,-4 6 0,-5 2 0,-4-4 0,1 2 0,-3-5 0,10 2 0,5-15 0,3 7 0,-8 2 0,-1 0 0,2 9 0,-11-3 0,-4 8 0,-9-3 0,-3 2 0,-7-1 0,0-4 0,2 5 0,-3-4 0,-4 1 0,-3 1 0,2-10 0,4-10 0,5 2 0,-3 1 0,4 0 0,-4 5 0,2-6 0,-3 4 0,-5-2 0,-3-2 0,3 0 0,-3-3 0,-1-10 0,-2 3 0,-2 1 0,-2 6 0,0 7 0,-1-4 0,0 5 0,-1-2 0,1-1 0,-6 3 0,-1 5 0,-5 3 0,0 4 0,-4-3 0,2 2 0,2 0 0,-2 3 0,-4 0 0,-3 1 0,2-4 0,-2 1 0,-2-1 0,-3-3 0,-1 0 0,-3 2 0,-6-9 0,-1 6 0,-12-2 0,6 2 0,-10 2 0,2 3 0,-20-9 0,-3 2 0,-2 0 0,1-2 0,-2 3 0,-10-4 0,2 3 0,-2 3 0,-2 3 0,0 7 0,4 2 0,0 1 0,-7 1 0,11 3 0,-8 0 0,6-1 0,-1-2 0,11 4 0,-2 3 0,-7-6 0,-4 4 0,-4-3 0,3-1 0,0-2 0,6 4 0,11 3 0,-6 0 0,3 4 0,-5 2 0,4-1 0,-5-4 0,-2-3 0,-10-4 0,-3-2 0,-3 4 0,1 3 0,6 6 0,13-2 0,2 3 0,0 2 0,2 3 0,9 1 0,4-3 0,7 0 0,1 1 0,1 1 0,-3 1 0,4 2 0,-1 0 0,4 1 0,-3 0 0,5-5 0,-3 0 0,-2-6 0,2 2 0,-8-5 0,-3-3 0,3 3 0,0-4 0,-7 4 0,-14-3 0,-1-1 0,1 3 0,-4 3 0,10 4 0,3-2 0,-1-3 0,-5-4 0,7-3 0,2 2 0,9 3 0,7 0 0,1-2 0,5 3 0,4-2 0,-2 3 0,1-2 0,2 3 0,2-3 0,3 4 0,0-4 0,2 3 0,0 3 0,0 3 0,7-4 0,0 3 0,0 1 0,-1-3 0,-2 1 0,-1 1 0,-1-3 0,-2 1 0,1-3 0,5-4 0,1 2 0,5-3 0,-1 3 0,5-2 0,5-2 0,-4 3 0,4-2 0,2-2 0,-3-2 0,1-2 0,2-1 0,-3 3 0,1 0 0,2 0 0,2-1 0,2-1 0,-4-2 0,-6 5 0,1 5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7D3B7C-0089-4CF2-B369-1942A97D02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F8E84E-1C65-426D-BD76-C12697264B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CF95C0-F40F-49BA-AA3F-9287B52C3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8CC4C21-415F-4813-9FA4-0AEB18C2417C}" type="datetime1">
              <a:rPr lang="ru-RU" noProof="1" smtClean="0"/>
              <a:t>24.03.2022</a:t>
            </a:fld>
            <a:endParaRPr lang="ru-RU" noProof="1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8C97E86-F50B-43FB-8A0B-D3E2C8F38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27437B-2EBB-4303-B3EF-E84E57B6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45378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87ED69-C90C-4ACA-BA0C-0F841F823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E2F08EB-5BD3-4F2B-B71E-E9AC852FAD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8EDE96-38AE-4105-8E4F-80C7D80E4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737C318-05C6-4B39-B3E4-EE343477AB38}" type="datetime1">
              <a:rPr lang="ru-RU" noProof="1" smtClean="0"/>
              <a:t>24.03.2022</a:t>
            </a:fld>
            <a:endParaRPr lang="ru-RU" noProof="1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CBFC11-7C4C-48EA-BB88-F029EEE52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51765F-3073-4A6D-8520-2BA9AB348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264530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EFECFE2-76D9-49E8-8E64-DCD04F9E95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5C6BE1B-F4B1-4618-9EFA-9CE5C010C1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FAE4C6-7C63-4374-9D05-F0DD2B545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167CF38-327B-4ED0-B43E-80E21249728D}" type="datetime1">
              <a:rPr lang="ru-RU" noProof="1" smtClean="0"/>
              <a:t>24.03.2022</a:t>
            </a:fld>
            <a:endParaRPr lang="ru-RU" noProof="1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3454CD-59C0-48C5-B82D-7D403174F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D6A5B8-B3D6-4687-8778-98AFDCD38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6479556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38F43D-9AF1-4DE4-AC91-8F2C25F76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A78E99-FA1B-4288-A789-F1AE337E1B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22C9EE-4EAC-4B48-B122-D8A99F014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B68E756-BBCB-4092-9432-2C948AB0E4B1}" type="datetime1">
              <a:rPr lang="ru-RU" noProof="1" smtClean="0"/>
              <a:t>24.03.2022</a:t>
            </a:fld>
            <a:endParaRPr lang="ru-RU" noProof="1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DD9C83-8897-4D7F-B0DC-9280A0888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1421B1-EA43-47A1-96A0-CE3B79B3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927121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95B93A-9A4D-4164-851A-691992CD1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633669F-4CC3-4035-8570-94C6CC669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19CF04-B130-41E1-9FB8-86509D134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3222B1D-4FA7-4B79-917B-86A586A8CBD2}" type="datetime1">
              <a:rPr lang="ru-RU" noProof="1" smtClean="0"/>
              <a:t>24.03.2022</a:t>
            </a:fld>
            <a:endParaRPr lang="ru-RU" noProof="1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21975C-98AC-44AA-A262-A94CF315B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F6E97D-D7F5-43A0-8F30-69A8C4697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3127349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5F9B1E-1BAA-4168-B49F-BF3AB2AD9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3F58BE-4CBC-4A1A-88BB-C8A8E53E41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6CE87E8-9E4C-4C97-AFA0-47CD0B526C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0E5C363-64CA-4D8E-8A02-B11F44D48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3ECE6B6-C3F5-4B70-86A9-7478F149F2ED}" type="datetime1">
              <a:rPr lang="ru-RU" noProof="1" smtClean="0"/>
              <a:t>24.03.2022</a:t>
            </a:fld>
            <a:endParaRPr lang="ru-RU" noProof="1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F358ED1-6826-41FA-95B5-B260AC312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F227A21-8099-4877-96FD-173BDD6F7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1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083990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0B27D2-3BAD-4DDA-96DE-0A28B3AA4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436252A-5274-4DEE-98C0-A53AEF90A9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34EC9B8-A7F2-430B-93B9-B30C539B36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51BCE11-66E2-426A-8826-109AF42685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4512A50-4A4D-483E-ADC4-73460E5C1E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9031558-9ADE-4872-92B0-540AB29EB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D9770C8-4649-458B-A713-EA0BB3101514}" type="datetime1">
              <a:rPr lang="ru-RU" noProof="1" smtClean="0"/>
              <a:t>24.03.2022</a:t>
            </a:fld>
            <a:endParaRPr lang="ru-RU" noProof="1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DF36AE9-5214-478B-8480-BFB79D699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0DA56EC-0F28-4AC7-80A1-CC4CA9169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573665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3E9716-A937-40D0-9F55-34DF83D3B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8BFC28D-6F03-4652-B1BE-361EEF83C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9D147BEB-804F-4874-8F79-4C696BF44FBA}" type="datetime1">
              <a:rPr lang="ru-RU" noProof="1" smtClean="0"/>
              <a:t>24.03.2022</a:t>
            </a:fld>
            <a:endParaRPr lang="ru-RU" noProof="1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26BE5DE-A1DC-4BEA-AD5A-63093EBC6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088B62D-D181-4CA5-9A8C-B3AEE96A7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451544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C171AED-FBDE-4C57-8103-A6E56FC99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8232BC1-4BF0-47C1-93F9-CC010E3B1F1B}" type="datetime1">
              <a:rPr lang="ru-RU" noProof="1" smtClean="0"/>
              <a:t>24.03.2022</a:t>
            </a:fld>
            <a:endParaRPr lang="ru-RU" noProof="1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F4750C8-6FBA-4026-9751-2E1857A23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26B40A-E218-49C2-A868-E5DD756DE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7457734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1DD9AD-4FF1-4385-9CCA-1568C824A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4A798E-EDDE-4CD1-BEBB-90A6CF5A78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A33728D-CF3B-4715-BC22-E22B533A68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5EBD56A-D219-4E91-B8AF-98937B828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4A19A1C6-0CD5-4E0B-A22B-0F32352C0F74}" type="datetime1">
              <a:rPr lang="ru-RU" noProof="1" smtClean="0"/>
              <a:t>24.03.2022</a:t>
            </a:fld>
            <a:endParaRPr lang="ru-RU" noProof="1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E821435-5D20-4DF2-BCB7-9185F1DC6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6BBBC9-A63A-43E5-A1F6-5CA9DFC3B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5213016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CBCBAB-68FE-4BC4-B1D7-56BB7E8F1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239E339-CDA0-4D4B-87BF-61581EAC42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6C6C7F5-6B31-4CB1-B6FA-9CF07C1760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4049D7D-B0D0-41B2-ACC5-FE98F1A94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987499C3-1D27-4C20-B267-22A6495E987E}" type="datetime1">
              <a:rPr lang="ru-RU" noProof="1" smtClean="0"/>
              <a:t>24.03.2022</a:t>
            </a:fld>
            <a:endParaRPr lang="ru-RU" noProof="1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EACB8D6-3804-48DC-8B6A-CF91621FD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5182895-C67C-4A0A-ADDB-02F4F1DA7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FAB73BC-B049-4115-A692-8D63A059BFB8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502093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0136E0-6632-47C5-85C4-ECB521972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9166DE7-AA44-4144-A128-2F74500C24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1E2610-2D2D-4F44-9C48-6D31E15798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53ECE6B6-C3F5-4B70-86A9-7478F149F2ED}" type="datetime1">
              <a:rPr lang="ru-RU" noProof="1" smtClean="0"/>
              <a:t>24.03.2022</a:t>
            </a:fld>
            <a:endParaRPr lang="ru-RU" noProof="1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F615F4-9DA3-46DE-ABE9-3A21ECB5CE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508FFE1-3069-4D26-B407-50DDB56717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4FAB73BC-B049-4115-A692-8D63A059BFB8}" type="slidenum">
              <a:rPr lang="ru-RU" noProof="1" smtClean="0"/>
              <a:pPr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56265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55" r:id="rId1"/>
    <p:sldLayoutId id="2147484456" r:id="rId2"/>
    <p:sldLayoutId id="2147484457" r:id="rId3"/>
    <p:sldLayoutId id="2147484458" r:id="rId4"/>
    <p:sldLayoutId id="2147484459" r:id="rId5"/>
    <p:sldLayoutId id="2147484460" r:id="rId6"/>
    <p:sldLayoutId id="2147484461" r:id="rId7"/>
    <p:sldLayoutId id="2147484462" r:id="rId8"/>
    <p:sldLayoutId id="2147484463" r:id="rId9"/>
    <p:sldLayoutId id="2147484464" r:id="rId10"/>
    <p:sldLayoutId id="21474844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5.png"/><Relationship Id="rId4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customXml" Target="../ink/ink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DBDD8D6C-2D09-4507-8345-840D7C03AF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" r="5698"/>
          <a:stretch/>
        </p:blipFill>
        <p:spPr>
          <a:xfrm>
            <a:off x="0" y="0"/>
            <a:ext cx="12192000" cy="6858000"/>
          </a:xfrm>
        </p:spPr>
      </p:pic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65F27CB8-9523-4B1A-A119-78AB5E32A1A2}"/>
              </a:ext>
            </a:extLst>
          </p:cNvPr>
          <p:cNvGrpSpPr/>
          <p:nvPr/>
        </p:nvGrpSpPr>
        <p:grpSpPr>
          <a:xfrm>
            <a:off x="612742" y="461913"/>
            <a:ext cx="10894243" cy="5778631"/>
            <a:chOff x="612742" y="461913"/>
            <a:chExt cx="10894243" cy="5778631"/>
          </a:xfrm>
        </p:grpSpPr>
        <p:sp>
          <p:nvSpPr>
            <p:cNvPr id="10" name="Прямоугольник: скругленные противолежащие углы 9">
              <a:extLst>
                <a:ext uri="{FF2B5EF4-FFF2-40B4-BE49-F238E27FC236}">
                  <a16:creationId xmlns:a16="http://schemas.microsoft.com/office/drawing/2014/main" id="{B0D7BB9A-91F1-4C59-AA3D-F7CA99C00DF1}"/>
                </a:ext>
              </a:extLst>
            </p:cNvPr>
            <p:cNvSpPr/>
            <p:nvPr/>
          </p:nvSpPr>
          <p:spPr>
            <a:xfrm>
              <a:off x="612742" y="461913"/>
              <a:ext cx="10821971" cy="3431357"/>
            </a:xfrm>
            <a:prstGeom prst="round2Diag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96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Соленое тесто</a:t>
              </a:r>
            </a:p>
          </p:txBody>
        </p:sp>
        <p:sp>
          <p:nvSpPr>
            <p:cNvPr id="13" name="Прямоугольник: скругленные углы 12">
              <a:extLst>
                <a:ext uri="{FF2B5EF4-FFF2-40B4-BE49-F238E27FC236}">
                  <a16:creationId xmlns:a16="http://schemas.microsoft.com/office/drawing/2014/main" id="{0B0ABE1A-0252-4826-AC7F-99340FB9277E}"/>
                </a:ext>
              </a:extLst>
            </p:cNvPr>
            <p:cNvSpPr/>
            <p:nvPr/>
          </p:nvSpPr>
          <p:spPr>
            <a:xfrm>
              <a:off x="685014" y="4402317"/>
              <a:ext cx="10821971" cy="1838227"/>
            </a:xfrm>
            <a:prstGeom prst="round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Bahnschrift Light SemiCondensed" panose="020B0502040204020203" pitchFamily="34" charset="0"/>
                </a:rPr>
                <a:t>Сидорова А.В. </a:t>
              </a:r>
            </a:p>
            <a:p>
              <a:pPr algn="ctr"/>
              <a:r>
                <a:rPr lang="ru-RU" sz="24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Bahnschrift Light SemiCondensed" panose="020B0502040204020203" pitchFamily="34" charset="0"/>
                </a:rPr>
                <a:t>Преподаватель</a:t>
              </a:r>
            </a:p>
            <a:p>
              <a:pPr algn="ctr"/>
              <a:r>
                <a:rPr lang="ru-RU" sz="24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Bahnschrift Light SemiCondensed" panose="020B0502040204020203" pitchFamily="34" charset="0"/>
                </a:rPr>
                <a:t> МАУДО «Эжвинская детская художественная школа»</a:t>
              </a:r>
            </a:p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35461952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BF580E5-0227-4ED2-BD42-D95F8CE0FFC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Объект 6">
              <a:extLst>
                <a:ext uri="{FF2B5EF4-FFF2-40B4-BE49-F238E27FC236}">
                  <a16:creationId xmlns:a16="http://schemas.microsoft.com/office/drawing/2014/main" id="{BCFA7187-87B2-471C-81E2-AF7BF33575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" r="5698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1B172721-C7FE-4F35-8CDE-F45ADAB9F874}"/>
                </a:ext>
              </a:extLst>
            </p:cNvPr>
            <p:cNvGrpSpPr/>
            <p:nvPr/>
          </p:nvGrpSpPr>
          <p:grpSpPr>
            <a:xfrm>
              <a:off x="685013" y="135072"/>
              <a:ext cx="10821972" cy="6371829"/>
              <a:chOff x="685013" y="135072"/>
              <a:chExt cx="10821972" cy="6371829"/>
            </a:xfrm>
          </p:grpSpPr>
          <p:sp>
            <p:nvSpPr>
              <p:cNvPr id="5" name="Прямоугольник: скругленные противолежащие углы 4">
                <a:extLst>
                  <a:ext uri="{FF2B5EF4-FFF2-40B4-BE49-F238E27FC236}">
                    <a16:creationId xmlns:a16="http://schemas.microsoft.com/office/drawing/2014/main" id="{25DBF605-D1B4-4FD1-929F-726315E59A21}"/>
                  </a:ext>
                </a:extLst>
              </p:cNvPr>
              <p:cNvSpPr/>
              <p:nvPr/>
            </p:nvSpPr>
            <p:spPr>
              <a:xfrm>
                <a:off x="685014" y="2108371"/>
                <a:ext cx="10821971" cy="4398530"/>
              </a:xfrm>
              <a:prstGeom prst="round2Diag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endParaRPr lang="ru-RU" sz="16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endParaRPr>
              </a:p>
            </p:txBody>
          </p:sp>
          <p:sp>
            <p:nvSpPr>
              <p:cNvPr id="6" name="Прямоугольник: скругленные углы 5">
                <a:extLst>
                  <a:ext uri="{FF2B5EF4-FFF2-40B4-BE49-F238E27FC236}">
                    <a16:creationId xmlns:a16="http://schemas.microsoft.com/office/drawing/2014/main" id="{A15203D7-474D-4081-938B-FAD81D222EA7}"/>
                  </a:ext>
                </a:extLst>
              </p:cNvPr>
              <p:cNvSpPr/>
              <p:nvPr/>
            </p:nvSpPr>
            <p:spPr>
              <a:xfrm>
                <a:off x="685013" y="135072"/>
                <a:ext cx="10821971" cy="1838227"/>
              </a:xfrm>
              <a:prstGeom prst="round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4400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 Black" panose="020B0A04020102020204" pitchFamily="34" charset="0"/>
                  </a:rPr>
                  <a:t>Примеры работ из соленого теста</a:t>
                </a:r>
              </a:p>
            </p:txBody>
          </p:sp>
        </p:grp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C2AD0869-D10B-4F64-A6DA-2553CFA2B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846" y="2438154"/>
            <a:ext cx="3874303" cy="32593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AF24DFC-19AA-4D60-A49F-A6B00006E9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786" y="2387886"/>
            <a:ext cx="2560553" cy="3839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57B79219-DB5D-4A55-9F27-CF31927EB0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144" y="2210906"/>
            <a:ext cx="2358820" cy="4193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1704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BF580E5-0227-4ED2-BD42-D95F8CE0FFC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Объект 6">
              <a:extLst>
                <a:ext uri="{FF2B5EF4-FFF2-40B4-BE49-F238E27FC236}">
                  <a16:creationId xmlns:a16="http://schemas.microsoft.com/office/drawing/2014/main" id="{BCFA7187-87B2-471C-81E2-AF7BF33575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" r="5698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1B172721-C7FE-4F35-8CDE-F45ADAB9F874}"/>
                </a:ext>
              </a:extLst>
            </p:cNvPr>
            <p:cNvGrpSpPr/>
            <p:nvPr/>
          </p:nvGrpSpPr>
          <p:grpSpPr>
            <a:xfrm>
              <a:off x="685013" y="135072"/>
              <a:ext cx="10821972" cy="6371829"/>
              <a:chOff x="685013" y="135072"/>
              <a:chExt cx="10821972" cy="6371829"/>
            </a:xfrm>
          </p:grpSpPr>
          <p:sp>
            <p:nvSpPr>
              <p:cNvPr id="5" name="Прямоугольник: скругленные противолежащие углы 4">
                <a:extLst>
                  <a:ext uri="{FF2B5EF4-FFF2-40B4-BE49-F238E27FC236}">
                    <a16:creationId xmlns:a16="http://schemas.microsoft.com/office/drawing/2014/main" id="{25DBF605-D1B4-4FD1-929F-726315E59A21}"/>
                  </a:ext>
                </a:extLst>
              </p:cNvPr>
              <p:cNvSpPr/>
              <p:nvPr/>
            </p:nvSpPr>
            <p:spPr>
              <a:xfrm>
                <a:off x="685014" y="2108371"/>
                <a:ext cx="10821971" cy="4398530"/>
              </a:xfrm>
              <a:prstGeom prst="round2Diag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endParaRPr lang="ru-RU" sz="16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endParaRPr>
              </a:p>
            </p:txBody>
          </p:sp>
          <p:sp>
            <p:nvSpPr>
              <p:cNvPr id="6" name="Прямоугольник: скругленные углы 5">
                <a:extLst>
                  <a:ext uri="{FF2B5EF4-FFF2-40B4-BE49-F238E27FC236}">
                    <a16:creationId xmlns:a16="http://schemas.microsoft.com/office/drawing/2014/main" id="{A15203D7-474D-4081-938B-FAD81D222EA7}"/>
                  </a:ext>
                </a:extLst>
              </p:cNvPr>
              <p:cNvSpPr/>
              <p:nvPr/>
            </p:nvSpPr>
            <p:spPr>
              <a:xfrm>
                <a:off x="685013" y="135072"/>
                <a:ext cx="10821971" cy="1838227"/>
              </a:xfrm>
              <a:prstGeom prst="round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4400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 Black" panose="020B0A04020102020204" pitchFamily="34" charset="0"/>
                  </a:rPr>
                  <a:t>Примеры работ из соленого теста</a:t>
                </a:r>
              </a:p>
            </p:txBody>
          </p:sp>
        </p:grpSp>
      </p:grpSp>
      <p:pic>
        <p:nvPicPr>
          <p:cNvPr id="2050" name="Picture 2">
            <a:extLst>
              <a:ext uri="{FF2B5EF4-FFF2-40B4-BE49-F238E27FC236}">
                <a16:creationId xmlns:a16="http://schemas.microsoft.com/office/drawing/2014/main" id="{300407C8-5E40-4A82-9C4D-C8610DC388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55" r="4419" b="33869"/>
          <a:stretch/>
        </p:blipFill>
        <p:spPr bwMode="auto">
          <a:xfrm>
            <a:off x="943896" y="2329035"/>
            <a:ext cx="2462193" cy="39572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5C1C95A3-306B-4DBD-B2F6-3A6492235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973" y="2692685"/>
            <a:ext cx="4306529" cy="32298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F8DA3639-F879-4DD0-8F79-1616EE1087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763911" y="2902587"/>
            <a:ext cx="4158291" cy="28100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842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BF580E5-0227-4ED2-BD42-D95F8CE0FFC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Объект 6">
              <a:extLst>
                <a:ext uri="{FF2B5EF4-FFF2-40B4-BE49-F238E27FC236}">
                  <a16:creationId xmlns:a16="http://schemas.microsoft.com/office/drawing/2014/main" id="{BCFA7187-87B2-471C-81E2-AF7BF33575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" r="5698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1B172721-C7FE-4F35-8CDE-F45ADAB9F874}"/>
                </a:ext>
              </a:extLst>
            </p:cNvPr>
            <p:cNvGrpSpPr/>
            <p:nvPr/>
          </p:nvGrpSpPr>
          <p:grpSpPr>
            <a:xfrm>
              <a:off x="685013" y="135072"/>
              <a:ext cx="10821972" cy="6371829"/>
              <a:chOff x="685013" y="135072"/>
              <a:chExt cx="10821972" cy="6371829"/>
            </a:xfrm>
          </p:grpSpPr>
          <p:sp>
            <p:nvSpPr>
              <p:cNvPr id="5" name="Прямоугольник: скругленные противолежащие углы 4">
                <a:extLst>
                  <a:ext uri="{FF2B5EF4-FFF2-40B4-BE49-F238E27FC236}">
                    <a16:creationId xmlns:a16="http://schemas.microsoft.com/office/drawing/2014/main" id="{25DBF605-D1B4-4FD1-929F-726315E59A21}"/>
                  </a:ext>
                </a:extLst>
              </p:cNvPr>
              <p:cNvSpPr/>
              <p:nvPr/>
            </p:nvSpPr>
            <p:spPr>
              <a:xfrm>
                <a:off x="685014" y="2108371"/>
                <a:ext cx="10821971" cy="4398530"/>
              </a:xfrm>
              <a:prstGeom prst="round2Diag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endParaRPr lang="ru-RU" sz="16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endParaRPr>
              </a:p>
            </p:txBody>
          </p:sp>
          <p:sp>
            <p:nvSpPr>
              <p:cNvPr id="6" name="Прямоугольник: скругленные углы 5">
                <a:extLst>
                  <a:ext uri="{FF2B5EF4-FFF2-40B4-BE49-F238E27FC236}">
                    <a16:creationId xmlns:a16="http://schemas.microsoft.com/office/drawing/2014/main" id="{A15203D7-474D-4081-938B-FAD81D222EA7}"/>
                  </a:ext>
                </a:extLst>
              </p:cNvPr>
              <p:cNvSpPr/>
              <p:nvPr/>
            </p:nvSpPr>
            <p:spPr>
              <a:xfrm>
                <a:off x="685013" y="135072"/>
                <a:ext cx="10821971" cy="1838227"/>
              </a:xfrm>
              <a:prstGeom prst="round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4400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 Black" panose="020B0A04020102020204" pitchFamily="34" charset="0"/>
                  </a:rPr>
                  <a:t>Примеры работ из соленого теста</a:t>
                </a:r>
              </a:p>
            </p:txBody>
          </p:sp>
        </p:grpSp>
      </p:grpSp>
      <p:pic>
        <p:nvPicPr>
          <p:cNvPr id="3074" name="Picture 2">
            <a:extLst>
              <a:ext uri="{FF2B5EF4-FFF2-40B4-BE49-F238E27FC236}">
                <a16:creationId xmlns:a16="http://schemas.microsoft.com/office/drawing/2014/main" id="{96BB7164-3AB3-4C44-921E-C7C4444C1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457" y="2832797"/>
            <a:ext cx="2212941" cy="2949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2F72BF4A-F8F2-4958-AECE-3BE0E5E9D1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841" y="2257934"/>
            <a:ext cx="2130280" cy="213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6021F44E-6F9A-4D6C-BD3E-67C38CBE85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841" y="4565112"/>
            <a:ext cx="2647335" cy="1764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>
            <a:extLst>
              <a:ext uri="{FF2B5EF4-FFF2-40B4-BE49-F238E27FC236}">
                <a16:creationId xmlns:a16="http://schemas.microsoft.com/office/drawing/2014/main" id="{14865820-CE15-42AB-AC1E-21C0E3CA61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560" y="4492193"/>
            <a:ext cx="2544632" cy="1908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>
            <a:extLst>
              <a:ext uri="{FF2B5EF4-FFF2-40B4-BE49-F238E27FC236}">
                <a16:creationId xmlns:a16="http://schemas.microsoft.com/office/drawing/2014/main" id="{C31DFC7A-C0A0-42C3-B144-A232F78A6C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333" y="4384039"/>
            <a:ext cx="1958344" cy="1912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>
            <a:extLst>
              <a:ext uri="{FF2B5EF4-FFF2-40B4-BE49-F238E27FC236}">
                <a16:creationId xmlns:a16="http://schemas.microsoft.com/office/drawing/2014/main" id="{6DC0344F-6988-4FF1-A2F8-77D9E48648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661" y="2288991"/>
            <a:ext cx="2725687" cy="1991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>
            <a:extLst>
              <a:ext uri="{FF2B5EF4-FFF2-40B4-BE49-F238E27FC236}">
                <a16:creationId xmlns:a16="http://schemas.microsoft.com/office/drawing/2014/main" id="{8F17A7F0-EC9F-4C1E-8FC4-1A9426E56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9793" y="2257934"/>
            <a:ext cx="1773133" cy="2099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163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BF580E5-0227-4ED2-BD42-D95F8CE0FFC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Объект 6">
              <a:extLst>
                <a:ext uri="{FF2B5EF4-FFF2-40B4-BE49-F238E27FC236}">
                  <a16:creationId xmlns:a16="http://schemas.microsoft.com/office/drawing/2014/main" id="{BCFA7187-87B2-471C-81E2-AF7BF33575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" r="5698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1B172721-C7FE-4F35-8CDE-F45ADAB9F874}"/>
                </a:ext>
              </a:extLst>
            </p:cNvPr>
            <p:cNvGrpSpPr/>
            <p:nvPr/>
          </p:nvGrpSpPr>
          <p:grpSpPr>
            <a:xfrm>
              <a:off x="685013" y="135072"/>
              <a:ext cx="10821972" cy="6371829"/>
              <a:chOff x="685013" y="135072"/>
              <a:chExt cx="10821972" cy="6371829"/>
            </a:xfrm>
          </p:grpSpPr>
          <p:sp>
            <p:nvSpPr>
              <p:cNvPr id="5" name="Прямоугольник: скругленные противолежащие углы 4">
                <a:extLst>
                  <a:ext uri="{FF2B5EF4-FFF2-40B4-BE49-F238E27FC236}">
                    <a16:creationId xmlns:a16="http://schemas.microsoft.com/office/drawing/2014/main" id="{25DBF605-D1B4-4FD1-929F-726315E59A21}"/>
                  </a:ext>
                </a:extLst>
              </p:cNvPr>
              <p:cNvSpPr/>
              <p:nvPr/>
            </p:nvSpPr>
            <p:spPr>
              <a:xfrm>
                <a:off x="685014" y="2108371"/>
                <a:ext cx="10821971" cy="4398530"/>
              </a:xfrm>
              <a:prstGeom prst="round2Diag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endParaRPr lang="ru-RU" sz="16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endParaRPr>
              </a:p>
            </p:txBody>
          </p:sp>
          <p:sp>
            <p:nvSpPr>
              <p:cNvPr id="6" name="Прямоугольник: скругленные углы 5">
                <a:extLst>
                  <a:ext uri="{FF2B5EF4-FFF2-40B4-BE49-F238E27FC236}">
                    <a16:creationId xmlns:a16="http://schemas.microsoft.com/office/drawing/2014/main" id="{A15203D7-474D-4081-938B-FAD81D222EA7}"/>
                  </a:ext>
                </a:extLst>
              </p:cNvPr>
              <p:cNvSpPr/>
              <p:nvPr/>
            </p:nvSpPr>
            <p:spPr>
              <a:xfrm>
                <a:off x="685013" y="135072"/>
                <a:ext cx="10821971" cy="1838227"/>
              </a:xfrm>
              <a:prstGeom prst="round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4400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 Black" panose="020B0A04020102020204" pitchFamily="34" charset="0"/>
                  </a:rPr>
                  <a:t>Примеры работ из соленого теста</a:t>
                </a:r>
              </a:p>
            </p:txBody>
          </p:sp>
        </p:grpSp>
      </p:grpSp>
      <p:pic>
        <p:nvPicPr>
          <p:cNvPr id="5122" name="Picture 2">
            <a:extLst>
              <a:ext uri="{FF2B5EF4-FFF2-40B4-BE49-F238E27FC236}">
                <a16:creationId xmlns:a16="http://schemas.microsoft.com/office/drawing/2014/main" id="{B0B21B90-CB8B-42E9-B38D-6CEE4EDD89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/>
          <a:stretch/>
        </p:blipFill>
        <p:spPr bwMode="auto">
          <a:xfrm>
            <a:off x="9153832" y="2348559"/>
            <a:ext cx="2053893" cy="1837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880AF096-A4CB-4FEF-9CD4-D2BF31433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684" y="2348558"/>
            <a:ext cx="3236106" cy="3918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9F9D9F35-688D-4696-B595-5F529A32E3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39" b="16989"/>
          <a:stretch/>
        </p:blipFill>
        <p:spPr bwMode="auto">
          <a:xfrm>
            <a:off x="7578338" y="2672076"/>
            <a:ext cx="1417536" cy="151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91426469-16B1-49E4-AD78-3A207905B2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460" y="2327594"/>
            <a:ext cx="3115086" cy="220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>
            <a:extLst>
              <a:ext uri="{FF2B5EF4-FFF2-40B4-BE49-F238E27FC236}">
                <a16:creationId xmlns:a16="http://schemas.microsoft.com/office/drawing/2014/main" id="{0918D7F5-9B86-4007-A64D-14EC9B1040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05"/>
          <a:stretch/>
        </p:blipFill>
        <p:spPr bwMode="auto">
          <a:xfrm>
            <a:off x="4531039" y="4749628"/>
            <a:ext cx="2769927" cy="155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>
            <a:extLst>
              <a:ext uri="{FF2B5EF4-FFF2-40B4-BE49-F238E27FC236}">
                <a16:creationId xmlns:a16="http://schemas.microsoft.com/office/drawing/2014/main" id="{837FF20C-238D-437A-8BF4-9853A5187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273834" y="4311179"/>
            <a:ext cx="1837706" cy="2068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654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BF580E5-0227-4ED2-BD42-D95F8CE0FFC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Объект 6">
              <a:extLst>
                <a:ext uri="{FF2B5EF4-FFF2-40B4-BE49-F238E27FC236}">
                  <a16:creationId xmlns:a16="http://schemas.microsoft.com/office/drawing/2014/main" id="{BCFA7187-87B2-471C-81E2-AF7BF33575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" r="5698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1B172721-C7FE-4F35-8CDE-F45ADAB9F874}"/>
                </a:ext>
              </a:extLst>
            </p:cNvPr>
            <p:cNvGrpSpPr/>
            <p:nvPr/>
          </p:nvGrpSpPr>
          <p:grpSpPr>
            <a:xfrm>
              <a:off x="685013" y="135072"/>
              <a:ext cx="10821972" cy="6371829"/>
              <a:chOff x="685013" y="135072"/>
              <a:chExt cx="10821972" cy="6371829"/>
            </a:xfrm>
          </p:grpSpPr>
          <p:sp>
            <p:nvSpPr>
              <p:cNvPr id="5" name="Прямоугольник: скругленные противолежащие углы 4">
                <a:extLst>
                  <a:ext uri="{FF2B5EF4-FFF2-40B4-BE49-F238E27FC236}">
                    <a16:creationId xmlns:a16="http://schemas.microsoft.com/office/drawing/2014/main" id="{25DBF605-D1B4-4FD1-929F-726315E59A21}"/>
                  </a:ext>
                </a:extLst>
              </p:cNvPr>
              <p:cNvSpPr/>
              <p:nvPr/>
            </p:nvSpPr>
            <p:spPr>
              <a:xfrm>
                <a:off x="685014" y="2108371"/>
                <a:ext cx="10821971" cy="4398530"/>
              </a:xfrm>
              <a:prstGeom prst="round2Diag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2800" b="1" i="0" dirty="0" err="1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Bahnschrift Light SemiCondensed" panose="020B0502040204020203" pitchFamily="34" charset="0"/>
                  </a:rPr>
                  <a:t>Тестопластика</a:t>
                </a:r>
                <a:r>
                  <a:rPr lang="ru-RU" sz="2800" b="1" i="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Bahnschrift Light SemiCondensed" panose="020B0502040204020203" pitchFamily="34" charset="0"/>
                  </a:rPr>
                  <a:t> или </a:t>
                </a:r>
                <a:r>
                  <a:rPr lang="ru-RU" sz="2800" b="1" i="0" dirty="0" err="1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Bahnschrift Light SemiCondensed" panose="020B0502040204020203" pitchFamily="34" charset="0"/>
                  </a:rPr>
                  <a:t>мукосолька</a:t>
                </a:r>
                <a:endParaRPr lang="ru-RU" sz="2800" b="1" i="0" dirty="0">
                  <a:solidFill>
                    <a:schemeClr val="accent4">
                      <a:lumMod val="75000"/>
                    </a:schemeClr>
                  </a:solidFill>
                  <a:effectLst/>
                  <a:latin typeface="Bahnschrift Light SemiCondensed" panose="020B0502040204020203" pitchFamily="34" charset="0"/>
                </a:endParaRPr>
              </a:p>
              <a:p>
                <a:pPr algn="ctr"/>
                <a:r>
                  <a:rPr lang="ru-RU" sz="2800" b="0" i="0" dirty="0">
                    <a:solidFill>
                      <a:srgbClr val="404040"/>
                    </a:solidFill>
                    <a:effectLst/>
                    <a:latin typeface="Bahnschrift Light SemiCondensed" panose="020B0502040204020203" pitchFamily="34" charset="0"/>
                  </a:rPr>
                  <a:t>— удивительно пластичный материал для лепки различных фигур и композиций: нежный, мягкий. В отличие от обычного пластилина, тесто не пачкает руки. При правильном замесе соленое тесто не крошится, не трескается, сохраняется достаточно длительное время. Хотя следует отметить, что тесто — материал достаточно хрупкий при небрежном обращении.</a:t>
                </a:r>
                <a:endParaRPr lang="ru-RU" sz="28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Bahnschrift Light SemiCondensed" panose="020B0502040204020203" pitchFamily="34" charset="0"/>
                </a:endParaRPr>
              </a:p>
            </p:txBody>
          </p:sp>
          <p:sp>
            <p:nvSpPr>
              <p:cNvPr id="6" name="Прямоугольник: скругленные углы 5">
                <a:extLst>
                  <a:ext uri="{FF2B5EF4-FFF2-40B4-BE49-F238E27FC236}">
                    <a16:creationId xmlns:a16="http://schemas.microsoft.com/office/drawing/2014/main" id="{A15203D7-474D-4081-938B-FAD81D222EA7}"/>
                  </a:ext>
                </a:extLst>
              </p:cNvPr>
              <p:cNvSpPr/>
              <p:nvPr/>
            </p:nvSpPr>
            <p:spPr>
              <a:xfrm>
                <a:off x="685013" y="135072"/>
                <a:ext cx="10821971" cy="1838227"/>
              </a:xfrm>
              <a:prstGeom prst="round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4400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 Black" panose="020B0A04020102020204" pitchFamily="34" charset="0"/>
                  </a:rPr>
                  <a:t>Соленое тесто - это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17624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6">
            <a:extLst>
              <a:ext uri="{FF2B5EF4-FFF2-40B4-BE49-F238E27FC236}">
                <a16:creationId xmlns:a16="http://schemas.microsoft.com/office/drawing/2014/main" id="{BCFA7187-87B2-471C-81E2-AF7BF33575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" r="56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25DBF605-D1B4-4FD1-929F-726315E59A21}"/>
              </a:ext>
            </a:extLst>
          </p:cNvPr>
          <p:cNvSpPr/>
          <p:nvPr/>
        </p:nvSpPr>
        <p:spPr>
          <a:xfrm>
            <a:off x="685014" y="2108371"/>
            <a:ext cx="10821971" cy="4398530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400" b="0" i="0" dirty="0">
                <a:solidFill>
                  <a:srgbClr val="000000"/>
                </a:solidFill>
                <a:effectLst/>
                <a:latin typeface="Bahnschrift Light SemiCondensed" panose="020B0502040204020203" pitchFamily="34" charset="0"/>
              </a:rPr>
              <a:t>C давних пор люди выпекали из теста декоративные изделия. Старинный русский народный промысел - лепка из соленого теста - упоминается в летописях уже в 12 веке. Центром промысла является Русский Север, Архангельская область. Фигурки из соленого теста были не простыми игрушками, они играли магическую, ритуальную роль - служили оберегами.</a:t>
            </a:r>
            <a:endParaRPr lang="ru-RU" sz="2400" dirty="0">
              <a:latin typeface="Bahnschrift Light SemiCondensed" panose="020B0502040204020203" pitchFamily="34" charset="0"/>
            </a:endParaRPr>
          </a:p>
          <a:p>
            <a:pPr algn="ctr"/>
            <a:endParaRPr lang="ru-RU" sz="16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15203D7-474D-4081-938B-FAD81D222EA7}"/>
              </a:ext>
            </a:extLst>
          </p:cNvPr>
          <p:cNvSpPr/>
          <p:nvPr/>
        </p:nvSpPr>
        <p:spPr>
          <a:xfrm>
            <a:off x="685014" y="144904"/>
            <a:ext cx="10821971" cy="1838227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Из истории</a:t>
            </a:r>
          </a:p>
        </p:txBody>
      </p:sp>
    </p:spTree>
    <p:extLst>
      <p:ext uri="{BB962C8B-B14F-4D97-AF65-F5344CB8AC3E}">
        <p14:creationId xmlns:p14="http://schemas.microsoft.com/office/powerpoint/2010/main" val="1319551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6">
            <a:extLst>
              <a:ext uri="{FF2B5EF4-FFF2-40B4-BE49-F238E27FC236}">
                <a16:creationId xmlns:a16="http://schemas.microsoft.com/office/drawing/2014/main" id="{BCFA7187-87B2-471C-81E2-AF7BF33575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" r="56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25DBF605-D1B4-4FD1-929F-726315E59A21}"/>
              </a:ext>
            </a:extLst>
          </p:cNvPr>
          <p:cNvSpPr/>
          <p:nvPr/>
        </p:nvSpPr>
        <p:spPr>
          <a:xfrm>
            <a:off x="685014" y="2108371"/>
            <a:ext cx="10821971" cy="4398530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i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Bahnschrift Light SemiCondensed" panose="020B0502040204020203" pitchFamily="34" charset="0"/>
              </a:rPr>
              <a:t>Для ДРЕВНИХ ГРЕКОВ, РИМЛЯН И ЕГИПТЯН </a:t>
            </a:r>
            <a:r>
              <a:rPr lang="ru-RU" sz="2800" b="0" i="0" dirty="0">
                <a:effectLst/>
                <a:latin typeface="Bahnschrift Light SemiCondensed" panose="020B0502040204020203" pitchFamily="34" charset="0"/>
              </a:rPr>
              <a:t>фигурки из теста были не просто красивыми безделушками, их использовали в религиозных целях, они олицетворяли связь с божествами. К ним относились с трепетом, отводили им почетное место в доме, верили в их магическую силу. Технику создания фигурок передавали из поколения в поколение, а секреты ее тщательно хранили.</a:t>
            </a: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Bahnschrift Light SemiCondensed" panose="020B0502040204020203" pitchFamily="34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15203D7-474D-4081-938B-FAD81D222EA7}"/>
              </a:ext>
            </a:extLst>
          </p:cNvPr>
          <p:cNvSpPr/>
          <p:nvPr/>
        </p:nvSpPr>
        <p:spPr>
          <a:xfrm>
            <a:off x="685014" y="144904"/>
            <a:ext cx="10821971" cy="1838227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Из истории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766E8F4-E209-4E9B-9965-F2F30F8550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968" t="40430" r="51142" b="39785"/>
          <a:stretch/>
        </p:blipFill>
        <p:spPr>
          <a:xfrm>
            <a:off x="1210990" y="385591"/>
            <a:ext cx="2181139" cy="135685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00C6BEF-072C-45AB-A9A8-1C35FA6E05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951" t="39713" r="38872" b="39785"/>
          <a:stretch/>
        </p:blipFill>
        <p:spPr>
          <a:xfrm>
            <a:off x="8908027" y="361010"/>
            <a:ext cx="1484672" cy="1406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669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6">
            <a:extLst>
              <a:ext uri="{FF2B5EF4-FFF2-40B4-BE49-F238E27FC236}">
                <a16:creationId xmlns:a16="http://schemas.microsoft.com/office/drawing/2014/main" id="{BCFA7187-87B2-471C-81E2-AF7BF33575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" r="56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25DBF605-D1B4-4FD1-929F-726315E59A21}"/>
              </a:ext>
            </a:extLst>
          </p:cNvPr>
          <p:cNvSpPr/>
          <p:nvPr/>
        </p:nvSpPr>
        <p:spPr>
          <a:xfrm>
            <a:off x="685014" y="2108371"/>
            <a:ext cx="10821971" cy="4398530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i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Bahnschrift Light SemiCondensed" panose="020B0502040204020203" pitchFamily="34" charset="0"/>
              </a:rPr>
              <a:t>В ГЕРМАНИИ И СКАНДИНАВСКИХ СТРАНАХ </a:t>
            </a:r>
            <a:r>
              <a:rPr lang="ru-RU" sz="2800" b="0" i="0" dirty="0">
                <a:solidFill>
                  <a:schemeClr val="tx1"/>
                </a:solidFill>
                <a:effectLst/>
                <a:latin typeface="Bahnschrift Light SemiCondensed" panose="020B0502040204020203" pitchFamily="34" charset="0"/>
              </a:rPr>
              <a:t>на Рождество и Пасху традиционно мастерили такие сувениры из соленого теста, как венки, подковы, медальоны. Их вывешивали в оконных и дверных проемах для привлечения в дом удачи, богатства и благополучия. Считалось, что дом, украшенный такими фигурками, обходят стороной злые духи, а вместе с ними – и все неприятности.</a:t>
            </a:r>
            <a:endParaRPr lang="ru-RU" sz="2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Bahnschrift Light SemiCondensed" panose="020B0502040204020203" pitchFamily="34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15203D7-474D-4081-938B-FAD81D222EA7}"/>
              </a:ext>
            </a:extLst>
          </p:cNvPr>
          <p:cNvSpPr/>
          <p:nvPr/>
        </p:nvSpPr>
        <p:spPr>
          <a:xfrm>
            <a:off x="685014" y="144904"/>
            <a:ext cx="10821971" cy="1838227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Из истории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92EBA6B-0470-494D-9DD8-F7369C903F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130" b="74444" l="26719" r="56719">
                        <a14:foregroundMark x1="33958" y1="28704" x2="33958" y2="28704"/>
                        <a14:foregroundMark x1="31232" y1="28355" x2="28490" y2="28148"/>
                        <a14:foregroundMark x1="39531" y1="28981" x2="31484" y2="28374"/>
                        <a14:foregroundMark x1="28229" y1="26389" x2="30625" y2="20000"/>
                        <a14:foregroundMark x1="33404" y1="20124" x2="36875" y2="20278"/>
                        <a14:foregroundMark x1="30625" y1="20000" x2="33373" y2="20122"/>
                        <a14:foregroundMark x1="36875" y1="20278" x2="39010" y2="22685"/>
                        <a14:foregroundMark x1="45156" y1="23704" x2="48021" y2="17963"/>
                        <a14:foregroundMark x1="48021" y1="17963" x2="53750" y2="17037"/>
                        <a14:foregroundMark x1="53750" y1="17037" x2="57240" y2="25000"/>
                        <a14:foregroundMark x1="57240" y1="25000" x2="56719" y2="33981"/>
                        <a14:foregroundMark x1="56719" y1="33981" x2="53229" y2="39444"/>
                        <a14:foregroundMark x1="53229" y1="39444" x2="47604" y2="37870"/>
                        <a14:foregroundMark x1="47604" y1="37870" x2="44219" y2="28426"/>
                        <a14:foregroundMark x1="44219" y1="28426" x2="45313" y2="22222"/>
                        <a14:foregroundMark x1="48802" y1="17500" x2="53229" y2="17130"/>
                        <a14:foregroundMark x1="33125" y1="17130" x2="35729" y2="18333"/>
                        <a14:foregroundMark x1="46354" y1="55185" x2="52604" y2="52315"/>
                        <a14:foregroundMark x1="52604" y1="52315" x2="56875" y2="61296"/>
                        <a14:foregroundMark x1="56875" y1="61296" x2="56354" y2="71389"/>
                        <a14:foregroundMark x1="56354" y1="71389" x2="50938" y2="74537"/>
                        <a14:foregroundMark x1="46751" y1="68157" x2="45833" y2="66759"/>
                        <a14:foregroundMark x1="48358" y1="70607" x2="48010" y2="70076"/>
                        <a14:foregroundMark x1="50938" y1="74537" x2="49395" y2="72186"/>
                        <a14:foregroundMark x1="45833" y1="66759" x2="44635" y2="57963"/>
                        <a14:foregroundMark x1="44635" y1="57963" x2="46875" y2="54259"/>
                        <a14:foregroundMark x1="46302" y1="62963" x2="56354" y2="63704"/>
                        <a14:foregroundMark x1="34831" y1="54259" x2="33802" y2="52315"/>
                        <a14:foregroundMark x1="37855" y1="59975" x2="37608" y2="59509"/>
                        <a14:foregroundMark x1="39583" y1="63241" x2="38041" y2="60327"/>
                        <a14:foregroundMark x1="33802" y1="52315" x2="32633" y2="53523"/>
                        <a14:foregroundMark x1="30965" y1="63796" x2="31069" y2="64560"/>
                        <a14:foregroundMark x1="30285" y1="58782" x2="30965" y2="63796"/>
                        <a14:foregroundMark x1="32575" y1="69890" x2="35990" y2="72037"/>
                        <a14:foregroundMark x1="35990" y1="72037" x2="38750" y2="66574"/>
                        <a14:foregroundMark x1="38750" y1="66574" x2="38958" y2="62222"/>
                        <a14:foregroundMark x1="29844" y1="69537" x2="26719" y2="62130"/>
                        <a14:foregroundMark x1="26719" y1="62130" x2="27031" y2="58704"/>
                        <a14:foregroundMark x1="51719" y1="33426" x2="51354" y2="27407"/>
                        <a14:backgroundMark x1="41510" y1="49907" x2="41510" y2="49907"/>
                        <a14:backgroundMark x1="35885" y1="68148" x2="35885" y2="68148"/>
                        <a14:backgroundMark x1="31042" y1="56389" x2="31042" y2="56389"/>
                        <a14:backgroundMark x1="35573" y1="55093" x2="35729" y2="55556"/>
                        <a14:backgroundMark x1="47396" y1="67130" x2="48698" y2="68981"/>
                        <a14:backgroundMark x1="35729" y1="33889" x2="36875" y2="32315"/>
                        <a14:backgroundMark x1="35469" y1="22222" x2="38229" y2="26389"/>
                        <a14:backgroundMark x1="31042" y1="24537" x2="32969" y2="21852"/>
                        <a14:backgroundMark x1="30625" y1="57130" x2="32604" y2="52963"/>
                        <a14:backgroundMark x1="35417" y1="55093" x2="38802" y2="58519"/>
                        <a14:backgroundMark x1="30729" y1="65093" x2="31927" y2="66852"/>
                        <a14:backgroundMark x1="30417" y1="57685" x2="31458" y2="54815"/>
                        <a14:backgroundMark x1="29688" y1="57963" x2="31719" y2="54815"/>
                        <a14:backgroundMark x1="35156" y1="54259" x2="35156" y2="56759"/>
                        <a14:backgroundMark x1="37813" y1="60093" x2="38125" y2="60093"/>
                        <a14:backgroundMark x1="32240" y1="68889" x2="32240" y2="65093"/>
                        <a14:backgroundMark x1="48281" y1="70741" x2="49427" y2="72130"/>
                        <a14:backgroundMark x1="31771" y1="35463" x2="31510" y2="28519"/>
                        <a14:backgroundMark x1="32396" y1="69259" x2="31198" y2="67222"/>
                        <a14:backgroundMark x1="31302" y1="63796" x2="31302" y2="63796"/>
                        <a14:backgroundMark x1="31042" y1="64074" x2="31042" y2="64074"/>
                        <a14:backgroundMark x1="34688" y1="53889" x2="35625" y2="56111"/>
                        <a14:backgroundMark x1="32604" y1="53519" x2="32500" y2="55556"/>
                      </a14:backgroundRemoval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6935" t="47771" r="42016" b="19569"/>
          <a:stretch/>
        </p:blipFill>
        <p:spPr>
          <a:xfrm>
            <a:off x="285135" y="144904"/>
            <a:ext cx="3785420" cy="223982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B067078-0482-4ABE-BB49-9BF86939A8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130" b="74444" l="26719" r="56719">
                        <a14:foregroundMark x1="33958" y1="28704" x2="33958" y2="28704"/>
                        <a14:foregroundMark x1="31232" y1="28355" x2="28490" y2="28148"/>
                        <a14:foregroundMark x1="39531" y1="28981" x2="31484" y2="28374"/>
                        <a14:foregroundMark x1="28229" y1="26389" x2="30625" y2="20000"/>
                        <a14:foregroundMark x1="33404" y1="20124" x2="36875" y2="20278"/>
                        <a14:foregroundMark x1="30625" y1="20000" x2="33373" y2="20122"/>
                        <a14:foregroundMark x1="36875" y1="20278" x2="39010" y2="22685"/>
                        <a14:foregroundMark x1="45156" y1="23704" x2="48021" y2="17963"/>
                        <a14:foregroundMark x1="48021" y1="17963" x2="53750" y2="17037"/>
                        <a14:foregroundMark x1="53750" y1="17037" x2="57240" y2="25000"/>
                        <a14:foregroundMark x1="57240" y1="25000" x2="56719" y2="33981"/>
                        <a14:foregroundMark x1="56719" y1="33981" x2="53229" y2="39444"/>
                        <a14:foregroundMark x1="53229" y1="39444" x2="47604" y2="37870"/>
                        <a14:foregroundMark x1="47604" y1="37870" x2="44219" y2="28426"/>
                        <a14:foregroundMark x1="44219" y1="28426" x2="45313" y2="22222"/>
                        <a14:foregroundMark x1="48802" y1="17500" x2="53229" y2="17130"/>
                        <a14:foregroundMark x1="33125" y1="17130" x2="35729" y2="18333"/>
                        <a14:foregroundMark x1="46354" y1="55185" x2="52604" y2="52315"/>
                        <a14:foregroundMark x1="52604" y1="52315" x2="56875" y2="61296"/>
                        <a14:foregroundMark x1="56875" y1="61296" x2="56354" y2="71389"/>
                        <a14:foregroundMark x1="56354" y1="71389" x2="50938" y2="74537"/>
                        <a14:foregroundMark x1="46751" y1="68157" x2="45833" y2="66759"/>
                        <a14:foregroundMark x1="48358" y1="70607" x2="48010" y2="70076"/>
                        <a14:foregroundMark x1="50938" y1="74537" x2="49395" y2="72186"/>
                        <a14:foregroundMark x1="45833" y1="66759" x2="44635" y2="57963"/>
                        <a14:foregroundMark x1="44635" y1="57963" x2="46875" y2="54259"/>
                        <a14:foregroundMark x1="46302" y1="62963" x2="56354" y2="63704"/>
                        <a14:foregroundMark x1="34831" y1="54259" x2="33802" y2="52315"/>
                        <a14:foregroundMark x1="37855" y1="59975" x2="37608" y2="59509"/>
                        <a14:foregroundMark x1="39583" y1="63241" x2="38041" y2="60327"/>
                        <a14:foregroundMark x1="33802" y1="52315" x2="32633" y2="53523"/>
                        <a14:foregroundMark x1="30965" y1="63796" x2="31069" y2="64560"/>
                        <a14:foregroundMark x1="30285" y1="58782" x2="30965" y2="63796"/>
                        <a14:foregroundMark x1="32575" y1="69890" x2="35990" y2="72037"/>
                        <a14:foregroundMark x1="35990" y1="72037" x2="38750" y2="66574"/>
                        <a14:foregroundMark x1="38750" y1="66574" x2="38958" y2="62222"/>
                        <a14:foregroundMark x1="29844" y1="69537" x2="26719" y2="62130"/>
                        <a14:foregroundMark x1="26719" y1="62130" x2="27031" y2="58704"/>
                        <a14:foregroundMark x1="51719" y1="33426" x2="51354" y2="27407"/>
                        <a14:backgroundMark x1="41510" y1="49907" x2="41510" y2="49907"/>
                        <a14:backgroundMark x1="35885" y1="68148" x2="35885" y2="68148"/>
                        <a14:backgroundMark x1="31042" y1="56389" x2="31042" y2="56389"/>
                        <a14:backgroundMark x1="35573" y1="55093" x2="35729" y2="55556"/>
                        <a14:backgroundMark x1="47396" y1="67130" x2="48698" y2="68981"/>
                        <a14:backgroundMark x1="35729" y1="33889" x2="36875" y2="32315"/>
                        <a14:backgroundMark x1="35469" y1="22222" x2="38229" y2="26389"/>
                        <a14:backgroundMark x1="31042" y1="24537" x2="32969" y2="21852"/>
                        <a14:backgroundMark x1="30625" y1="57130" x2="32604" y2="52963"/>
                        <a14:backgroundMark x1="35417" y1="55093" x2="38802" y2="58519"/>
                        <a14:backgroundMark x1="30729" y1="65093" x2="31927" y2="66852"/>
                        <a14:backgroundMark x1="30417" y1="57685" x2="31458" y2="54815"/>
                        <a14:backgroundMark x1="29688" y1="57963" x2="31719" y2="54815"/>
                        <a14:backgroundMark x1="35156" y1="54259" x2="35156" y2="56759"/>
                        <a14:backgroundMark x1="37813" y1="60093" x2="38125" y2="60093"/>
                        <a14:backgroundMark x1="32240" y1="68889" x2="32240" y2="65093"/>
                        <a14:backgroundMark x1="48281" y1="70741" x2="49427" y2="72130"/>
                        <a14:backgroundMark x1="31771" y1="35463" x2="31510" y2="28519"/>
                        <a14:backgroundMark x1="32396" y1="69259" x2="31198" y2="67222"/>
                        <a14:backgroundMark x1="31302" y1="63796" x2="31302" y2="63796"/>
                        <a14:backgroundMark x1="31042" y1="64074" x2="31042" y2="64074"/>
                        <a14:backgroundMark x1="34688" y1="53889" x2="35625" y2="56111"/>
                        <a14:backgroundMark x1="32604" y1="53519" x2="32500" y2="55556"/>
                      </a14:backgroundRemoval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26935" t="13190" r="42016" b="56395"/>
          <a:stretch/>
        </p:blipFill>
        <p:spPr>
          <a:xfrm>
            <a:off x="7957539" y="0"/>
            <a:ext cx="3785420" cy="208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03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6">
            <a:extLst>
              <a:ext uri="{FF2B5EF4-FFF2-40B4-BE49-F238E27FC236}">
                <a16:creationId xmlns:a16="http://schemas.microsoft.com/office/drawing/2014/main" id="{BCFA7187-87B2-471C-81E2-AF7BF33575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" r="56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25DBF605-D1B4-4FD1-929F-726315E59A21}"/>
              </a:ext>
            </a:extLst>
          </p:cNvPr>
          <p:cNvSpPr/>
          <p:nvPr/>
        </p:nvSpPr>
        <p:spPr>
          <a:xfrm>
            <a:off x="685014" y="2108371"/>
            <a:ext cx="10821971" cy="4398530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i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Bahnschrift Light SemiCondensed" panose="020B0502040204020203" pitchFamily="34" charset="0"/>
              </a:rPr>
              <a:t>В ГРЕЦИИ И ИСПАНИИ 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Bahnschrift Light SemiCondensed" panose="020B0502040204020203" pitchFamily="34" charset="0"/>
              </a:rPr>
              <a:t>существует традиция во время празднований в честь Богоматери возлагать на алтарь потрясающие по красоте хлебные венки, которые украшают орнаментами.</a:t>
            </a:r>
            <a:endParaRPr lang="ru-RU" sz="3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Bahnschrift Light SemiCondensed" panose="020B0502040204020203" pitchFamily="34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15203D7-474D-4081-938B-FAD81D222EA7}"/>
              </a:ext>
            </a:extLst>
          </p:cNvPr>
          <p:cNvSpPr/>
          <p:nvPr/>
        </p:nvSpPr>
        <p:spPr>
          <a:xfrm>
            <a:off x="685014" y="144904"/>
            <a:ext cx="10821971" cy="1838227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Из истории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AEDF533-AC30-4892-938E-4EE9A00D34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963" b="82222" l="23750" r="62500">
                        <a14:foregroundMark x1="35469" y1="32407" x2="35469" y2="32407"/>
                        <a14:foregroundMark x1="32292" y1="24074" x2="32292" y2="24074"/>
                        <a14:foregroundMark x1="39896" y1="25741" x2="30365" y2="26667"/>
                        <a14:foregroundMark x1="30365" y1="26667" x2="30365" y2="26852"/>
                        <a14:foregroundMark x1="37813" y1="17315" x2="26198" y2="26852"/>
                        <a14:foregroundMark x1="26198" y1="26852" x2="23229" y2="37037"/>
                        <a14:foregroundMark x1="23229" y1="37037" x2="22813" y2="50926"/>
                        <a14:foregroundMark x1="22813" y1="50926" x2="28073" y2="63241"/>
                        <a14:foregroundMark x1="28073" y1="63241" x2="35000" y2="71852"/>
                        <a14:foregroundMark x1="35000" y1="71852" x2="47292" y2="74537"/>
                        <a14:foregroundMark x1="47292" y1="74537" x2="58646" y2="58796"/>
                        <a14:foregroundMark x1="58646" y1="58796" x2="56719" y2="32593"/>
                        <a14:foregroundMark x1="56719" y1="32593" x2="48125" y2="17222"/>
                        <a14:foregroundMark x1="48125" y1="17222" x2="37500" y2="12963"/>
                        <a14:foregroundMark x1="37500" y1="12963" x2="33646" y2="13611"/>
                        <a14:foregroundMark x1="20417" y1="40093" x2="23983" y2="63035"/>
                        <a14:foregroundMark x1="39761" y1="81707" x2="53750" y2="71759"/>
                        <a14:foregroundMark x1="53750" y1="71759" x2="60417" y2="62222"/>
                        <a14:foregroundMark x1="60417" y1="62222" x2="62656" y2="51481"/>
                        <a14:foregroundMark x1="62656" y1="51481" x2="62656" y2="51296"/>
                        <a14:foregroundMark x1="44740" y1="78241" x2="31042" y2="73426"/>
                        <a14:foregroundMark x1="30577" y1="72627" x2="29427" y2="70648"/>
                        <a14:foregroundMark x1="31042" y1="73426" x2="31086" y2="73502"/>
                        <a14:foregroundMark x1="46563" y1="76389" x2="38125" y2="78704"/>
                        <a14:foregroundMark x1="38125" y1="78704" x2="33490" y2="74352"/>
                        <a14:foregroundMark x1="42500" y1="74352" x2="32917" y2="78333"/>
                        <a14:foregroundMark x1="39899" y1="81347" x2="41927" y2="82222"/>
                        <a14:foregroundMark x1="32917" y1="78333" x2="35909" y2="79625"/>
                        <a14:foregroundMark x1="41927" y1="82222" x2="40052" y2="70833"/>
                        <a14:backgroundMark x1="43958" y1="40556" x2="34063" y2="51574"/>
                        <a14:backgroundMark x1="34063" y1="51574" x2="41510" y2="58611"/>
                        <a14:backgroundMark x1="41510" y1="58611" x2="46667" y2="44352"/>
                        <a14:backgroundMark x1="46667" y1="44352" x2="40938" y2="35000"/>
                        <a14:backgroundMark x1="27708" y1="73426" x2="32969" y2="80833"/>
                        <a14:backgroundMark x1="32969" y1="80833" x2="39635" y2="82037"/>
                        <a14:backgroundMark x1="23542" y1="63611" x2="28385" y2="73148"/>
                        <a14:backgroundMark x1="28385" y1="73148" x2="29688" y2="74352"/>
                        <a14:backgroundMark x1="30104" y1="79167" x2="26927" y2="76852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19193" t="12904" r="34839" b="19857"/>
          <a:stretch/>
        </p:blipFill>
        <p:spPr>
          <a:xfrm>
            <a:off x="459790" y="144904"/>
            <a:ext cx="3453449" cy="284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70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6">
            <a:extLst>
              <a:ext uri="{FF2B5EF4-FFF2-40B4-BE49-F238E27FC236}">
                <a16:creationId xmlns:a16="http://schemas.microsoft.com/office/drawing/2014/main" id="{BCFA7187-87B2-471C-81E2-AF7BF33575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" r="56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25DBF605-D1B4-4FD1-929F-726315E59A21}"/>
              </a:ext>
            </a:extLst>
          </p:cNvPr>
          <p:cNvSpPr/>
          <p:nvPr/>
        </p:nvSpPr>
        <p:spPr>
          <a:xfrm>
            <a:off x="685014" y="2108371"/>
            <a:ext cx="10821971" cy="4398530"/>
          </a:xfrm>
          <a:prstGeom prst="round2Diag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i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Bahnschrift Light SemiCondensed" panose="020B0502040204020203" pitchFamily="34" charset="0"/>
              </a:rPr>
              <a:t>В КИТАЕ 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Bahnschrift Light SemiCondensed" panose="020B0502040204020203" pitchFamily="34" charset="0"/>
              </a:rPr>
              <a:t>большой популярностью пользуются куклы-марионетки, сделанные из соленого теста, изготовлением которых занимаются с XVII века.</a:t>
            </a:r>
            <a:endParaRPr lang="ru-RU" sz="2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Bahnschrift Light SemiCondensed" panose="020B0502040204020203" pitchFamily="34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15203D7-474D-4081-938B-FAD81D222EA7}"/>
              </a:ext>
            </a:extLst>
          </p:cNvPr>
          <p:cNvSpPr/>
          <p:nvPr/>
        </p:nvSpPr>
        <p:spPr>
          <a:xfrm>
            <a:off x="685014" y="144904"/>
            <a:ext cx="10821971" cy="1838227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ln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Из истории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3CA7668-D242-4A21-BE43-F34CBA0797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484" t="38423" r="31613" b="26882"/>
          <a:stretch/>
        </p:blipFill>
        <p:spPr>
          <a:xfrm>
            <a:off x="1465007" y="567568"/>
            <a:ext cx="1573161" cy="237940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6606200-2805-466F-8DE6-4D34B59338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564" t="46452" r="45242" b="29319"/>
          <a:stretch/>
        </p:blipFill>
        <p:spPr>
          <a:xfrm>
            <a:off x="8386916" y="1064017"/>
            <a:ext cx="2340077" cy="166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47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BF580E5-0227-4ED2-BD42-D95F8CE0FFCE}"/>
              </a:ext>
            </a:extLst>
          </p:cNvPr>
          <p:cNvGrpSpPr/>
          <p:nvPr/>
        </p:nvGrpSpPr>
        <p:grpSpPr>
          <a:xfrm>
            <a:off x="-92492" y="0"/>
            <a:ext cx="12192000" cy="6858000"/>
            <a:chOff x="0" y="0"/>
            <a:chExt cx="12192000" cy="6858000"/>
          </a:xfrm>
        </p:grpSpPr>
        <p:pic>
          <p:nvPicPr>
            <p:cNvPr id="4" name="Объект 6">
              <a:extLst>
                <a:ext uri="{FF2B5EF4-FFF2-40B4-BE49-F238E27FC236}">
                  <a16:creationId xmlns:a16="http://schemas.microsoft.com/office/drawing/2014/main" id="{BCFA7187-87B2-471C-81E2-AF7BF33575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" r="5698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1B172721-C7FE-4F35-8CDE-F45ADAB9F874}"/>
                </a:ext>
              </a:extLst>
            </p:cNvPr>
            <p:cNvGrpSpPr/>
            <p:nvPr/>
          </p:nvGrpSpPr>
          <p:grpSpPr>
            <a:xfrm>
              <a:off x="685013" y="135072"/>
              <a:ext cx="10821972" cy="6371829"/>
              <a:chOff x="685013" y="135072"/>
              <a:chExt cx="10821972" cy="6371829"/>
            </a:xfrm>
          </p:grpSpPr>
          <p:sp>
            <p:nvSpPr>
              <p:cNvPr id="5" name="Прямоугольник: скругленные противолежащие углы 4">
                <a:extLst>
                  <a:ext uri="{FF2B5EF4-FFF2-40B4-BE49-F238E27FC236}">
                    <a16:creationId xmlns:a16="http://schemas.microsoft.com/office/drawing/2014/main" id="{25DBF605-D1B4-4FD1-929F-726315E59A21}"/>
                  </a:ext>
                </a:extLst>
              </p:cNvPr>
              <p:cNvSpPr/>
              <p:nvPr/>
            </p:nvSpPr>
            <p:spPr>
              <a:xfrm>
                <a:off x="685014" y="2108371"/>
                <a:ext cx="10821971" cy="4398530"/>
              </a:xfrm>
              <a:prstGeom prst="round2Diag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numCol="2" rtlCol="0" anchor="ctr"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endParaRPr lang="ru-RU" sz="1600" b="1" i="0" dirty="0">
                  <a:solidFill>
                    <a:srgbClr val="000000"/>
                  </a:solidFill>
                  <a:effectLst/>
                  <a:latin typeface="Bahnschrift Light SemiCondensed" panose="020B0502040204020203" pitchFamily="34" charset="0"/>
                </a:endParaRPr>
              </a:p>
              <a:p>
                <a:pPr algn="ctr"/>
                <a:r>
                  <a:rPr lang="ru-RU" sz="1600" b="1" i="0" dirty="0">
                    <a:solidFill>
                      <a:srgbClr val="000000"/>
                    </a:solidFill>
                    <a:effectLst/>
                    <a:latin typeface="Bahnschrift Light SemiCondensed" panose="020B0502040204020203" pitchFamily="34" charset="0"/>
                  </a:rPr>
                  <a:t>Первый рецепт</a:t>
                </a:r>
              </a:p>
              <a:p>
                <a:pPr algn="ctr"/>
                <a:r>
                  <a:rPr lang="ru-RU" sz="1600" b="0" i="0" dirty="0">
                    <a:solidFill>
                      <a:srgbClr val="000000"/>
                    </a:solidFill>
                    <a:effectLst/>
                    <a:latin typeface="Bahnschrift Light SemiCondensed" panose="020B0502040204020203" pitchFamily="34" charset="0"/>
                  </a:rPr>
                  <a:t>Мука пшеничная — 2 стакана</a:t>
                </a:r>
                <a:br>
                  <a:rPr lang="ru-RU" sz="1600" b="0" i="0" dirty="0">
                    <a:solidFill>
                      <a:srgbClr val="000000"/>
                    </a:solidFill>
                    <a:effectLst/>
                    <a:latin typeface="Bahnschrift Light SemiCondensed" panose="020B0502040204020203" pitchFamily="34" charset="0"/>
                  </a:rPr>
                </a:br>
                <a:r>
                  <a:rPr lang="ru-RU" sz="1600" b="0" i="0" dirty="0">
                    <a:solidFill>
                      <a:srgbClr val="000000"/>
                    </a:solidFill>
                    <a:effectLst/>
                    <a:latin typeface="Bahnschrift Light SemiCondensed" panose="020B0502040204020203" pitchFamily="34" charset="0"/>
                  </a:rPr>
                  <a:t>Соль «Экстра» — 1 стакан</a:t>
                </a:r>
                <a:br>
                  <a:rPr lang="ru-RU" sz="1600" b="0" i="0" dirty="0">
                    <a:solidFill>
                      <a:srgbClr val="000000"/>
                    </a:solidFill>
                    <a:effectLst/>
                    <a:latin typeface="Bahnschrift Light SemiCondensed" panose="020B0502040204020203" pitchFamily="34" charset="0"/>
                  </a:rPr>
                </a:br>
                <a:r>
                  <a:rPr lang="ru-RU" sz="1600" b="0" i="0" dirty="0">
                    <a:solidFill>
                      <a:srgbClr val="000000"/>
                    </a:solidFill>
                    <a:effectLst/>
                    <a:latin typeface="Bahnschrift Light SemiCondensed" panose="020B0502040204020203" pitchFamily="34" charset="0"/>
                  </a:rPr>
                  <a:t>Вода —3/4 стакана</a:t>
                </a:r>
              </a:p>
              <a:p>
                <a:pPr algn="ctr"/>
                <a:endParaRPr lang="ru-RU" sz="1600" b="1" i="0" dirty="0">
                  <a:solidFill>
                    <a:srgbClr val="000000"/>
                  </a:solidFill>
                  <a:effectLst/>
                  <a:latin typeface="Bahnschrift Light SemiCondensed" panose="020B0502040204020203" pitchFamily="34" charset="0"/>
                </a:endParaRPr>
              </a:p>
              <a:p>
                <a:pPr algn="ctr"/>
                <a:endParaRPr lang="ru-RU" sz="1600" b="1" i="0" dirty="0">
                  <a:solidFill>
                    <a:srgbClr val="000000"/>
                  </a:solidFill>
                  <a:effectLst/>
                  <a:latin typeface="Bahnschrift Light SemiCondensed" panose="020B0502040204020203" pitchFamily="34" charset="0"/>
                </a:endParaRPr>
              </a:p>
              <a:p>
                <a:pPr algn="ctr"/>
                <a:endParaRPr lang="ru-RU" sz="1600" b="1" i="0" dirty="0">
                  <a:solidFill>
                    <a:srgbClr val="000000"/>
                  </a:solidFill>
                  <a:effectLst/>
                  <a:latin typeface="Bahnschrift Light SemiCondensed" panose="020B0502040204020203" pitchFamily="34" charset="0"/>
                </a:endParaRPr>
              </a:p>
              <a:p>
                <a:pPr algn="ctr"/>
                <a:r>
                  <a:rPr lang="ru-RU" sz="1600" b="1" i="0" dirty="0">
                    <a:solidFill>
                      <a:srgbClr val="000000"/>
                    </a:solidFill>
                    <a:effectLst/>
                    <a:latin typeface="Bahnschrift Light SemiCondensed" panose="020B0502040204020203" pitchFamily="34" charset="0"/>
                  </a:rPr>
                  <a:t>Третий рецепт</a:t>
                </a:r>
              </a:p>
              <a:p>
                <a:pPr algn="ctr"/>
                <a:r>
                  <a:rPr lang="ru-RU" sz="1600" b="0" i="0" dirty="0">
                    <a:solidFill>
                      <a:srgbClr val="000000"/>
                    </a:solidFill>
                    <a:effectLst/>
                    <a:latin typeface="Bahnschrift Light SemiCondensed" panose="020B0502040204020203" pitchFamily="34" charset="0"/>
                  </a:rPr>
                  <a:t>2 чашки (около 200 г) муки</a:t>
                </a:r>
                <a:br>
                  <a:rPr lang="ru-RU" sz="1600" b="0" i="0" dirty="0">
                    <a:solidFill>
                      <a:srgbClr val="000000"/>
                    </a:solidFill>
                    <a:effectLst/>
                    <a:latin typeface="Bahnschrift Light SemiCondensed" panose="020B0502040204020203" pitchFamily="34" charset="0"/>
                  </a:rPr>
                </a:br>
                <a:r>
                  <a:rPr lang="ru-RU" sz="1600" b="0" i="0" dirty="0">
                    <a:solidFill>
                      <a:srgbClr val="000000"/>
                    </a:solidFill>
                    <a:effectLst/>
                    <a:latin typeface="Bahnschrift Light SemiCondensed" panose="020B0502040204020203" pitchFamily="34" charset="0"/>
                  </a:rPr>
                  <a:t>1 чашка (около 200 г) соли</a:t>
                </a:r>
                <a:br>
                  <a:rPr lang="ru-RU" sz="1600" b="0" i="0" dirty="0">
                    <a:solidFill>
                      <a:srgbClr val="000000"/>
                    </a:solidFill>
                    <a:effectLst/>
                    <a:latin typeface="Bahnschrift Light SemiCondensed" panose="020B0502040204020203" pitchFamily="34" charset="0"/>
                  </a:rPr>
                </a:br>
                <a:r>
                  <a:rPr lang="ru-RU" sz="1600" b="0" i="0" dirty="0">
                    <a:solidFill>
                      <a:srgbClr val="000000"/>
                    </a:solidFill>
                    <a:effectLst/>
                    <a:latin typeface="Bahnschrift Light SemiCondensed" panose="020B0502040204020203" pitchFamily="34" charset="0"/>
                  </a:rPr>
                  <a:t>3/4 чашки (около 125 мл) воды</a:t>
                </a:r>
              </a:p>
              <a:p>
                <a:pPr algn="ctr"/>
                <a:endParaRPr lang="ru-RU" sz="1600" b="1" dirty="0">
                  <a:solidFill>
                    <a:srgbClr val="000000"/>
                  </a:solidFill>
                  <a:latin typeface="Bahnschrift Light SemiCondensed" panose="020B0502040204020203" pitchFamily="34" charset="0"/>
                </a:endParaRPr>
              </a:p>
              <a:p>
                <a:pPr algn="ctr"/>
                <a:endParaRPr lang="ru-RU" sz="1600" b="1" dirty="0">
                  <a:solidFill>
                    <a:srgbClr val="000000"/>
                  </a:solidFill>
                  <a:latin typeface="Bahnschrift Light SemiCondensed" panose="020B0502040204020203" pitchFamily="34" charset="0"/>
                </a:endParaRPr>
              </a:p>
              <a:p>
                <a:pPr algn="ctr"/>
                <a:endParaRPr lang="ru-RU" sz="1600" b="1" dirty="0">
                  <a:solidFill>
                    <a:srgbClr val="000000"/>
                  </a:solidFill>
                  <a:latin typeface="Bahnschrift Light SemiCondensed" panose="020B0502040204020203" pitchFamily="34" charset="0"/>
                </a:endParaRPr>
              </a:p>
              <a:p>
                <a:pPr algn="ctr"/>
                <a:endParaRPr lang="ru-RU" sz="1600" b="1" dirty="0">
                  <a:solidFill>
                    <a:srgbClr val="000000"/>
                  </a:solidFill>
                  <a:latin typeface="Bahnschrift Light SemiCondensed" panose="020B0502040204020203" pitchFamily="34" charset="0"/>
                </a:endParaRPr>
              </a:p>
              <a:p>
                <a:pPr algn="ctr"/>
                <a:r>
                  <a:rPr lang="ru-RU" sz="1600" b="1" dirty="0">
                    <a:solidFill>
                      <a:srgbClr val="000000"/>
                    </a:solidFill>
                    <a:latin typeface="Bahnschrift Light SemiCondensed" panose="020B0502040204020203" pitchFamily="34" charset="0"/>
                  </a:rPr>
                  <a:t>Второй рецепт</a:t>
                </a:r>
              </a:p>
              <a:p>
                <a:pPr algn="ctr"/>
                <a:r>
                  <a:rPr lang="ru-RU" sz="1600" dirty="0">
                    <a:solidFill>
                      <a:srgbClr val="000000"/>
                    </a:solidFill>
                    <a:latin typeface="Bahnschrift Light SemiCondensed" panose="020B0502040204020203" pitchFamily="34" charset="0"/>
                  </a:rPr>
                  <a:t>Мука пшеничная — 1 стакан</a:t>
                </a:r>
                <a:br>
                  <a:rPr lang="ru-RU" sz="1600" dirty="0">
                    <a:solidFill>
                      <a:srgbClr val="000000"/>
                    </a:solidFill>
                    <a:latin typeface="Bahnschrift Light SemiCondensed" panose="020B0502040204020203" pitchFamily="34" charset="0"/>
                  </a:rPr>
                </a:br>
                <a:r>
                  <a:rPr lang="ru-RU" sz="1600" dirty="0">
                    <a:solidFill>
                      <a:srgbClr val="000000"/>
                    </a:solidFill>
                    <a:latin typeface="Bahnschrift Light SemiCondensed" panose="020B0502040204020203" pitchFamily="34" charset="0"/>
                  </a:rPr>
                  <a:t>Соль — 2 стакана</a:t>
                </a:r>
                <a:br>
                  <a:rPr lang="ru-RU" sz="1600" dirty="0">
                    <a:solidFill>
                      <a:srgbClr val="000000"/>
                    </a:solidFill>
                    <a:latin typeface="Bahnschrift Light SemiCondensed" panose="020B0502040204020203" pitchFamily="34" charset="0"/>
                  </a:rPr>
                </a:br>
                <a:r>
                  <a:rPr lang="ru-RU" sz="1600" dirty="0">
                    <a:solidFill>
                      <a:srgbClr val="000000"/>
                    </a:solidFill>
                    <a:latin typeface="Bahnschrift Light SemiCondensed" panose="020B0502040204020203" pitchFamily="34" charset="0"/>
                  </a:rPr>
                  <a:t>Сухой обойный клей — 1 ложка</a:t>
                </a:r>
                <a:br>
                  <a:rPr lang="ru-RU" sz="1600" dirty="0">
                    <a:solidFill>
                      <a:srgbClr val="000000"/>
                    </a:solidFill>
                    <a:latin typeface="Bahnschrift Light SemiCondensed" panose="020B0502040204020203" pitchFamily="34" charset="0"/>
                  </a:rPr>
                </a:br>
                <a:r>
                  <a:rPr lang="ru-RU" sz="1600" dirty="0">
                    <a:solidFill>
                      <a:srgbClr val="000000"/>
                    </a:solidFill>
                    <a:latin typeface="Bahnschrift Light SemiCondensed" panose="020B0502040204020203" pitchFamily="34" charset="0"/>
                  </a:rPr>
                  <a:t>Вода — около 1 стакана</a:t>
                </a:r>
              </a:p>
              <a:p>
                <a:pPr algn="ctr"/>
                <a:endParaRPr lang="ru-RU" sz="16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endParaRPr>
              </a:p>
              <a:p>
                <a:pPr algn="ctr"/>
                <a:endParaRPr lang="ru-RU" sz="16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pattFill prst="dkUpDiag">
                    <a:fgClr>
                      <a:schemeClr val="tx2"/>
                    </a:fgClr>
                    <a:bgClr>
                      <a:schemeClr val="tx2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endParaRPr>
              </a:p>
              <a:p>
                <a:pPr algn="ctr"/>
                <a:r>
                  <a:rPr lang="ru-RU" sz="160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Bahnschrift Light SemiCondensed" panose="020B0502040204020203" pitchFamily="34" charset="0"/>
                  </a:rPr>
                  <a:t>Четвертый рецепт</a:t>
                </a:r>
              </a:p>
              <a:p>
                <a:pPr algn="ctr"/>
                <a:r>
                  <a:rPr lang="ru-RU" sz="1600" b="0" i="0" dirty="0">
                    <a:solidFill>
                      <a:srgbClr val="000000"/>
                    </a:solidFill>
                    <a:effectLst/>
                    <a:latin typeface="Bahnschrift Light SemiCondensed" panose="020B0502040204020203" pitchFamily="34" charset="0"/>
                  </a:rPr>
                  <a:t>3 чашки (около 300 г) пшеничной муки</a:t>
                </a:r>
              </a:p>
              <a:p>
                <a:pPr algn="ctr"/>
                <a:r>
                  <a:rPr lang="ru-RU" sz="1600" b="0" i="0" dirty="0">
                    <a:solidFill>
                      <a:srgbClr val="000000"/>
                    </a:solidFill>
                    <a:effectLst/>
                    <a:latin typeface="Bahnschrift Light SemiCondensed" panose="020B0502040204020203" pitchFamily="34" charset="0"/>
                  </a:rPr>
                  <a:t>1 чашка (около 100 г) ржаной муки</a:t>
                </a:r>
              </a:p>
              <a:p>
                <a:pPr algn="ctr"/>
                <a:r>
                  <a:rPr lang="ru-RU" sz="1600" b="0" i="0" dirty="0">
                    <a:solidFill>
                      <a:srgbClr val="000000"/>
                    </a:solidFill>
                    <a:effectLst/>
                    <a:latin typeface="Bahnschrift Light SemiCondensed" panose="020B0502040204020203" pitchFamily="34" charset="0"/>
                  </a:rPr>
                  <a:t>2 чашки (около 400 г) соли</a:t>
                </a:r>
              </a:p>
              <a:p>
                <a:pPr algn="ctr"/>
                <a:r>
                  <a:rPr lang="ru-RU" sz="1600" b="0" i="0" dirty="0">
                    <a:solidFill>
                      <a:srgbClr val="000000"/>
                    </a:solidFill>
                    <a:effectLst/>
                    <a:latin typeface="Bahnschrift Light SemiCondensed" panose="020B0502040204020203" pitchFamily="34" charset="0"/>
                  </a:rPr>
                  <a:t>1,5 чашки (около 250 мл) воды</a:t>
                </a:r>
              </a:p>
              <a:p>
                <a:pPr algn="ctr"/>
                <a:endParaRPr lang="ru-RU" sz="16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Bahnschrift Light SemiCondensed" panose="020B0502040204020203" pitchFamily="34" charset="0"/>
                </a:endParaRPr>
              </a:p>
            </p:txBody>
          </p:sp>
          <p:sp>
            <p:nvSpPr>
              <p:cNvPr id="6" name="Прямоугольник: скругленные углы 5">
                <a:extLst>
                  <a:ext uri="{FF2B5EF4-FFF2-40B4-BE49-F238E27FC236}">
                    <a16:creationId xmlns:a16="http://schemas.microsoft.com/office/drawing/2014/main" id="{A15203D7-474D-4081-938B-FAD81D222EA7}"/>
                  </a:ext>
                </a:extLst>
              </p:cNvPr>
              <p:cNvSpPr/>
              <p:nvPr/>
            </p:nvSpPr>
            <p:spPr>
              <a:xfrm>
                <a:off x="685013" y="135072"/>
                <a:ext cx="10821971" cy="1838227"/>
              </a:xfrm>
              <a:prstGeom prst="round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4400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 Black" panose="020B0A04020102020204" pitchFamily="34" charset="0"/>
                  </a:rPr>
                  <a:t>Рецепты</a:t>
                </a:r>
              </a:p>
            </p:txBody>
          </p:sp>
        </p:grpSp>
      </p:grp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96EF8DDF-0328-451C-8C56-FC2CF743B833}"/>
                  </a:ext>
                </a:extLst>
              </p14:cNvPr>
              <p14:cNvContentPartPr/>
              <p14:nvPr/>
            </p14:nvContentPartPr>
            <p14:xfrm>
              <a:off x="4234288" y="135072"/>
              <a:ext cx="3538440" cy="1786680"/>
            </p14:xfrm>
          </p:contentPart>
        </mc:Choice>
        <mc:Fallback xmlns=""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96EF8DDF-0328-451C-8C56-FC2CF743B83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25648" y="126432"/>
                <a:ext cx="3556080" cy="180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5">
            <p14:nvContentPartPr>
              <p14:cNvPr id="31" name="Рукописный ввод 30">
                <a:extLst>
                  <a:ext uri="{FF2B5EF4-FFF2-40B4-BE49-F238E27FC236}">
                    <a16:creationId xmlns:a16="http://schemas.microsoft.com/office/drawing/2014/main" id="{43C31C2E-E115-4613-A9AB-0928A6CD2A72}"/>
                  </a:ext>
                </a:extLst>
              </p14:cNvPr>
              <p14:cNvContentPartPr/>
              <p14:nvPr/>
            </p14:nvContentPartPr>
            <p14:xfrm>
              <a:off x="1867928" y="2279876"/>
              <a:ext cx="3538440" cy="1786680"/>
            </p14:xfrm>
          </p:contentPart>
        </mc:Choice>
        <mc:Fallback xmlns="">
          <p:pic>
            <p:nvPicPr>
              <p:cNvPr id="31" name="Рукописный ввод 30">
                <a:extLst>
                  <a:ext uri="{FF2B5EF4-FFF2-40B4-BE49-F238E27FC236}">
                    <a16:creationId xmlns:a16="http://schemas.microsoft.com/office/drawing/2014/main" id="{43C31C2E-E115-4613-A9AB-0928A6CD2A7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59288" y="2271236"/>
                <a:ext cx="3556080" cy="180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7">
            <p14:nvContentPartPr>
              <p14:cNvPr id="32" name="Рукописный ввод 31">
                <a:extLst>
                  <a:ext uri="{FF2B5EF4-FFF2-40B4-BE49-F238E27FC236}">
                    <a16:creationId xmlns:a16="http://schemas.microsoft.com/office/drawing/2014/main" id="{F5E2C8FF-3C7D-4287-8780-EDBD9515285F}"/>
                  </a:ext>
                </a:extLst>
              </p14:cNvPr>
              <p14:cNvContentPartPr/>
              <p14:nvPr/>
            </p14:nvContentPartPr>
            <p14:xfrm>
              <a:off x="6785634" y="2294990"/>
              <a:ext cx="3538440" cy="1786680"/>
            </p14:xfrm>
          </p:contentPart>
        </mc:Choice>
        <mc:Fallback xmlns="">
          <p:pic>
            <p:nvPicPr>
              <p:cNvPr id="32" name="Рукописный ввод 31">
                <a:extLst>
                  <a:ext uri="{FF2B5EF4-FFF2-40B4-BE49-F238E27FC236}">
                    <a16:creationId xmlns:a16="http://schemas.microsoft.com/office/drawing/2014/main" id="{F5E2C8FF-3C7D-4287-8780-EDBD9515285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776994" y="2286350"/>
                <a:ext cx="3556080" cy="180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9">
            <p14:nvContentPartPr>
              <p14:cNvPr id="33" name="Рукописный ввод 32">
                <a:extLst>
                  <a:ext uri="{FF2B5EF4-FFF2-40B4-BE49-F238E27FC236}">
                    <a16:creationId xmlns:a16="http://schemas.microsoft.com/office/drawing/2014/main" id="{EA15B538-D98E-4FA1-8F84-B49B474A0BE3}"/>
                  </a:ext>
                </a:extLst>
              </p14:cNvPr>
              <p14:cNvContentPartPr/>
              <p14:nvPr/>
            </p14:nvContentPartPr>
            <p14:xfrm>
              <a:off x="1676199" y="4002431"/>
              <a:ext cx="3538440" cy="1786680"/>
            </p14:xfrm>
          </p:contentPart>
        </mc:Choice>
        <mc:Fallback xmlns="">
          <p:pic>
            <p:nvPicPr>
              <p:cNvPr id="33" name="Рукописный ввод 32">
                <a:extLst>
                  <a:ext uri="{FF2B5EF4-FFF2-40B4-BE49-F238E27FC236}">
                    <a16:creationId xmlns:a16="http://schemas.microsoft.com/office/drawing/2014/main" id="{EA15B538-D98E-4FA1-8F84-B49B474A0BE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667559" y="3993791"/>
                <a:ext cx="3556080" cy="180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1">
            <p14:nvContentPartPr>
              <p14:cNvPr id="34" name="Рукописный ввод 33">
                <a:extLst>
                  <a:ext uri="{FF2B5EF4-FFF2-40B4-BE49-F238E27FC236}">
                    <a16:creationId xmlns:a16="http://schemas.microsoft.com/office/drawing/2014/main" id="{5A659A7D-A494-4E55-82FE-319AFB321320}"/>
                  </a:ext>
                </a:extLst>
              </p14:cNvPr>
              <p14:cNvContentPartPr/>
              <p14:nvPr/>
            </p14:nvContentPartPr>
            <p14:xfrm>
              <a:off x="6829505" y="4104616"/>
              <a:ext cx="3538440" cy="1786680"/>
            </p14:xfrm>
          </p:contentPart>
        </mc:Choice>
        <mc:Fallback xmlns="">
          <p:pic>
            <p:nvPicPr>
              <p:cNvPr id="34" name="Рукописный ввод 33">
                <a:extLst>
                  <a:ext uri="{FF2B5EF4-FFF2-40B4-BE49-F238E27FC236}">
                    <a16:creationId xmlns:a16="http://schemas.microsoft.com/office/drawing/2014/main" id="{5A659A7D-A494-4E55-82FE-319AFB321320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820865" y="4095976"/>
                <a:ext cx="3556080" cy="1804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82376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BF580E5-0227-4ED2-BD42-D95F8CE0FFC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92492" y="0"/>
            <a:chExt cx="12192000" cy="6858000"/>
          </a:xfrm>
        </p:grpSpPr>
        <p:pic>
          <p:nvPicPr>
            <p:cNvPr id="4" name="Объект 6">
              <a:extLst>
                <a:ext uri="{FF2B5EF4-FFF2-40B4-BE49-F238E27FC236}">
                  <a16:creationId xmlns:a16="http://schemas.microsoft.com/office/drawing/2014/main" id="{BCFA7187-87B2-471C-81E2-AF7BF33575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8" r="5698"/>
            <a:stretch/>
          </p:blipFill>
          <p:spPr>
            <a:xfrm>
              <a:off x="92492" y="0"/>
              <a:ext cx="12192000" cy="6858000"/>
            </a:xfrm>
            <a:prstGeom prst="rect">
              <a:avLst/>
            </a:prstGeom>
          </p:spPr>
        </p:pic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1B172721-C7FE-4F35-8CDE-F45ADAB9F874}"/>
                </a:ext>
              </a:extLst>
            </p:cNvPr>
            <p:cNvGrpSpPr/>
            <p:nvPr/>
          </p:nvGrpSpPr>
          <p:grpSpPr>
            <a:xfrm>
              <a:off x="685013" y="135072"/>
              <a:ext cx="10821972" cy="6371829"/>
              <a:chOff x="685013" y="135072"/>
              <a:chExt cx="10821972" cy="6371829"/>
            </a:xfrm>
          </p:grpSpPr>
          <p:sp>
            <p:nvSpPr>
              <p:cNvPr id="5" name="Прямоугольник: скругленные противолежащие углы 4">
                <a:extLst>
                  <a:ext uri="{FF2B5EF4-FFF2-40B4-BE49-F238E27FC236}">
                    <a16:creationId xmlns:a16="http://schemas.microsoft.com/office/drawing/2014/main" id="{25DBF605-D1B4-4FD1-929F-726315E59A21}"/>
                  </a:ext>
                </a:extLst>
              </p:cNvPr>
              <p:cNvSpPr/>
              <p:nvPr/>
            </p:nvSpPr>
            <p:spPr>
              <a:xfrm>
                <a:off x="685014" y="2108371"/>
                <a:ext cx="10821971" cy="4398530"/>
              </a:xfrm>
              <a:prstGeom prst="round2Diag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numCol="2" rtlCol="0" anchor="ctr"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marL="342900" indent="-342900" algn="ctr">
                  <a:buFont typeface="+mj-lt"/>
                  <a:buAutoNum type="arabicPeriod"/>
                </a:pPr>
                <a:r>
                  <a:rPr lang="ru-RU" sz="400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Bahnschrift Light SemiCondensed" panose="020B0502040204020203" pitchFamily="34" charset="0"/>
                  </a:rPr>
                  <a:t>Замес теста</a:t>
                </a:r>
              </a:p>
              <a:p>
                <a:pPr marL="342900" indent="-342900" algn="ctr">
                  <a:buFont typeface="+mj-lt"/>
                  <a:buAutoNum type="arabicPeriod"/>
                </a:pPr>
                <a:r>
                  <a:rPr lang="ru-RU" sz="400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Bahnschrift Light SemiCondensed" panose="020B0502040204020203" pitchFamily="34" charset="0"/>
                  </a:rPr>
                  <a:t>Лепка</a:t>
                </a:r>
              </a:p>
              <a:p>
                <a:pPr marL="342900" indent="-342900" algn="ctr">
                  <a:buFont typeface="+mj-lt"/>
                  <a:buAutoNum type="arabicPeriod"/>
                </a:pPr>
                <a:r>
                  <a:rPr lang="ru-RU" sz="400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Bahnschrift Light SemiCondensed" panose="020B0502040204020203" pitchFamily="34" charset="0"/>
                  </a:rPr>
                  <a:t>Сушка</a:t>
                </a:r>
              </a:p>
              <a:p>
                <a:pPr marL="342900" indent="-342900" algn="ctr">
                  <a:buFont typeface="+mj-lt"/>
                  <a:buAutoNum type="arabicPeriod"/>
                </a:pPr>
                <a:r>
                  <a:rPr lang="ru-RU" sz="400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Bahnschrift Light SemiCondensed" panose="020B0502040204020203" pitchFamily="34" charset="0"/>
                  </a:rPr>
                  <a:t>Роспись</a:t>
                </a:r>
                <a:endParaRPr lang="ru-RU" sz="16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Bahnschrift Light SemiCondensed" panose="020B0502040204020203" pitchFamily="34" charset="0"/>
                </a:endParaRPr>
              </a:p>
            </p:txBody>
          </p:sp>
          <p:sp>
            <p:nvSpPr>
              <p:cNvPr id="6" name="Прямоугольник: скругленные углы 5">
                <a:extLst>
                  <a:ext uri="{FF2B5EF4-FFF2-40B4-BE49-F238E27FC236}">
                    <a16:creationId xmlns:a16="http://schemas.microsoft.com/office/drawing/2014/main" id="{A15203D7-474D-4081-938B-FAD81D222EA7}"/>
                  </a:ext>
                </a:extLst>
              </p:cNvPr>
              <p:cNvSpPr/>
              <p:nvPr/>
            </p:nvSpPr>
            <p:spPr>
              <a:xfrm>
                <a:off x="685013" y="135072"/>
                <a:ext cx="10821971" cy="1838227"/>
              </a:xfrm>
              <a:prstGeom prst="round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4400" dirty="0">
                    <a:ln>
                      <a:solidFill>
                        <a:schemeClr val="tx1"/>
                      </a:solidFill>
                    </a:ln>
                    <a:solidFill>
                      <a:schemeClr val="accent4">
                        <a:lumMod val="75000"/>
                      </a:schemeClr>
                    </a:solidFill>
                    <a:latin typeface="Arial Black" panose="020B0A04020102020204" pitchFamily="34" charset="0"/>
                  </a:rPr>
                  <a:t>Последовательность работы:</a:t>
                </a:r>
              </a:p>
            </p:txBody>
          </p:sp>
        </p:grpSp>
      </p:grpSp>
      <p:pic>
        <p:nvPicPr>
          <p:cNvPr id="4098" name="Picture 2">
            <a:extLst>
              <a:ext uri="{FF2B5EF4-FFF2-40B4-BE49-F238E27FC236}">
                <a16:creationId xmlns:a16="http://schemas.microsoft.com/office/drawing/2014/main" id="{B729E405-23A2-4A0C-BF6E-24FEA7974B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142" y="2684207"/>
            <a:ext cx="4251632" cy="3188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69351"/>
      </p:ext>
    </p:extLst>
  </p:cSld>
  <p:clrMapOvr>
    <a:masterClrMapping/>
  </p:clrMapOvr>
</p:sld>
</file>

<file path=ppt/theme/theme1.xml><?xml version="1.0" encoding="utf-8"?>
<a:theme xmlns:a="http://schemas.openxmlformats.org/drawingml/2006/main" name="Соленое тесто. (История. рецепты. идеи)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Соленое тесто. (История. рецепты. идеи)" id="{594C44C7-FFBA-4F8E-9CDE-E0B14FC21D84}" vid="{016CC7CA-37A6-4466-86A6-DC1FDB09DC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Соленое тесто. (История. рецепты. идеи)</Template>
  <TotalTime>0</TotalTime>
  <Words>453</Words>
  <Application>Microsoft Office PowerPoint</Application>
  <PresentationFormat>Широкоэкранный</PresentationFormat>
  <Paragraphs>48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Bahnschrift Light SemiCondensed</vt:lpstr>
      <vt:lpstr>Calibri</vt:lpstr>
      <vt:lpstr>Calibri Light</vt:lpstr>
      <vt:lpstr>Соленое тесто. (История. рецепты. идеи)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Антипина</dc:creator>
  <cp:lastModifiedBy>Анастасия Антипина</cp:lastModifiedBy>
  <cp:revision>1</cp:revision>
  <dcterms:created xsi:type="dcterms:W3CDTF">2022-03-24T04:36:19Z</dcterms:created>
  <dcterms:modified xsi:type="dcterms:W3CDTF">2022-03-24T04:37:01Z</dcterms:modified>
</cp:coreProperties>
</file>