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86" r:id="rId2"/>
    <p:sldId id="288" r:id="rId3"/>
    <p:sldId id="290" r:id="rId4"/>
    <p:sldId id="287" r:id="rId5"/>
    <p:sldId id="258" r:id="rId6"/>
    <p:sldId id="275" r:id="rId7"/>
    <p:sldId id="261" r:id="rId8"/>
    <p:sldId id="276" r:id="rId9"/>
    <p:sldId id="262" r:id="rId10"/>
    <p:sldId id="265" r:id="rId11"/>
    <p:sldId id="263" r:id="rId12"/>
    <p:sldId id="291" r:id="rId13"/>
    <p:sldId id="281" r:id="rId14"/>
    <p:sldId id="282" r:id="rId15"/>
    <p:sldId id="269" r:id="rId16"/>
    <p:sldId id="292" r:id="rId17"/>
    <p:sldId id="299" r:id="rId18"/>
    <p:sldId id="293" r:id="rId19"/>
    <p:sldId id="296" r:id="rId20"/>
    <p:sldId id="294" r:id="rId21"/>
    <p:sldId id="295" r:id="rId22"/>
    <p:sldId id="300" r:id="rId23"/>
    <p:sldId id="297" r:id="rId24"/>
    <p:sldId id="304" r:id="rId25"/>
    <p:sldId id="301" r:id="rId26"/>
    <p:sldId id="27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9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5610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143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736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6350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441485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0124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8349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583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4772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5214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9653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2048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8463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6394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2123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1905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86D64-8A63-4DA5-BC4A-660416CC8150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D48192E-2302-4663-AE2C-FDBDFB5A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9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  ТРЕУГОЛЬНИКИ  </a:t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sz="6600" dirty="0" smtClean="0">
                <a:solidFill>
                  <a:srgbClr val="FF0000"/>
                </a:solidFill>
              </a:rPr>
              <a:t>             И    </a:t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sz="6600" dirty="0" smtClean="0">
                <a:solidFill>
                  <a:srgbClr val="FF0000"/>
                </a:solidFill>
              </a:rPr>
              <a:t>ЧЕТЫРЕХУГОЛЬНИКИ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57" y="235856"/>
            <a:ext cx="8911772" cy="6077857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3" name="Рисунок 2" descr="http://900igr.net/datai/matematika/Summa-i-raznost-kubov/0017-007-Domashnee-zadanie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1424" y="4448014"/>
            <a:ext cx="2061274" cy="20922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28289749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Сводная таблица классификации </a:t>
            </a: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7701536" y="317501"/>
            <a:ext cx="1060704" cy="914400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254" y="0"/>
            <a:ext cx="11679381" cy="6858000"/>
          </a:xfrm>
          <a:prstGeom prst="rect">
            <a:avLst/>
          </a:prstGeom>
        </p:spPr>
      </p:pic>
      <p:pic>
        <p:nvPicPr>
          <p:cNvPr id="7" name="Рисунок 6" descr="http://900igr.net/datai/matematika/Summa-i-raznost-kubov/0017-007-Domashnee-zadanie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4414" y="4587498"/>
            <a:ext cx="2092271" cy="2270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8172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Станция «Четырехугольники»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1986" name="Picture 2" descr="рисунки, лето, природа, на открытом воздухе, дерево, небо, трава, женщина,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255" y="1260763"/>
            <a:ext cx="8811490" cy="5126183"/>
          </a:xfrm>
          <a:prstGeom prst="rect">
            <a:avLst/>
          </a:prstGeom>
          <a:noFill/>
        </p:spPr>
      </p:pic>
      <p:pic>
        <p:nvPicPr>
          <p:cNvPr id="41988" name="Picture 4" descr="Картинки цифра 2 (35 фото)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8109" y="2660073"/>
            <a:ext cx="845127" cy="900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Рисунок 2"/>
          <p:cNvSpPr txBox="1">
            <a:spLocks/>
          </p:cNvSpPr>
          <p:nvPr/>
        </p:nvSpPr>
        <p:spPr>
          <a:xfrm>
            <a:off x="829734" y="762000"/>
            <a:ext cx="8596668" cy="3845718"/>
          </a:xfrm>
          <a:prstGeom prst="rect">
            <a:avLst/>
          </a:prstGeom>
        </p:spPr>
      </p:sp>
      <p:pic>
        <p:nvPicPr>
          <p:cNvPr id="37890" name="Picture 2" descr="https://avatars.mds.yandex.net/get-images-cbir/2466590/siGwOjC2XpieioCLxdkqJQ7883/ocr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0182" b="20182"/>
          <a:stretch>
            <a:fillRect/>
          </a:stretch>
        </p:blipFill>
        <p:spPr bwMode="auto">
          <a:xfrm>
            <a:off x="0" y="290944"/>
            <a:ext cx="9670472" cy="56665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s://ds03.infourok.ru/uploads/ex/0a0c/000107f3-e011412a/img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0182" b="20182"/>
          <a:stretch>
            <a:fillRect/>
          </a:stretch>
        </p:blipFill>
        <p:spPr bwMode="auto">
          <a:xfrm>
            <a:off x="-1" y="1052945"/>
            <a:ext cx="10584873" cy="49876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747"/>
          <a:stretch/>
        </p:blipFill>
        <p:spPr>
          <a:xfrm>
            <a:off x="798284" y="609600"/>
            <a:ext cx="8539680" cy="5708073"/>
          </a:xfrm>
          <a:prstGeom prst="rect">
            <a:avLst/>
          </a:prstGeom>
        </p:spPr>
      </p:pic>
      <p:pic>
        <p:nvPicPr>
          <p:cNvPr id="3" name="Рисунок 2" descr="http://ulan-ude.doski.ru/i/98/93/6989304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8984" y="3812583"/>
            <a:ext cx="2495225" cy="25649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213602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        </a:t>
            </a:r>
            <a:r>
              <a:rPr lang="ru-RU" sz="7200" dirty="0" err="1" smtClean="0">
                <a:solidFill>
                  <a:srgbClr val="FF0000"/>
                </a:solidFill>
              </a:rPr>
              <a:t>Физминутка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43010" name="Picture 2" descr="Физминутк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Сценка про треугольник и квадрат</a:t>
            </a:r>
            <a:endParaRPr lang="ru-RU" dirty="0"/>
          </a:p>
        </p:txBody>
      </p:sp>
      <p:pic>
        <p:nvPicPr>
          <p:cNvPr id="51202" name="Picture 2" descr="https://fsd.multiurok.ru/html/2020/04/02/s_5e864786bb765/img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Станция « Вычислительная»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4034" name="Picture 2" descr="Станция &amp;quot;Вычислительная&amp;quot; 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998036" cy="6858000"/>
          </a:xfrm>
          <a:prstGeom prst="rect">
            <a:avLst/>
          </a:prstGeom>
          <a:noFill/>
        </p:spPr>
      </p:pic>
      <p:pic>
        <p:nvPicPr>
          <p:cNvPr id="44036" name="Picture 4" descr="https://pngimg.com/uploads/number3/number3_PNG149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72575" y="900113"/>
            <a:ext cx="1543049" cy="13001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ds04.infourok.ru/uploads/ex/0a2f/0005af7e-67a2eec7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AutoNum type="arabicPeriod"/>
            </a:pPr>
            <a:r>
              <a:rPr lang="ru-RU" sz="2800" dirty="0" smtClean="0">
                <a:solidFill>
                  <a:srgbClr val="FF0000"/>
                </a:solidFill>
              </a:rPr>
              <a:t>Знать и понимать определения треугольника, прямоугольника, квадрата, равных фигур, свойства треугольников различных видов, свойства прямоугольника и квадрата.</a:t>
            </a:r>
          </a:p>
          <a:p>
            <a:pPr>
              <a:buAutoNum type="arabicPeriod"/>
            </a:pPr>
            <a:r>
              <a:rPr lang="ru-RU" sz="2800" dirty="0" smtClean="0">
                <a:solidFill>
                  <a:srgbClr val="FF0000"/>
                </a:solidFill>
              </a:rPr>
              <a:t>Научиться найти периметр и площадь прямоугольника и квадрата.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Найти периметр прямоугольника и квадрата:</a:t>
            </a:r>
            <a:endParaRPr lang="ru-RU" dirty="0"/>
          </a:p>
        </p:txBody>
      </p:sp>
      <p:sp>
        <p:nvSpPr>
          <p:cNvPr id="46082" name="AutoShape 2" descr="https://ds04.infourok.ru/uploads/ex/02bb/00194392-4c927fea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4" name="Picture 4" descr="https://ds04.infourok.ru/uploads/ex/02bb/00194392-4c927fea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Как найти площадь прямоугольника и квадрата? a b a a S = а - b S = a - a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94261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94509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     Самостоятельная работа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Треугольник равносторонний, сторона равна 12 см. Найти периметр.</a:t>
            </a:r>
          </a:p>
          <a:p>
            <a:r>
              <a:rPr lang="ru-RU" sz="2800" dirty="0" smtClean="0"/>
              <a:t>Прямоугольник . Длина 6 см., ширина 8 см. Найти периметр  и площадь .</a:t>
            </a:r>
          </a:p>
          <a:p>
            <a:r>
              <a:rPr lang="ru-RU" sz="2800" dirty="0" smtClean="0"/>
              <a:t>Равнобедренный треугольник. Боковые стороны равны 7 см., а основание 12 см. Найти периметр.</a:t>
            </a:r>
          </a:p>
          <a:p>
            <a:r>
              <a:rPr lang="ru-RU" sz="2800" dirty="0" smtClean="0"/>
              <a:t>Квадрат со стороной 7 см. Найти периметр и площадь.</a:t>
            </a:r>
            <a:endParaRPr lang="ru-RU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 descr="https://theslide.ru/img/thumbs/173e77ef48514fe1794def85c4f2f63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s://theslide.ru/img/thumbs/173e77ef48514fe1794def85c4f2f63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8" name="AutoShape 6" descr="https://theslide.ru/img/thumbs/173e77ef48514fe1794def85c4f2f63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60" name="AutoShape 8" descr="https://theslide.ru/img/thumbs/173e77ef48514fe1794def85c4f2f63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62" name="AutoShape 10" descr="https://theslide.ru/img/thumbs/173e77ef48514fe1794def85c4f2f63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64" name="AutoShape 12" descr="https://theslide.ru/img/thumbs/173e77ef48514fe1794def85c4f2f63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66" name="Picture 14" descr="https://ds04.infourok.ru/uploads/ex/0134/001a055b-8deb38a4/1/img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Загадки для детей Загадки о геометрических фигурах Создала воспитатель Леме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900igr.net/up/datas/120399/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704618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833" y="640597"/>
            <a:ext cx="8596668" cy="48768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8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  <a:br>
              <a:rPr lang="ru-RU" sz="8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8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br>
              <a:rPr lang="ru-RU" sz="8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8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</a:t>
            </a:r>
          </a:p>
        </p:txBody>
      </p:sp>
      <p:pic>
        <p:nvPicPr>
          <p:cNvPr id="6" name="Рисунок 5" descr="Без названия - Занимательная математик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448" y="2278251"/>
            <a:ext cx="2820692" cy="2867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te.zavantag.com/tw_files2/urls_57/38/d-37540/7z-docs/1_html_m26dbe43d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7812" y="2625085"/>
            <a:ext cx="2981690" cy="32177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61859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Станция « ТРЕУГОЛЬНИК»</a:t>
            </a:r>
            <a:endParaRPr lang="ru-RU" sz="4000" dirty="0"/>
          </a:p>
        </p:txBody>
      </p:sp>
      <p:pic>
        <p:nvPicPr>
          <p:cNvPr id="40962" name="Picture 2" descr="свободно Перси, поезд, железнодорожный транспорт прозрачное изображени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1413164"/>
            <a:ext cx="10016836" cy="54448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935" y="402956"/>
            <a:ext cx="8379417" cy="6284563"/>
          </a:xfrm>
          <a:prstGeom prst="rect">
            <a:avLst/>
          </a:prstGeom>
        </p:spPr>
      </p:pic>
      <p:pic>
        <p:nvPicPr>
          <p:cNvPr id="4" name="Рисунок 3" descr="http://900igr.net/datai/matematika/Summa-i-raznost-kubov/0017-007-Domashnee-zadanie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01939" y="4835471"/>
            <a:ext cx="2017158" cy="1852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4539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8353" y="366523"/>
            <a:ext cx="7857560" cy="6096270"/>
          </a:xfrm>
          <a:prstGeom prst="rect">
            <a:avLst/>
          </a:prstGeom>
        </p:spPr>
      </p:pic>
      <p:pic>
        <p:nvPicPr>
          <p:cNvPr id="3" name="Рисунок 2" descr="http://900igr.net/datai/matematika/Summa-i-raznost-kubov/0017-007-Domashnee-zadanie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447" y="4742481"/>
            <a:ext cx="2063653" cy="2003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03293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          Какие виды треугольников вы знаете по величине углов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313" y="919566"/>
            <a:ext cx="8234191" cy="1095214"/>
          </a:xfrm>
        </p:spPr>
        <p:txBody>
          <a:bodyPr>
            <a:no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треугольников </a:t>
            </a:r>
            <a:br>
              <a:rPr lang="ru-RU" sz="40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величине углов</a:t>
            </a: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604431" y="2278249"/>
            <a:ext cx="3301142" cy="3657602"/>
          </a:xfrm>
          <a:prstGeom prst="triangle">
            <a:avLst>
              <a:gd name="adj" fmla="val 77249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</a:rPr>
              <a:t>Остро</a:t>
            </a:r>
          </a:p>
          <a:p>
            <a:pPr algn="ctr"/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</a:rPr>
              <a:t>угольный</a:t>
            </a: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107051" y="4417016"/>
            <a:ext cx="4618495" cy="2185262"/>
          </a:xfrm>
          <a:prstGeom prst="triangle">
            <a:avLst>
              <a:gd name="adj" fmla="val 100000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Прямо</a:t>
            </a:r>
          </a:p>
          <a:p>
            <a:pPr algn="ctr"/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угольный</a:t>
            </a:r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3609472" y="1467173"/>
            <a:ext cx="6545179" cy="1761094"/>
          </a:xfrm>
          <a:prstGeom prst="triangle">
            <a:avLst>
              <a:gd name="adj" fmla="val 79223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Тупо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угольный</a:t>
            </a:r>
          </a:p>
        </p:txBody>
      </p:sp>
      <p:pic>
        <p:nvPicPr>
          <p:cNvPr id="6" name="Рисунок 5" descr="http://900igr.net/datai/matematika/Summa-i-raznost-kubov/0017-007-Domashnee-zadani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0103" y="4854080"/>
            <a:ext cx="2063653" cy="2003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578306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1149927"/>
            <a:ext cx="8596668" cy="17595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4800" dirty="0" smtClean="0"/>
              <a:t>Какие виды треугольников вы знаете по величине сторон</a:t>
            </a:r>
            <a:r>
              <a:rPr lang="en-US" sz="4800" dirty="0" smtClean="0"/>
              <a:t>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треугольников </a:t>
            </a:r>
            <a:br>
              <a:rPr lang="ru-RU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величине сторон</a:t>
            </a:r>
            <a:endParaRPr lang="ru-RU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 flipH="1">
            <a:off x="454780" y="1828800"/>
            <a:ext cx="2709958" cy="3802744"/>
          </a:xfrm>
          <a:prstGeom prst="triangle">
            <a:avLst>
              <a:gd name="adj" fmla="val 70417"/>
            </a:avLst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Разно</a:t>
            </a:r>
          </a:p>
          <a:p>
            <a:pPr algn="ctr"/>
            <a:r>
              <a:rPr lang="ru-RU" b="1" dirty="0"/>
              <a:t>сторонний</a:t>
            </a: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6647542" y="253999"/>
            <a:ext cx="2206171" cy="4550229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Равно</a:t>
            </a:r>
          </a:p>
          <a:p>
            <a:pPr algn="ctr"/>
            <a:r>
              <a:rPr lang="ru-RU" sz="2000" b="1" dirty="0"/>
              <a:t>бедренный</a:t>
            </a: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585027" y="3643084"/>
            <a:ext cx="3367315" cy="2351315"/>
          </a:xfrm>
          <a:prstGeom prst="triangle">
            <a:avLst>
              <a:gd name="adj" fmla="val 49138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Равно</a:t>
            </a:r>
          </a:p>
          <a:p>
            <a:pPr algn="ctr"/>
            <a:r>
              <a:rPr lang="ru-RU" sz="2400" dirty="0"/>
              <a:t>сторонний</a:t>
            </a:r>
          </a:p>
        </p:txBody>
      </p:sp>
      <p:pic>
        <p:nvPicPr>
          <p:cNvPr id="6" name="Рисунок 5" descr="http://900igr.net/datai/matematika/Summa-i-raznost-kubov/0017-007-Domashnee-zadani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28347" y="4629584"/>
            <a:ext cx="2063653" cy="2003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464007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374</TotalTime>
  <Words>159</Words>
  <Application>Microsoft Office PowerPoint</Application>
  <PresentationFormat>Произвольный</PresentationFormat>
  <Paragraphs>33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Аспект</vt:lpstr>
      <vt:lpstr>  ТРЕУГОЛЬНИКИ                И     ЧЕТЫРЕХУГОЛЬНИКИ</vt:lpstr>
      <vt:lpstr>ЦЕЛИ УРОКА:</vt:lpstr>
      <vt:lpstr>Станция « ТРЕУГОЛЬНИК»</vt:lpstr>
      <vt:lpstr>Слайд 4</vt:lpstr>
      <vt:lpstr>Слайд 5</vt:lpstr>
      <vt:lpstr>          Какие виды треугольников вы знаете по величине углов?</vt:lpstr>
      <vt:lpstr>Виды треугольников  по величине углов</vt:lpstr>
      <vt:lpstr> Какие виды треугольников вы знаете по величине сторон?</vt:lpstr>
      <vt:lpstr>Виды треугольников  по величине сторон</vt:lpstr>
      <vt:lpstr>Слайд 10</vt:lpstr>
      <vt:lpstr>Сводная таблица классификации </vt:lpstr>
      <vt:lpstr>Станция «Четырехугольники»</vt:lpstr>
      <vt:lpstr>Слайд 13</vt:lpstr>
      <vt:lpstr>Слайд 14</vt:lpstr>
      <vt:lpstr>Слайд 15</vt:lpstr>
      <vt:lpstr>        Физминутка</vt:lpstr>
      <vt:lpstr>Сценка про треугольник и квадрат</vt:lpstr>
      <vt:lpstr>Станция « Вычислительная»</vt:lpstr>
      <vt:lpstr>Слайд 19</vt:lpstr>
      <vt:lpstr>Найти периметр прямоугольника и квадрата:</vt:lpstr>
      <vt:lpstr>Слайд 21</vt:lpstr>
      <vt:lpstr>     Самостоятельная работа</vt:lpstr>
      <vt:lpstr>Слайд 23</vt:lpstr>
      <vt:lpstr>Слайд 24</vt:lpstr>
      <vt:lpstr>Слайд 25</vt:lpstr>
      <vt:lpstr>Спасибо  за  урок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Треугольник  и его виды</dc:title>
  <dc:creator>USER</dc:creator>
  <cp:lastModifiedBy>Зайнаб</cp:lastModifiedBy>
  <cp:revision>66</cp:revision>
  <dcterms:created xsi:type="dcterms:W3CDTF">2017-09-19T07:43:27Z</dcterms:created>
  <dcterms:modified xsi:type="dcterms:W3CDTF">2022-01-16T08:37:41Z</dcterms:modified>
</cp:coreProperties>
</file>