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9C029EB2-0A1E-4827-9D85-17B090D6F0B9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0DCC6-AFD2-40E5-83F0-17A7E2B2C008}" type="slidenum">
              <a:rPr lang="ru-RU" smtClean="0"/>
              <a:t>‹#›</a:t>
            </a:fld>
            <a:endParaRPr lang="ru-RU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51980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9EB2-0A1E-4827-9D85-17B090D6F0B9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0DCC6-AFD2-40E5-83F0-17A7E2B2C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130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9EB2-0A1E-4827-9D85-17B090D6F0B9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0DCC6-AFD2-40E5-83F0-17A7E2B2C00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0664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9EB2-0A1E-4827-9D85-17B090D6F0B9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0DCC6-AFD2-40E5-83F0-17A7E2B2C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735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9EB2-0A1E-4827-9D85-17B090D6F0B9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0DCC6-AFD2-40E5-83F0-17A7E2B2C00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89961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9EB2-0A1E-4827-9D85-17B090D6F0B9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0DCC6-AFD2-40E5-83F0-17A7E2B2C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08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9EB2-0A1E-4827-9D85-17B090D6F0B9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0DCC6-AFD2-40E5-83F0-17A7E2B2C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026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9EB2-0A1E-4827-9D85-17B090D6F0B9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0DCC6-AFD2-40E5-83F0-17A7E2B2C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475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9EB2-0A1E-4827-9D85-17B090D6F0B9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0DCC6-AFD2-40E5-83F0-17A7E2B2C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90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9EB2-0A1E-4827-9D85-17B090D6F0B9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0DCC6-AFD2-40E5-83F0-17A7E2B2C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165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9EB2-0A1E-4827-9D85-17B090D6F0B9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0DCC6-AFD2-40E5-83F0-17A7E2B2C00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5082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C029EB2-0A1E-4827-9D85-17B090D6F0B9}" type="datetimeFigureOut">
              <a:rPr lang="ru-RU" smtClean="0"/>
              <a:t>24.07.2022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460DCC6-AFD2-40E5-83F0-17A7E2B2C00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63945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</a:t>
            </a:r>
            <a:r>
              <a:rPr lang="ru-RU" dirty="0" smtClean="0"/>
              <a:t>резентация к занятию по внеурочной деятельности.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Дзюбенко Л.Н., учитель ГОУ РК С(К)Ш № 40 г. Сыктывкара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138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Посадим птичек на ветки. Весна! Грачи прилетели!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71913" y="3345098"/>
            <a:ext cx="4022725" cy="1906116"/>
          </a:xfrm>
        </p:spPr>
      </p:pic>
    </p:spTree>
    <p:extLst>
      <p:ext uri="{BB962C8B-B14F-4D97-AF65-F5344CB8AC3E}">
        <p14:creationId xmlns:p14="http://schemas.microsoft.com/office/powerpoint/2010/main" val="107290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Можно оформить работу в рамочку.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71913" y="3345098"/>
            <a:ext cx="4022725" cy="1906116"/>
          </a:xfrm>
        </p:spPr>
      </p:pic>
    </p:spTree>
    <p:extLst>
      <p:ext uri="{BB962C8B-B14F-4D97-AF65-F5344CB8AC3E}">
        <p14:creationId xmlns:p14="http://schemas.microsoft.com/office/powerpoint/2010/main" val="253367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</a:t>
            </a:r>
            <a:r>
              <a:rPr lang="ru-RU" dirty="0" smtClean="0"/>
              <a:t>ля основы возьмем картон синего цвета. Это небо.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71913" y="3345098"/>
            <a:ext cx="4022725" cy="1906116"/>
          </a:xfrm>
        </p:spPr>
      </p:pic>
    </p:spTree>
    <p:extLst>
      <p:ext uri="{BB962C8B-B14F-4D97-AF65-F5344CB8AC3E}">
        <p14:creationId xmlns:p14="http://schemas.microsoft.com/office/powerpoint/2010/main" val="227389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Внизу – земля.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71913" y="3345098"/>
            <a:ext cx="4022725" cy="1906116"/>
          </a:xfrm>
        </p:spPr>
      </p:pic>
    </p:spTree>
    <p:extLst>
      <p:ext uri="{BB962C8B-B14F-4D97-AF65-F5344CB8AC3E}">
        <p14:creationId xmlns:p14="http://schemas.microsoft.com/office/powerpoint/2010/main" val="279051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земли растет дерево. Это ствол. Белый ствол у берёзы.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71913" y="3345098"/>
            <a:ext cx="4022725" cy="1906116"/>
          </a:xfrm>
        </p:spPr>
      </p:pic>
    </p:spTree>
    <p:extLst>
      <p:ext uri="{BB962C8B-B14F-4D97-AF65-F5344CB8AC3E}">
        <p14:creationId xmlns:p14="http://schemas.microsoft.com/office/powerpoint/2010/main" val="197867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 ствола отходят ветки.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71913" y="3345098"/>
            <a:ext cx="4022725" cy="1906116"/>
          </a:xfrm>
        </p:spPr>
      </p:pic>
    </p:spTree>
    <p:extLst>
      <p:ext uri="{BB962C8B-B14F-4D97-AF65-F5344CB8AC3E}">
        <p14:creationId xmlns:p14="http://schemas.microsoft.com/office/powerpoint/2010/main" val="377351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Нарисуем чёрные </a:t>
            </a:r>
            <a:r>
              <a:rPr lang="ru-RU" dirty="0" err="1" smtClean="0"/>
              <a:t>чЁрточки</a:t>
            </a:r>
            <a:r>
              <a:rPr lang="ru-RU" dirty="0" smtClean="0"/>
              <a:t>. Получилась берёза.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71913" y="3345098"/>
            <a:ext cx="4022725" cy="1906116"/>
          </a:xfrm>
        </p:spPr>
      </p:pic>
    </p:spTree>
    <p:extLst>
      <p:ext uri="{BB962C8B-B14F-4D97-AF65-F5344CB8AC3E}">
        <p14:creationId xmlns:p14="http://schemas.microsoft.com/office/powerpoint/2010/main" val="119977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Над берёзой светит солнышко.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71913" y="3345098"/>
            <a:ext cx="4022725" cy="1906116"/>
          </a:xfrm>
        </p:spPr>
      </p:pic>
    </p:spTree>
    <p:extLst>
      <p:ext uri="{BB962C8B-B14F-4D97-AF65-F5344CB8AC3E}">
        <p14:creationId xmlns:p14="http://schemas.microsoft.com/office/powerpoint/2010/main" val="301193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черных треугольников сделаем птиц.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71913" y="3345098"/>
            <a:ext cx="4022725" cy="1906116"/>
          </a:xfrm>
        </p:spPr>
      </p:pic>
    </p:spTree>
    <p:extLst>
      <p:ext uri="{BB962C8B-B14F-4D97-AF65-F5344CB8AC3E}">
        <p14:creationId xmlns:p14="http://schemas.microsoft.com/office/powerpoint/2010/main" val="123912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загнём верхний уголок</a:t>
            </a:r>
            <a:r>
              <a:rPr lang="ru-RU" dirty="0"/>
              <a:t> </a:t>
            </a:r>
            <a:r>
              <a:rPr lang="ru-RU" dirty="0" smtClean="0"/>
              <a:t>вниз. Получилась птичка.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71913" y="3345098"/>
            <a:ext cx="4022725" cy="1906116"/>
          </a:xfrm>
        </p:spPr>
      </p:pic>
    </p:spTree>
    <p:extLst>
      <p:ext uri="{BB962C8B-B14F-4D97-AF65-F5344CB8AC3E}">
        <p14:creationId xmlns:p14="http://schemas.microsoft.com/office/powerpoint/2010/main" val="224167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4825F1AF-8DBC-4E3D-9F3D-688338DA83F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17</TotalTime>
  <Words>93</Words>
  <Application>Microsoft Office PowerPoint</Application>
  <PresentationFormat>Широкоэкранный</PresentationFormat>
  <Paragraphs>12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Calibri</vt:lpstr>
      <vt:lpstr>Tw Cen MT</vt:lpstr>
      <vt:lpstr>Tw Cen MT Condensed</vt:lpstr>
      <vt:lpstr>Wingdings 3</vt:lpstr>
      <vt:lpstr>Интеграл</vt:lpstr>
      <vt:lpstr>Презентация к занятию по внеурочной деятельности.</vt:lpstr>
      <vt:lpstr>Для основы возьмем картон синего цвета. Это небо.</vt:lpstr>
      <vt:lpstr>Внизу – земля.</vt:lpstr>
      <vt:lpstr>Из земли растет дерево. Это ствол. Белый ствол у берёзы.</vt:lpstr>
      <vt:lpstr>От ствола отходят ветки.</vt:lpstr>
      <vt:lpstr>Нарисуем чёрные чЁрточки. Получилась берёза.</vt:lpstr>
      <vt:lpstr>Над берёзой светит солнышко.</vt:lpstr>
      <vt:lpstr>Из черных треугольников сделаем птиц.</vt:lpstr>
      <vt:lpstr>загнём верхний уголок вниз. Получилась птичка.</vt:lpstr>
      <vt:lpstr>Посадим птичек на ветки. Весна! Грачи прилетели!</vt:lpstr>
      <vt:lpstr>Можно оформить работу в рамочку.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занятию по внеурочной деятельности.</dc:title>
  <dc:creator>Пользователь</dc:creator>
  <cp:lastModifiedBy>Пользователь</cp:lastModifiedBy>
  <cp:revision>4</cp:revision>
  <dcterms:created xsi:type="dcterms:W3CDTF">2022-07-24T05:52:42Z</dcterms:created>
  <dcterms:modified xsi:type="dcterms:W3CDTF">2022-07-24T06:10:06Z</dcterms:modified>
</cp:coreProperties>
</file>