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9" r:id="rId10"/>
    <p:sldId id="270" r:id="rId11"/>
    <p:sldId id="263" r:id="rId12"/>
    <p:sldId id="266" r:id="rId13"/>
    <p:sldId id="264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ематика творческих проектов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э</a:t>
            </a:r>
            <a:r>
              <a:rPr lang="ru-RU" dirty="0" smtClean="0"/>
              <a:t>тапы их выполнения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3215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Затем разрабатывают возможные варианты изделий в виде рисунков, чертежей, эскизов, опираясь на материал интернета, журналов и т.д.</a:t>
            </a:r>
          </a:p>
          <a:p>
            <a:pPr algn="ctr"/>
            <a:r>
              <a:rPr lang="ru-RU" dirty="0" smtClean="0"/>
              <a:t>Далее, сравниваем достоинства и недостатки разработанных  вариантов по указанным выше критериям, выбираем лучший!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поисковый этап</a:t>
            </a:r>
          </a:p>
        </p:txBody>
      </p:sp>
    </p:spTree>
    <p:extLst>
      <p:ext uri="{BB962C8B-B14F-4D97-AF65-F5344CB8AC3E}">
        <p14:creationId xmlns:p14="http://schemas.microsoft.com/office/powerpoint/2010/main" val="31566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Разработка конструкции и технологии изготовления изделия</a:t>
            </a:r>
          </a:p>
          <a:p>
            <a:r>
              <a:rPr lang="ru-RU" dirty="0" smtClean="0"/>
              <a:t>Подбор материалов и инструментов</a:t>
            </a:r>
          </a:p>
          <a:p>
            <a:r>
              <a:rPr lang="ru-RU" dirty="0" smtClean="0"/>
              <a:t>Организация рабочего места</a:t>
            </a:r>
          </a:p>
          <a:p>
            <a:r>
              <a:rPr lang="ru-RU" dirty="0" smtClean="0"/>
              <a:t>Изготовление изделия с соблюдением правил безопасности</a:t>
            </a:r>
          </a:p>
          <a:p>
            <a:r>
              <a:rPr lang="ru-RU" dirty="0" smtClean="0"/>
              <a:t>Подсчет затрат на изготовление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</a:t>
            </a:r>
            <a:r>
              <a:rPr lang="ru-RU" dirty="0" smtClean="0"/>
              <a:t>ехнологический этап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27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Начинается с разработки технической документации (схем ,чертежей, выкроек) и технологической документации (технологических процессов изготовления и сборки деталей) по проекту.</a:t>
            </a:r>
          </a:p>
          <a:p>
            <a:pPr marL="0" indent="0" algn="ctr">
              <a:buNone/>
            </a:pPr>
            <a:r>
              <a:rPr lang="ru-RU" dirty="0" smtClean="0"/>
              <a:t>Следующий шаг – организация рабочего места, подготовка необходимых инструментов, материалов и оборудования. После этого переходим к непосредственному изготовлению изделия с обязательным соблюдением правил безопасности работы.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технологический этап</a:t>
            </a:r>
          </a:p>
        </p:txBody>
      </p:sp>
    </p:spTree>
    <p:extLst>
      <p:ext uri="{BB962C8B-B14F-4D97-AF65-F5344CB8AC3E}">
        <p14:creationId xmlns:p14="http://schemas.microsoft.com/office/powerpoint/2010/main" val="411209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Окончательный контроль готового изделия</a:t>
            </a:r>
          </a:p>
          <a:p>
            <a:r>
              <a:rPr lang="ru-RU" dirty="0" smtClean="0"/>
              <a:t>Испытание изделия</a:t>
            </a:r>
          </a:p>
          <a:p>
            <a:r>
              <a:rPr lang="ru-RU" dirty="0" smtClean="0"/>
              <a:t>Анализ того, что получилось, а что нет</a:t>
            </a:r>
          </a:p>
          <a:p>
            <a:r>
              <a:rPr lang="ru-RU" dirty="0" smtClean="0"/>
              <a:t>Защита проекта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</a:t>
            </a:r>
            <a:r>
              <a:rPr lang="ru-RU" dirty="0" smtClean="0"/>
              <a:t>аключительный этап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18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780928"/>
            <a:ext cx="8640959" cy="334523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Включает контроль и испытание готового изделия, окончательный подсчет затрат на его изготовления. </a:t>
            </a:r>
          </a:p>
          <a:p>
            <a:pPr marL="0" indent="0" algn="ctr">
              <a:buNone/>
            </a:pPr>
            <a:r>
              <a:rPr lang="ru-RU" dirty="0" smtClean="0"/>
              <a:t>Проводится анализ того, что получилось, а что нет. </a:t>
            </a:r>
          </a:p>
          <a:p>
            <a:pPr marL="0" indent="0" algn="ctr">
              <a:buNone/>
            </a:pPr>
            <a:r>
              <a:rPr lang="ru-RU" dirty="0" smtClean="0"/>
              <a:t>К защите проекта необходимо предоставить оформленный письменно или печатно выполненный доклад по проекту.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заключительный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300917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924944"/>
            <a:ext cx="7745505" cy="3201218"/>
          </a:xfrm>
        </p:spPr>
        <p:txBody>
          <a:bodyPr/>
          <a:lstStyle/>
          <a:p>
            <a:pPr algn="ctr"/>
            <a:r>
              <a:rPr lang="ru-RU" dirty="0" smtClean="0"/>
              <a:t>Презентация выполнила</a:t>
            </a:r>
          </a:p>
          <a:p>
            <a:pPr algn="ctr"/>
            <a:r>
              <a:rPr lang="ru-RU" dirty="0" smtClean="0"/>
              <a:t>Учитель технологии</a:t>
            </a:r>
          </a:p>
          <a:p>
            <a:pPr algn="ctr"/>
            <a:r>
              <a:rPr lang="ru-RU" dirty="0" smtClean="0"/>
              <a:t>Корнилова Евгения Александровна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579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Это творческая деятельность, направленная на достижение определенной цели, решение какой – либо проблемы. Он имеет начало и конец во времени.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12423"/>
            <a:ext cx="4248472" cy="295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49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2248347"/>
            <a:ext cx="8712968" cy="387781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Решать различные проблемы мы должны быстро, но качественно, всякий раз отвечая на вопросы:</a:t>
            </a:r>
          </a:p>
          <a:p>
            <a:r>
              <a:rPr lang="ru-RU" dirty="0" smtClean="0"/>
              <a:t>Как эта проблема решалась раньше, до меня?</a:t>
            </a:r>
          </a:p>
          <a:p>
            <a:r>
              <a:rPr lang="ru-RU" dirty="0" smtClean="0"/>
              <a:t>Что я знаю и умею для решения этой проблемы?</a:t>
            </a:r>
          </a:p>
          <a:p>
            <a:r>
              <a:rPr lang="ru-RU" dirty="0" smtClean="0"/>
              <a:t>Какие материалы и инструменты могут мне помочь?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587" y="4509121"/>
            <a:ext cx="4287414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65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48347"/>
            <a:ext cx="8640959" cy="290884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Проектированием называется подготовка комплекта проектной документации, а также сам процесс создание проекта.</a:t>
            </a:r>
          </a:p>
          <a:p>
            <a:pPr marL="0" indent="0" algn="ctr">
              <a:buNone/>
            </a:pPr>
            <a:r>
              <a:rPr lang="ru-RU" dirty="0" smtClean="0"/>
              <a:t>При проектировании выполняют пояснительную записку, содержащую анализ ситуации, эскизы, чертежи, экономические расчеты, описание технологии, выбор материалов и инструментов.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проектирование</a:t>
            </a:r>
            <a:endParaRPr lang="ru-RU" dirty="0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45625"/>
            <a:ext cx="2160240" cy="226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301423"/>
            <a:ext cx="3126159" cy="235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06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492897"/>
            <a:ext cx="8280919" cy="3960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Это деятельность по созданию нового нужного изделия, новой услуги.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роектная деятельность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5123"/>
            <a:ext cx="5168425" cy="303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1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967645"/>
            <a:ext cx="3024335" cy="3888432"/>
          </a:xfrm>
        </p:spPr>
        <p:txBody>
          <a:bodyPr/>
          <a:lstStyle/>
          <a:p>
            <a:r>
              <a:rPr lang="ru-RU" dirty="0" smtClean="0"/>
              <a:t>Поисковый этап</a:t>
            </a:r>
          </a:p>
          <a:p>
            <a:r>
              <a:rPr lang="ru-RU" dirty="0" smtClean="0"/>
              <a:t>Технологический этап</a:t>
            </a:r>
          </a:p>
          <a:p>
            <a:r>
              <a:rPr lang="ru-RU" dirty="0" smtClean="0"/>
              <a:t>Заключительный (аналитический) этап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70156"/>
            <a:ext cx="8640960" cy="1054250"/>
          </a:xfrm>
        </p:spPr>
        <p:txBody>
          <a:bodyPr/>
          <a:lstStyle/>
          <a:p>
            <a:r>
              <a:rPr lang="ru-RU" dirty="0"/>
              <a:t>э</a:t>
            </a:r>
            <a:r>
              <a:rPr lang="ru-RU" dirty="0" smtClean="0"/>
              <a:t>тапы выполнения проекта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52936"/>
            <a:ext cx="5426968" cy="320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177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48347"/>
            <a:ext cx="8568951" cy="4204989"/>
          </a:xfrm>
        </p:spPr>
        <p:txBody>
          <a:bodyPr/>
          <a:lstStyle/>
          <a:p>
            <a:r>
              <a:rPr lang="ru-RU" dirty="0" smtClean="0"/>
              <a:t>Выбор темы проекта. Обоснование необходимости изготовления изделия (актуальность)</a:t>
            </a:r>
          </a:p>
          <a:p>
            <a:r>
              <a:rPr lang="ru-RU" dirty="0" smtClean="0"/>
              <a:t>Формулирование требований к проектируемому изделию</a:t>
            </a:r>
          </a:p>
          <a:p>
            <a:r>
              <a:rPr lang="ru-RU" dirty="0" smtClean="0"/>
              <a:t>Разработка нескольких вариантов изделия и выбор наилучшего.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оисковый этап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97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Начинается с выбора темы проекта. Для этого надо определить потребность, то есть выяснить, какое изделие необходимо тебе или твоим близким. Затем следует оценить достаточно ли у тебя знаний и умений, чтобы изготовить данное изделие; если да, то следующий шаг – проверка наличия необходимых материалов для его изготовления и оценка их стоимости. </a:t>
            </a:r>
          </a:p>
          <a:p>
            <a:pPr marL="0" indent="0" algn="ctr">
              <a:buNone/>
            </a:pPr>
            <a:r>
              <a:rPr lang="ru-RU" dirty="0" smtClean="0"/>
              <a:t>После этого нужно в письменном (или печатном) виде  изложить обоснование темы проекта.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оисковый этап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70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Следующим шагом является формулирование требований к изделию по следующим критериям:  </a:t>
            </a:r>
          </a:p>
          <a:p>
            <a:r>
              <a:rPr lang="ru-RU" dirty="0" smtClean="0"/>
              <a:t>Простота изготовления,</a:t>
            </a:r>
          </a:p>
          <a:p>
            <a:r>
              <a:rPr lang="ru-RU" dirty="0" smtClean="0"/>
              <a:t>Экономичность,</a:t>
            </a:r>
          </a:p>
          <a:p>
            <a:r>
              <a:rPr lang="ru-RU" dirty="0" smtClean="0"/>
              <a:t>Эстетичность, удобство в эксплуатации, экологичность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поисковый этап</a:t>
            </a:r>
          </a:p>
        </p:txBody>
      </p:sp>
    </p:spTree>
    <p:extLst>
      <p:ext uri="{BB962C8B-B14F-4D97-AF65-F5344CB8AC3E}">
        <p14:creationId xmlns:p14="http://schemas.microsoft.com/office/powerpoint/2010/main" val="45569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57</TotalTime>
  <Words>459</Words>
  <Application>Microsoft Office PowerPoint</Application>
  <PresentationFormat>Экран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Твердый переплет</vt:lpstr>
      <vt:lpstr>тематика творческих проектов </vt:lpstr>
      <vt:lpstr>проект</vt:lpstr>
      <vt:lpstr>проект</vt:lpstr>
      <vt:lpstr>проектирование</vt:lpstr>
      <vt:lpstr>проектная деятельность</vt:lpstr>
      <vt:lpstr>этапы выполнения проекта</vt:lpstr>
      <vt:lpstr>поисковый этап</vt:lpstr>
      <vt:lpstr>поисковый этап</vt:lpstr>
      <vt:lpstr>поисковый этап</vt:lpstr>
      <vt:lpstr>поисковый этап</vt:lpstr>
      <vt:lpstr>технологический этап</vt:lpstr>
      <vt:lpstr>технологический этап</vt:lpstr>
      <vt:lpstr>заключительный этап</vt:lpstr>
      <vt:lpstr>заключительный этап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Тематика творческих проектов </dc:title>
  <cp:lastModifiedBy>Valued Acer Customer</cp:lastModifiedBy>
  <cp:revision>11</cp:revision>
  <dcterms:modified xsi:type="dcterms:W3CDTF">2021-05-11T05:36:08Z</dcterms:modified>
</cp:coreProperties>
</file>