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70" r:id="rId14"/>
    <p:sldId id="268" r:id="rId15"/>
    <p:sldId id="269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1734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На спицах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Вязание </a:t>
            </a:r>
          </a:p>
        </p:txBody>
      </p:sp>
    </p:spTree>
    <p:extLst>
      <p:ext uri="{BB962C8B-B14F-4D97-AF65-F5344CB8AC3E}">
        <p14:creationId xmlns:p14="http://schemas.microsoft.com/office/powerpoint/2010/main" val="25679256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Спицы подразделяются: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752600"/>
            <a:ext cx="8640960" cy="4844752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ru-RU" b="1" dirty="0"/>
              <a:t>Круговые спицы –</a:t>
            </a:r>
            <a:r>
              <a:rPr lang="ru-RU" dirty="0"/>
              <a:t> две прочные короткие спицы, соединенные гибкой леской разной длины. Используются для обвязывания горловины, проймы или для вязания целого изделия по кругу;</a:t>
            </a:r>
          </a:p>
          <a:p>
            <a:pPr algn="just"/>
            <a:r>
              <a:rPr lang="ru-RU" b="1" dirty="0"/>
              <a:t>Вспомогательные спицы –</a:t>
            </a:r>
            <a:r>
              <a:rPr lang="ru-RU" dirty="0"/>
              <a:t> или спицы для вязания «кос» используют для перекрещивания петель во время вязания. Это короткие открытые спицы с небольшим изгибом посередине, чтобы перекрещиваемые петли сзади или спереди полотна не соскальзывали.</a:t>
            </a:r>
          </a:p>
          <a:p>
            <a:pPr algn="just"/>
            <a:r>
              <a:rPr lang="ru-RU" b="1" i="1" dirty="0"/>
              <a:t>По номеру</a:t>
            </a:r>
            <a:r>
              <a:rPr lang="ru-RU" dirty="0"/>
              <a:t>: спицы, как и крючки, разделяют по номерам от 1 до 8, в зависимости от их диаметра: № спицы соответствует её диаметру в мм. Обычно № выдавлен на колечке или утолщении в конце спицы. Чем больше цифра, тем толще спица или крючок. № надо знать, чтобы правильно подобрать спицы к виду и толщине пряжи</a:t>
            </a:r>
            <a:r>
              <a:rPr lang="ru-RU" i="1" dirty="0"/>
              <a:t>. </a:t>
            </a:r>
            <a:endParaRPr lang="ru-RU" dirty="0"/>
          </a:p>
          <a:p>
            <a:pPr marL="114300" indent="0" algn="just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9297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К спицам предъявляют </a:t>
            </a:r>
            <a:r>
              <a:rPr lang="ru-RU" b="1" i="1" dirty="0"/>
              <a:t>требования</a:t>
            </a:r>
            <a:r>
              <a:rPr lang="ru-RU" dirty="0"/>
              <a:t>: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26127" y="1719071"/>
            <a:ext cx="8501369" cy="1565913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Должны быть прямыми, гладкими и полированными для лучшего скольжения пряжи;</a:t>
            </a:r>
          </a:p>
          <a:p>
            <a:r>
              <a:rPr lang="ru-RU" dirty="0"/>
              <a:t>Спица должны быть в 1,5-2 раза толще нити.</a:t>
            </a:r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7544" y="3212976"/>
            <a:ext cx="4536504" cy="3381350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Концы спиц не должны быть слишком острыми (чтобы не пораниться и не порвать нитку) или слишком тупыми (растягивают нитку, ими трудно вязать);</a:t>
            </a:r>
          </a:p>
          <a:p>
            <a:endParaRPr lang="ru-RU" dirty="0"/>
          </a:p>
        </p:txBody>
      </p:sp>
      <p:pic>
        <p:nvPicPr>
          <p:cNvPr id="7170" name="Picture 2" descr="C:\Documents and Settings\Елена Анатольевна\Рабочий стол\images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406152"/>
            <a:ext cx="3853356" cy="2111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4316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Дополнительные инструменты и приспособления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752600"/>
            <a:ext cx="8784976" cy="4988768"/>
          </a:xfrm>
        </p:spPr>
        <p:txBody>
          <a:bodyPr>
            <a:normAutofit fontScale="85000" lnSpcReduction="10000"/>
          </a:bodyPr>
          <a:lstStyle/>
          <a:p>
            <a:pPr marL="114300" indent="0">
              <a:buNone/>
            </a:pPr>
            <a:r>
              <a:rPr lang="ru-RU" dirty="0"/>
              <a:t>Предлагаются для более успешного и комфортного вязания:</a:t>
            </a:r>
          </a:p>
          <a:p>
            <a:pPr marL="114300" indent="0">
              <a:buNone/>
            </a:pPr>
            <a:endParaRPr lang="ru-RU" dirty="0"/>
          </a:p>
          <a:p>
            <a:r>
              <a:rPr lang="ru-RU" b="1" dirty="0"/>
              <a:t>Вязальная булавка – </a:t>
            </a:r>
            <a:r>
              <a:rPr lang="ru-RU" dirty="0"/>
              <a:t>похожа на большую английскую булавку и используется для временного оставления петель, которые не вяжутся в данный момент;</a:t>
            </a:r>
          </a:p>
          <a:p>
            <a:r>
              <a:rPr lang="ru-RU" b="1" dirty="0"/>
              <a:t>Цветные наконечники </a:t>
            </a:r>
            <a:r>
              <a:rPr lang="ru-RU" dirty="0"/>
              <a:t>на открытые спицы, если нужно прервать работу или временно оставить часть петель. Они препятствуют соскальзыванию петель;</a:t>
            </a:r>
          </a:p>
          <a:p>
            <a:r>
              <a:rPr lang="ru-RU" b="1" dirty="0"/>
              <a:t>Счетчик рядов </a:t>
            </a:r>
            <a:r>
              <a:rPr lang="ru-RU" dirty="0"/>
              <a:t>со счетным ручным механизмом можно надеть на спицы для подсчета рядов в сложных узорах;</a:t>
            </a:r>
          </a:p>
          <a:p>
            <a:r>
              <a:rPr lang="ru-RU" b="1" dirty="0"/>
              <a:t>Сантиметровая лента</a:t>
            </a:r>
            <a:r>
              <a:rPr lang="ru-RU" dirty="0"/>
              <a:t> для снятия мерок и других измерений</a:t>
            </a:r>
            <a:r>
              <a:rPr lang="ru-RU" b="1" dirty="0"/>
              <a:t>, линейка </a:t>
            </a:r>
            <a:r>
              <a:rPr lang="ru-RU" dirty="0"/>
              <a:t>для построения чертежей и выкроек;</a:t>
            </a:r>
          </a:p>
          <a:p>
            <a:r>
              <a:rPr lang="ru-RU" b="1" dirty="0"/>
              <a:t>Штопальная игла с большим ушком или крючок</a:t>
            </a:r>
            <a:r>
              <a:rPr lang="ru-RU" dirty="0"/>
              <a:t> для соединения готовых деталей по швам разными способами;</a:t>
            </a:r>
          </a:p>
          <a:p>
            <a:r>
              <a:rPr lang="ru-RU" b="1" dirty="0"/>
              <a:t>Утюг </a:t>
            </a:r>
            <a:r>
              <a:rPr lang="ru-RU" dirty="0"/>
              <a:t>для ВТО деталей и готового изделия.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28151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Вопросы: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Какие нитки для вязания считаются самыми лучшими?</a:t>
            </a:r>
          </a:p>
          <a:p>
            <a:r>
              <a:rPr lang="ru-RU" dirty="0"/>
              <a:t>Виды спиц?</a:t>
            </a:r>
          </a:p>
          <a:p>
            <a:r>
              <a:rPr lang="ru-RU" dirty="0"/>
              <a:t>Насколько спицы должны быть толще ниток?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1373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Домашнее задание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3140968"/>
            <a:ext cx="3466728" cy="1964432"/>
          </a:xfrm>
        </p:spPr>
        <p:txBody>
          <a:bodyPr/>
          <a:lstStyle/>
          <a:p>
            <a:pPr marL="114300" indent="0" algn="ctr">
              <a:buNone/>
            </a:pPr>
            <a:r>
              <a:rPr lang="ru-RU" dirty="0"/>
              <a:t>Принести спицы и пряжу </a:t>
            </a:r>
          </a:p>
        </p:txBody>
      </p:sp>
      <p:pic>
        <p:nvPicPr>
          <p:cNvPr id="8194" name="Picture 2" descr="C:\Documents and Settings\Елена Анатольевна\Рабочий стол\140.97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988840"/>
            <a:ext cx="4655170" cy="4134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1765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Спасибо за внимание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420888"/>
            <a:ext cx="8229600" cy="3705275"/>
          </a:xfrm>
        </p:spPr>
        <p:txBody>
          <a:bodyPr/>
          <a:lstStyle/>
          <a:p>
            <a:pPr marL="114300" indent="0" algn="ctr">
              <a:buNone/>
            </a:pPr>
            <a:r>
              <a:rPr lang="ru-RU" dirty="0"/>
              <a:t>Презентацию подготовила </a:t>
            </a:r>
          </a:p>
          <a:p>
            <a:pPr marL="114300" indent="0" algn="ctr">
              <a:buNone/>
            </a:pPr>
            <a:r>
              <a:rPr lang="ru-RU" dirty="0"/>
              <a:t>Учитель технологии</a:t>
            </a:r>
          </a:p>
          <a:p>
            <a:pPr marL="114300" indent="0" algn="ctr">
              <a:buNone/>
            </a:pPr>
            <a:r>
              <a:rPr lang="ru-RU" dirty="0"/>
              <a:t>ГБОУ школа №59</a:t>
            </a:r>
          </a:p>
          <a:p>
            <a:pPr marL="114300" indent="0" algn="ctr">
              <a:buNone/>
            </a:pPr>
            <a:r>
              <a:rPr lang="ru-RU" dirty="0"/>
              <a:t>Корнилова Евгения Александровна </a:t>
            </a:r>
          </a:p>
        </p:txBody>
      </p:sp>
    </p:spTree>
    <p:extLst>
      <p:ext uri="{BB962C8B-B14F-4D97-AF65-F5344CB8AC3E}">
        <p14:creationId xmlns:p14="http://schemas.microsoft.com/office/powerpoint/2010/main" val="278018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 чем сегодня пойдет речь?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66" y="1916832"/>
            <a:ext cx="6059016" cy="3511276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/>
              <a:t>Мы с вами в прошлом году уже познакомились с таким видом рукоделия как вязание. Работали крючком.</a:t>
            </a:r>
          </a:p>
          <a:p>
            <a:pPr marL="0" indent="0" algn="ctr">
              <a:buNone/>
            </a:pPr>
            <a:r>
              <a:rPr lang="ru-RU" dirty="0"/>
              <a:t>В этом учебном году мы освоим новые инструменты для вязания – спицы.</a:t>
            </a:r>
          </a:p>
        </p:txBody>
      </p:sp>
      <p:sp>
        <p:nvSpPr>
          <p:cNvPr id="5" name="AutoShape 2" descr="Набор вязаной одежды клубок вязальной спицами. рука рисунок | Премиум  векторы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7" name="Picture 3" descr="C:\Documents and Settings\Елена Анатольевна\Рабочий стол\скачанные файлы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8582" y="3204293"/>
            <a:ext cx="2592288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9970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Елена Анатольевна\Рабочий стол\imag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2240868"/>
            <a:ext cx="3437176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Вязание</a:t>
            </a:r>
            <a:r>
              <a:rPr lang="ru-RU" dirty="0"/>
              <a:t> 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44824"/>
            <a:ext cx="5112568" cy="4752528"/>
          </a:xfrm>
        </p:spPr>
        <p:txBody>
          <a:bodyPr/>
          <a:lstStyle/>
          <a:p>
            <a:pPr marL="114300" indent="0" algn="ctr">
              <a:buNone/>
            </a:pPr>
            <a:r>
              <a:rPr lang="ru-RU" dirty="0"/>
              <a:t>один из самых старинных видов декоративно-прикладного искусства, известный во всех странах. Но, несмотря на свой почтенный возраст (более 3 тысяч лет), это  нестареющее рукоделие. И каждое поколение открывает для себя его привлекательность. Для многих женщин вязание - самое любимое рукоделие.</a:t>
            </a:r>
          </a:p>
        </p:txBody>
      </p:sp>
    </p:spTree>
    <p:extLst>
      <p:ext uri="{BB962C8B-B14F-4D97-AF65-F5344CB8AC3E}">
        <p14:creationId xmlns:p14="http://schemas.microsoft.com/office/powerpoint/2010/main" val="2637551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Вязание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772816"/>
            <a:ext cx="8229600" cy="4373563"/>
          </a:xfrm>
        </p:spPr>
        <p:txBody>
          <a:bodyPr/>
          <a:lstStyle/>
          <a:p>
            <a:pPr marL="114300" indent="0" algn="ctr">
              <a:buNone/>
            </a:pPr>
            <a:r>
              <a:rPr lang="ru-RU" dirty="0"/>
              <a:t>XXI век называют веком трикотажной моды. Сейчас нет человека, у которого в гардеробе не было бы трикотажных вещей. Трикотажу подвластны все сферы одежды: зимняя и летняя, мужская и женская, нарядная и спортивная.  </a:t>
            </a:r>
            <a:br>
              <a:rPr lang="ru-RU" dirty="0"/>
            </a:br>
            <a:r>
              <a:rPr lang="ru-RU" dirty="0"/>
              <a:t>Почему, несмотря на промышленное производство одежды, интерес к ручному вязанию не угасает?</a:t>
            </a:r>
          </a:p>
        </p:txBody>
      </p:sp>
      <p:pic>
        <p:nvPicPr>
          <p:cNvPr id="3074" name="Picture 2" descr="C:\Documents and Settings\Елена Анатольевна\Рабочий стол\скачанные файлы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4500563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6580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Пряжа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752600"/>
            <a:ext cx="8712968" cy="4772744"/>
          </a:xfrm>
        </p:spPr>
        <p:txBody>
          <a:bodyPr>
            <a:normAutofit lnSpcReduction="10000"/>
          </a:bodyPr>
          <a:lstStyle/>
          <a:p>
            <a:pPr marL="114300" indent="0" algn="ctr">
              <a:buNone/>
            </a:pPr>
            <a:r>
              <a:rPr lang="ru-RU" dirty="0"/>
              <a:t>Правильно подобранная пряжа влияет на качество вязаного изделия и должна соответствовать назначению изделия, его фасону и стилю. Сегодня существует огромное количество разнообразной пряжи для вязания:</a:t>
            </a:r>
          </a:p>
          <a:p>
            <a:r>
              <a:rPr lang="ru-RU" i="1" dirty="0"/>
              <a:t>хлопок, </a:t>
            </a:r>
          </a:p>
          <a:p>
            <a:r>
              <a:rPr lang="ru-RU" i="1" dirty="0"/>
              <a:t>х/б ирис,</a:t>
            </a:r>
          </a:p>
          <a:p>
            <a:r>
              <a:rPr lang="ru-RU" i="1" dirty="0"/>
              <a:t>х/б штопка, </a:t>
            </a:r>
          </a:p>
          <a:p>
            <a:r>
              <a:rPr lang="ru-RU" i="1" dirty="0"/>
              <a:t>мулине, </a:t>
            </a:r>
          </a:p>
          <a:p>
            <a:r>
              <a:rPr lang="ru-RU" i="1" dirty="0"/>
              <a:t>шелк, </a:t>
            </a:r>
          </a:p>
          <a:p>
            <a:r>
              <a:rPr lang="ru-RU" i="1" dirty="0"/>
              <a:t>акрил, </a:t>
            </a:r>
          </a:p>
          <a:p>
            <a:r>
              <a:rPr lang="ru-RU" i="1" dirty="0"/>
              <a:t>синтетика</a:t>
            </a:r>
            <a:r>
              <a:rPr lang="ru-RU" dirty="0"/>
              <a:t> </a:t>
            </a:r>
          </a:p>
        </p:txBody>
      </p:sp>
      <p:pic>
        <p:nvPicPr>
          <p:cNvPr id="4098" name="Picture 2" descr="C:\Documents and Settings\Елена Анатольевна\Рабочий стол\скачанные файлы (2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3645024"/>
            <a:ext cx="3246487" cy="2970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8006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Пряжа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114300" indent="0" algn="ctr">
              <a:buNone/>
            </a:pPr>
            <a:r>
              <a:rPr lang="ru-RU" dirty="0"/>
              <a:t>но лучшими считаются </a:t>
            </a:r>
            <a:r>
              <a:rPr lang="ru-RU" b="1" i="1" dirty="0"/>
              <a:t>шерстяные нитки</a:t>
            </a:r>
            <a:r>
              <a:rPr lang="ru-RU" dirty="0"/>
              <a:t>: на них хорошо смотрится вязаный узор, они упруги, эластичны, не соскальзывают со спиц. Существует много </a:t>
            </a:r>
            <a:r>
              <a:rPr lang="ru-RU" i="1" dirty="0"/>
              <a:t>сортов шерсти: ангорская, мериносовая, верблюжья шерсть, альпака, мохер, а также полушерсть.</a:t>
            </a:r>
            <a:endParaRPr lang="ru-RU" dirty="0"/>
          </a:p>
          <a:p>
            <a:pPr marL="114300" indent="0" algn="ctr">
              <a:buNone/>
            </a:pPr>
            <a:r>
              <a:rPr lang="ru-RU" dirty="0"/>
              <a:t>Пряжа продается в мотках или клубках. На </a:t>
            </a:r>
            <a:r>
              <a:rPr lang="ru-RU" i="1" dirty="0"/>
              <a:t>этикетке </a:t>
            </a:r>
            <a:r>
              <a:rPr lang="ru-RU" dirty="0"/>
              <a:t>обычно указывается вес, длина нити, для какого вязания предназначена (ручного или машинного), состав пряжи, рекомендуемый № спиц или крючка, расчет количества петель и рядов на образце 10х10см.</a:t>
            </a:r>
          </a:p>
          <a:p>
            <a:pPr marL="114300" indent="0" algn="ctr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26633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Пряжа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23528" y="2996952"/>
            <a:ext cx="5112568" cy="3205445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Должна быть достаточно прочной;</a:t>
            </a:r>
          </a:p>
          <a:p>
            <a:r>
              <a:rPr lang="ru-RU" dirty="0"/>
              <a:t>Не должна быть сильно крученой, т.к. связанное из такой нити полотно будет перекашиваться</a:t>
            </a:r>
            <a:endParaRPr lang="ru-RU" i="1" dirty="0"/>
          </a:p>
          <a:p>
            <a:r>
              <a:rPr lang="ru-RU" dirty="0"/>
              <a:t>Слишком тонкая пряжа используется только для машинного вязания.</a:t>
            </a:r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23528" y="1772816"/>
            <a:ext cx="8435280" cy="1152128"/>
          </a:xfrm>
        </p:spPr>
        <p:txBody>
          <a:bodyPr>
            <a:normAutofit fontScale="92500" lnSpcReduction="20000"/>
          </a:bodyPr>
          <a:lstStyle/>
          <a:p>
            <a:pPr marL="114300" indent="0">
              <a:buNone/>
            </a:pPr>
            <a:r>
              <a:rPr lang="ru-RU" dirty="0"/>
              <a:t>К пряже предъявляют </a:t>
            </a:r>
            <a:r>
              <a:rPr lang="ru-RU" b="1" i="1" dirty="0"/>
              <a:t>требования</a:t>
            </a:r>
            <a:r>
              <a:rPr lang="ru-RU" dirty="0"/>
              <a:t>:</a:t>
            </a:r>
          </a:p>
          <a:p>
            <a:r>
              <a:rPr lang="ru-RU" dirty="0"/>
              <a:t>Должна быть ровной по толщине и достаточно однородной;</a:t>
            </a:r>
          </a:p>
          <a:p>
            <a:pPr marL="114300" indent="0">
              <a:buNone/>
            </a:pPr>
            <a:endParaRPr lang="ru-RU" dirty="0"/>
          </a:p>
        </p:txBody>
      </p:sp>
      <p:pic>
        <p:nvPicPr>
          <p:cNvPr id="5122" name="Picture 2" descr="C:\Documents and Settings\Елена Анатольевна\Рабочий стол\a-set-of-knitted-clothes-clew-knitting-needles-hand-drawing_61136-87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8130" y="2765618"/>
            <a:ext cx="3510333" cy="3510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3472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спицы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52601"/>
            <a:ext cx="8229600" cy="2108448"/>
          </a:xfrm>
        </p:spPr>
        <p:txBody>
          <a:bodyPr>
            <a:normAutofit fontScale="92500" lnSpcReduction="20000"/>
          </a:bodyPr>
          <a:lstStyle/>
          <a:p>
            <a:pPr marL="114300" indent="0" algn="ctr">
              <a:buNone/>
            </a:pPr>
            <a:r>
              <a:rPr lang="ru-RU" dirty="0"/>
              <a:t>Это основной инструмент вязальщицы. Можно сказать, что это продолжение её рук. Поэтому качество вязания в значительной степени зависит от правильности подбора спиц. За несколько веков спицы не претерпели больших изменений во внешнем виде, но материалы для их изготовления стали намного разнообразнее. </a:t>
            </a:r>
          </a:p>
        </p:txBody>
      </p:sp>
      <p:pic>
        <p:nvPicPr>
          <p:cNvPr id="6146" name="Picture 2" descr="C:\Documents and Settings\Елена Анатольевна\Рабочий стол\vibor-spic-viazani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861048"/>
            <a:ext cx="4165104" cy="2729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Documents and Settings\Елена Анатольевна\Рабочий стол\unname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788643"/>
            <a:ext cx="4228728" cy="287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7234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Спицы подразделяются: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752600"/>
            <a:ext cx="8640960" cy="4772744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b="1" i="1" dirty="0"/>
              <a:t>По материалу:  кость, древесина, бамбук, пластмасса, сталь, алюминий, </a:t>
            </a:r>
            <a:r>
              <a:rPr lang="ru-RU" b="1" i="1" dirty="0" err="1"/>
              <a:t>тефлон</a:t>
            </a:r>
            <a:r>
              <a:rPr lang="ru-RU" dirty="0"/>
              <a:t>. Каждый вид имеет преимущества и недостатки: пластмасса гнется, дерево со временем расщепляется и цепляется, алюминий пачкает нить, стальные тяжелее других.</a:t>
            </a:r>
          </a:p>
          <a:p>
            <a:pPr algn="just"/>
            <a:r>
              <a:rPr lang="ru-RU" b="1" i="1" dirty="0"/>
              <a:t>По виду </a:t>
            </a:r>
            <a:r>
              <a:rPr lang="ru-RU" i="1" dirty="0"/>
              <a:t>спицы могут быть с открытыми и закрытыми концами</a:t>
            </a:r>
            <a:r>
              <a:rPr lang="ru-RU" dirty="0"/>
              <a:t>:</a:t>
            </a:r>
          </a:p>
          <a:p>
            <a:pPr algn="just"/>
            <a:r>
              <a:rPr lang="ru-RU" b="1" dirty="0"/>
              <a:t>Прямые спицы</a:t>
            </a:r>
            <a:r>
              <a:rPr lang="ru-RU" dirty="0"/>
              <a:t> с ограничителями на одном конце в виде колец, шариков, гвоздиков, утолщений и т.п. Служат для вязания больших деталей прямыми и обратными рядами;</a:t>
            </a:r>
          </a:p>
          <a:p>
            <a:pPr algn="just"/>
            <a:r>
              <a:rPr lang="ru-RU" b="1" dirty="0"/>
              <a:t>Чулочные спицы – </a:t>
            </a:r>
            <a:r>
              <a:rPr lang="ru-RU" dirty="0"/>
              <a:t>это набор из пяти коротких открытых спиц (15 или 20см), предназначенных для вязания чулок, носков, варежек, перчаток и т.п. по кругу;</a:t>
            </a:r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72960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тека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22</TotalTime>
  <Words>833</Words>
  <Application>Microsoft Office PowerPoint</Application>
  <PresentationFormat>Экран (4:3)</PresentationFormat>
  <Paragraphs>62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Arial</vt:lpstr>
      <vt:lpstr>Book Antiqua</vt:lpstr>
      <vt:lpstr>Century Gothic</vt:lpstr>
      <vt:lpstr>Аптека</vt:lpstr>
      <vt:lpstr>Вязание </vt:lpstr>
      <vt:lpstr>О чем сегодня пойдет речь?</vt:lpstr>
      <vt:lpstr>Вязание </vt:lpstr>
      <vt:lpstr>Вязание </vt:lpstr>
      <vt:lpstr>Пряжа</vt:lpstr>
      <vt:lpstr>Пряжа </vt:lpstr>
      <vt:lpstr>Пряжа</vt:lpstr>
      <vt:lpstr>спицы</vt:lpstr>
      <vt:lpstr>Спицы подразделяются:</vt:lpstr>
      <vt:lpstr>Спицы подразделяются:</vt:lpstr>
      <vt:lpstr>К спицам предъявляют требования:</vt:lpstr>
      <vt:lpstr>Дополнительные инструменты и приспособления</vt:lpstr>
      <vt:lpstr>Вопросы:</vt:lpstr>
      <vt:lpstr>Домашнее задание</vt:lpstr>
      <vt:lpstr>Спасибо за внимание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Вязание </dc:title>
  <cp:lastModifiedBy>иван масло</cp:lastModifiedBy>
  <cp:revision>6</cp:revision>
  <dcterms:modified xsi:type="dcterms:W3CDTF">2022-10-11T08:40:02Z</dcterms:modified>
</cp:coreProperties>
</file>