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2" r:id="rId4"/>
    <p:sldId id="263" r:id="rId5"/>
    <p:sldId id="265" r:id="rId6"/>
    <p:sldId id="266" r:id="rId7"/>
    <p:sldId id="269" r:id="rId8"/>
    <p:sldId id="267" r:id="rId9"/>
    <p:sldId id="271" r:id="rId10"/>
    <p:sldId id="273" r:id="rId11"/>
    <p:sldId id="274" r:id="rId12"/>
    <p:sldId id="275" r:id="rId13"/>
    <p:sldId id="272" r:id="rId14"/>
    <p:sldId id="258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6E6E-DC4F-4D71-A42A-42BFEAFB14EE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7E557-B701-49FD-8001-824B3E7CB7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208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6E6E-DC4F-4D71-A42A-42BFEAFB14EE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7E557-B701-49FD-8001-824B3E7CB7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3681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6E6E-DC4F-4D71-A42A-42BFEAFB14EE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7E557-B701-49FD-8001-824B3E7CB7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2094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6E6E-DC4F-4D71-A42A-42BFEAFB14EE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7E557-B701-49FD-8001-824B3E7CB7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9866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6E6E-DC4F-4D71-A42A-42BFEAFB14EE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7E557-B701-49FD-8001-824B3E7CB7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5087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6E6E-DC4F-4D71-A42A-42BFEAFB14EE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7E557-B701-49FD-8001-824B3E7CB7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7047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6E6E-DC4F-4D71-A42A-42BFEAFB14EE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7E557-B701-49FD-8001-824B3E7CB7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4459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6E6E-DC4F-4D71-A42A-42BFEAFB14EE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7E557-B701-49FD-8001-824B3E7CB7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7158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6E6E-DC4F-4D71-A42A-42BFEAFB14EE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7E557-B701-49FD-8001-824B3E7CB7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650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6E6E-DC4F-4D71-A42A-42BFEAFB14EE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7E557-B701-49FD-8001-824B3E7CB7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753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6E6E-DC4F-4D71-A42A-42BFEAFB14EE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7E557-B701-49FD-8001-824B3E7CB7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3612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BE6E6E-DC4F-4D71-A42A-42BFEAFB14EE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17E557-B701-49FD-8001-824B3E7CB7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8032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67425"/>
            <a:ext cx="9144000" cy="1013856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Борис Владимирович </a:t>
            </a:r>
            <a:r>
              <a:rPr lang="ru-RU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Заходер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128" y="1777285"/>
            <a:ext cx="4426527" cy="4683392"/>
          </a:xfrm>
          <a:prstGeom prst="rect">
            <a:avLst/>
          </a:prstGeom>
          <a:ln w="76200">
            <a:solidFill>
              <a:schemeClr val="accent6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8322183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s://www.karusel-tv.ru/media/suit/in1200x720/media/broadcast_cover/2020/03/1584026501287283_324_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6478" y="1825625"/>
            <a:ext cx="5699044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19522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img.fotokonkurs.ru/cache/comment_image_big/comments/2017/01/10/61748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8928" y="1825625"/>
            <a:ext cx="5674144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01320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s://avatars.mds.yandex.net/get-zen_doc/30884/pub_5d837057bc251400ae4bae00_5d83707495aa9f00adde571b/scale_120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228" y="1825625"/>
            <a:ext cx="7567544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30800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i.pinimg.com/736x/2a/ed/6c/2aed6c395a0fffe792cd9cf22dd98cb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8543" y="365125"/>
            <a:ext cx="8523041" cy="6424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10367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71978"/>
          </a:xfrm>
          <a:solidFill>
            <a:srgbClr val="92D050"/>
          </a:solidFill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5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83761" y="1251535"/>
            <a:ext cx="8976915" cy="5767451"/>
          </a:xfrm>
          <a:prstGeom prst="rect">
            <a:avLst/>
          </a:prstGeom>
          <a:solidFill>
            <a:schemeClr val="accent6">
              <a:lumMod val="75000"/>
            </a:schemeClr>
          </a:solidFill>
          <a:ln w="76200">
            <a:solidFill>
              <a:schemeClr val="accent6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691087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Театрализованная программа </a:t>
            </a:r>
            <a:b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«Сказка-ложь да в ней намек…»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6117" y="1983345"/>
            <a:ext cx="6847889" cy="4973967"/>
          </a:xfrm>
          <a:solidFill>
            <a:schemeClr val="accent6">
              <a:lumMod val="75000"/>
            </a:schemeClr>
          </a:solidFill>
          <a:ln w="76200">
            <a:solidFill>
              <a:schemeClr val="accent6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8694853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Большой слон</a:t>
            </a:r>
            <a:endParaRPr lang="ru-RU" sz="6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" b="6399"/>
          <a:stretch/>
        </p:blipFill>
        <p:spPr>
          <a:xfrm>
            <a:off x="4340180" y="1797926"/>
            <a:ext cx="4958366" cy="4957070"/>
          </a:xfrm>
        </p:spPr>
      </p:pic>
    </p:spTree>
    <p:extLst>
      <p:ext uri="{BB962C8B-B14F-4D97-AF65-F5344CB8AC3E}">
        <p14:creationId xmlns:p14="http://schemas.microsoft.com/office/powerpoint/2010/main" val="18227725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113" y="1995488"/>
            <a:ext cx="6564573" cy="4657887"/>
          </a:xfr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Высокий жираф</a:t>
            </a:r>
            <a:endParaRPr lang="ru-RU" sz="6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31329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991672" y="128790"/>
            <a:ext cx="10514527" cy="1120462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Веселые обезьянки </a:t>
            </a:r>
          </a:p>
          <a:p>
            <a:pPr algn="ctr"/>
            <a:r>
              <a:rPr lang="ru-RU" sz="6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очень умный попугай</a:t>
            </a:r>
            <a:endParaRPr lang="ru-RU" sz="6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6193" y="1363528"/>
            <a:ext cx="5494472" cy="5494472"/>
          </a:xfrm>
        </p:spPr>
      </p:pic>
    </p:spTree>
    <p:extLst>
      <p:ext uri="{BB962C8B-B14F-4D97-AF65-F5344CB8AC3E}">
        <p14:creationId xmlns:p14="http://schemas.microsoft.com/office/powerpoint/2010/main" val="6183145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991672" y="128790"/>
            <a:ext cx="10514527" cy="1120462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Крокодил</a:t>
            </a:r>
            <a:endParaRPr lang="ru-RU" sz="6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sun9-55.userapi.com/impf/c626621/v626621376/41055/EcaHzHDkd3o.jpg?size=800x450&amp;quality=96&amp;sign=fa37ff6c13d4f63ee1d5af503b565dde&amp;c_uniq_tag=L6Tpj8fm7goAD3W0MMZOcFELp6ewQ8w2ev0wFyA9BGQ&amp;type=video_vertical_thumb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33" t="1119" r="14732" b="629"/>
          <a:stretch/>
        </p:blipFill>
        <p:spPr bwMode="auto">
          <a:xfrm>
            <a:off x="3477295" y="1906073"/>
            <a:ext cx="5938933" cy="4713668"/>
          </a:xfrm>
          <a:prstGeom prst="rect">
            <a:avLst/>
          </a:prstGeom>
          <a:noFill/>
          <a:ln w="7620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7244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991672" y="128790"/>
            <a:ext cx="10514527" cy="1120462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Крокодил и птичка </a:t>
            </a:r>
            <a:r>
              <a:rPr lang="ru-RU" sz="6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Тари</a:t>
            </a:r>
            <a:endParaRPr lang="ru-RU" sz="6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rcdn1-1.olnl.net/r580x-/1/2/ef94c60f/822d44f5/544f1c65/0919409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5470" y="1361526"/>
            <a:ext cx="7137982" cy="5390407"/>
          </a:xfrm>
          <a:prstGeom prst="rect">
            <a:avLst/>
          </a:prstGeom>
          <a:noFill/>
          <a:ln w="7620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91501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838200" y="1"/>
            <a:ext cx="10515600" cy="1300765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Крокодил и птичка </a:t>
            </a:r>
            <a:r>
              <a:rPr lang="ru-RU" sz="6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Тари</a:t>
            </a:r>
            <a:endParaRPr lang="ru-RU" sz="6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://i.mycdn.me/i?r=AEF0PjOBfKSCKs0AX-NHBglGEt6cL9XE3G_0Pe5JgL67qXul-EhzruN2HGdCmulMQFP4V0cbY_ZfcA9aBQmoiEfg&amp;amp;fn=external_8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5" r="12430" b="-1297"/>
          <a:stretch/>
        </p:blipFill>
        <p:spPr bwMode="auto">
          <a:xfrm>
            <a:off x="3049841" y="1574486"/>
            <a:ext cx="6690879" cy="5077452"/>
          </a:xfrm>
          <a:prstGeom prst="rect">
            <a:avLst/>
          </a:prstGeom>
          <a:noFill/>
          <a:ln w="7620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42564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s00.yaplakal.com/pics/pics_original/7/3/5/1016453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668" y="1864262"/>
            <a:ext cx="5364663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255056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28</Words>
  <Application>Microsoft Office PowerPoint</Application>
  <PresentationFormat>Широкоэкранный</PresentationFormat>
  <Paragraphs>10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Тема Office</vt:lpstr>
      <vt:lpstr>Борис Владимирович Заходер</vt:lpstr>
      <vt:lpstr>Театрализованная программа  «Сказка-ложь да в ней намек…»</vt:lpstr>
      <vt:lpstr>Большой слон</vt:lpstr>
      <vt:lpstr>Презентация PowerPoint</vt:lpstr>
      <vt:lpstr>Презентация PowerPoint</vt:lpstr>
      <vt:lpstr>Презентация PowerPoint</vt:lpstr>
      <vt:lpstr>Презентация PowerPoint</vt:lpstr>
      <vt:lpstr>Крокодил и птичка Тари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Борис Владимирович</dc:title>
  <dc:creator>Пользователь</dc:creator>
  <cp:lastModifiedBy>Пользователь</cp:lastModifiedBy>
  <cp:revision>8</cp:revision>
  <dcterms:created xsi:type="dcterms:W3CDTF">2022-03-09T13:20:21Z</dcterms:created>
  <dcterms:modified xsi:type="dcterms:W3CDTF">2022-03-09T14:36:13Z</dcterms:modified>
</cp:coreProperties>
</file>