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6" r:id="rId6"/>
    <p:sldId id="271" r:id="rId7"/>
    <p:sldId id="260" r:id="rId8"/>
    <p:sldId id="261" r:id="rId9"/>
    <p:sldId id="262" r:id="rId10"/>
    <p:sldId id="263" r:id="rId11"/>
    <p:sldId id="272" r:id="rId12"/>
    <p:sldId id="264" r:id="rId13"/>
    <p:sldId id="265" r:id="rId14"/>
    <p:sldId id="267" r:id="rId15"/>
    <p:sldId id="270" r:id="rId16"/>
    <p:sldId id="268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02170-C892-4953-89AE-A14693A08783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5EF39-1BF8-4791-A2C5-B20362E6B9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652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806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90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55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50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62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59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813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781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75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2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154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2D699-4808-4CD6-9C76-9D6F18C64B85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E5721-D03F-476D-A6A7-DF0B1AC5E0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66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4.jpeg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16.jpeg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8.jpeg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9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00139" y="0"/>
            <a:ext cx="9879115" cy="9233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Славные люди нашего села:</a:t>
            </a:r>
            <a:endParaRPr lang="ru-RU" sz="5400" b="1" cap="all" spc="0" dirty="0">
              <a:ln w="9000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1520" y="1293223"/>
            <a:ext cx="10894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Хромых Василий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Петрович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3931" y="2157437"/>
            <a:ext cx="7550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accent2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Герой Советского Союза</a:t>
            </a:r>
            <a:endParaRPr lang="ru-RU" sz="5400" b="1" cap="none" spc="50" dirty="0">
              <a:ln w="11430">
                <a:solidFill>
                  <a:schemeClr val="accent2"/>
                </a:solidFill>
              </a:ln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197634" y="5486400"/>
            <a:ext cx="4728754" cy="114953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l"/>
            <a:r>
              <a:rPr lang="ru-RU" sz="2000" b="1" dirty="0" smtClean="0">
                <a:solidFill>
                  <a:srgbClr val="5C000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подготовили: группа обучающихся </a:t>
            </a:r>
          </a:p>
          <a:p>
            <a:pPr algn="l">
              <a:lnSpc>
                <a:spcPct val="100000"/>
              </a:lnSpc>
            </a:pPr>
            <a:r>
              <a:rPr lang="ru-RU" sz="2000" b="1" dirty="0" smtClean="0">
                <a:solidFill>
                  <a:srgbClr val="5C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7 «а», 7 «б» классов</a:t>
            </a:r>
          </a:p>
          <a:p>
            <a:pPr algn="l">
              <a:lnSpc>
                <a:spcPct val="100000"/>
              </a:lnSpc>
            </a:pPr>
            <a:r>
              <a:rPr lang="ru-RU" sz="2000" b="1" dirty="0" smtClean="0">
                <a:solidFill>
                  <a:srgbClr val="5C0000"/>
                </a:solidFill>
                <a:latin typeface="Times New Roman" pitchFamily="18" charset="0"/>
                <a:cs typeface="Times New Roman" pitchFamily="18" charset="0"/>
              </a:rPr>
              <a:t>Руководитель группы: Чопорова В.В.,</a:t>
            </a:r>
          </a:p>
          <a:p>
            <a:pPr algn="l">
              <a:lnSpc>
                <a:spcPct val="100000"/>
              </a:lnSpc>
            </a:pPr>
            <a:r>
              <a:rPr lang="ru-RU" sz="2000" b="1" dirty="0" smtClean="0">
                <a:solidFill>
                  <a:srgbClr val="5C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воспитатель</a:t>
            </a:r>
            <a:endParaRPr lang="ru-RU" sz="2000" b="1" dirty="0">
              <a:solidFill>
                <a:srgbClr val="5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Неизвестен - ФОН ДЛЯ ВОЕННЫХ СТИХОВ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0539" y="3137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39604"/>
      </p:ext>
    </p:extLst>
  </p:cSld>
  <p:clrMapOvr>
    <a:masterClrMapping/>
  </p:clrMapOvr>
  <p:transition spd="slow" advTm="574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7" objId="1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3953" y="540327"/>
            <a:ext cx="6191562" cy="777921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апитану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Хромых Василию Петровичу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необыкновенный героизм ,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проявленный                во время форсирования Днепра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сентября 1943 года,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Указом Президиума Верховного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Совета СССР от 15 января 1944 года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 присвоено звание            Героя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Советского Союза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вручением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ордена Ленина и медали «Золотая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Звезда».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endParaRPr lang="ru-RU" dirty="0"/>
          </a:p>
        </p:txBody>
      </p:sp>
      <p:pic>
        <p:nvPicPr>
          <p:cNvPr id="4" name="Содержимое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3427" y="1363567"/>
            <a:ext cx="5297210" cy="37070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11265" y="6244534"/>
            <a:ext cx="441187" cy="44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50005"/>
      </p:ext>
    </p:extLst>
  </p:cSld>
  <p:clrMapOvr>
    <a:masterClrMapping/>
  </p:clrMapOvr>
  <p:transition spd="slow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890" y="853836"/>
            <a:ext cx="6191562" cy="777921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время боев Василий Петрович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трижды был ранен. После двух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ранений сумел вернуться в строй на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передовую, но третье ранение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оказалось тяжелым. Ему пришлось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служить в тыловых частях. В январе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1957 года Хромых был уволен в запас в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звании подполковника. Долгое время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он жил и работал в Белгороде.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endParaRPr lang="ru-RU" dirty="0"/>
          </a:p>
        </p:txBody>
      </p:sp>
      <p:pic>
        <p:nvPicPr>
          <p:cNvPr id="4" name="Содержимое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3428" y="1363567"/>
            <a:ext cx="5297210" cy="37070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11265" y="6244534"/>
            <a:ext cx="441187" cy="44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50005"/>
      </p:ext>
    </p:extLst>
  </p:cSld>
  <p:clrMapOvr>
    <a:masterClrMapping/>
  </p:clrMapOvr>
  <p:transition spd="slow"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Послевоенные годы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pc="-150" dirty="0" smtClean="0">
                <a:latin typeface="Times New Roman" pitchFamily="18" charset="0"/>
                <a:cs typeface="Times New Roman" pitchFamily="18" charset="0"/>
              </a:rPr>
              <a:t>В послевоенное время В. П. Хромых участвовал  в мирном строительстве. </a:t>
            </a:r>
          </a:p>
          <a:p>
            <a:pPr marL="0" indent="0" algn="ctr">
              <a:buNone/>
            </a:pPr>
            <a:r>
              <a:rPr lang="ru-RU" spc="-150" dirty="0" smtClean="0">
                <a:latin typeface="Times New Roman" pitchFamily="18" charset="0"/>
                <a:cs typeface="Times New Roman" pitchFamily="18" charset="0"/>
              </a:rPr>
              <a:t>Много лет работал в Белгородском областном военкомате. </a:t>
            </a:r>
          </a:p>
          <a:p>
            <a:pPr marL="0" indent="0" algn="ctr">
              <a:buNone/>
            </a:pPr>
            <a:r>
              <a:rPr lang="ru-RU" spc="-150" dirty="0" smtClean="0">
                <a:latin typeface="Times New Roman" pitchFamily="18" charset="0"/>
                <a:cs typeface="Times New Roman" pitchFamily="18" charset="0"/>
              </a:rPr>
              <a:t>  По состоянию здоровья ему пришлось уйти в отставку. Но, уйдя из Вооруженных Сил он продолжал  вести  большую  общественную работу…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Скончался Василий Петрович Хромых 10 мая 1979 года.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Похоронен в Белгороде на Аллее почётных захоронений кладбища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Ячнево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1994 году постановлением главы администрации города в честь Героя Советского Союза названа одна из улиц города Белгорода</a:t>
            </a: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4000" spc="-1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85937"/>
      </p:ext>
    </p:extLst>
  </p:cSld>
  <p:clrMapOvr>
    <a:masterClrMapping/>
  </p:clrMapOvr>
  <p:transition spd="slow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047" y="537882"/>
            <a:ext cx="4908177" cy="79129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Мемориальная доска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Мемориальная доска в Белгороде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76" y="1294202"/>
            <a:ext cx="4136900" cy="28467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4320" y="4344643"/>
            <a:ext cx="4153989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Установлена в Белгороде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доме № 2                                            по Свято-Троицкому бульвару</a:t>
            </a:r>
          </a:p>
          <a:p>
            <a:endParaRPr lang="ru-RU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8" name="Picture 2" descr="https://ds05.infourok.ru/uploads/ex/0b89/00089708-926922a2/hello_html_m56c639f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905" y="759366"/>
            <a:ext cx="3607525" cy="479984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6503" y="666203"/>
            <a:ext cx="3226526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2001 году в Парке Победы на Аллее Героев благодарными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белгородцами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был установлен бюст Василию Петровичу, а на доме, где он жил, открыта мемориальная доска.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986149"/>
      </p:ext>
    </p:extLst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селе также одна из улиц названа именем Героя Советского Союза Хромых В.П.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dirty="0"/>
          </a:p>
        </p:txBody>
      </p:sp>
      <p:pic>
        <p:nvPicPr>
          <p:cNvPr id="5" name="Picture 2" descr="C:\Users\Ян  Анатольевич\Desktop\яну\о Хромых\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320" y="2011681"/>
            <a:ext cx="5378363" cy="35910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461759" y="2011681"/>
            <a:ext cx="4788131" cy="35910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62940119"/>
      </p:ext>
    </p:extLst>
  </p:cSld>
  <p:clrMapOvr>
    <a:masterClrMapping/>
  </p:clrMapOvr>
  <p:transition spd="slow" advTm="4706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5788" y="806336"/>
            <a:ext cx="7274860" cy="258525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75-летию Победы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парке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Крейзера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бюст нашему земляку,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Герою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Советского Союза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Хромых Василию Петровичу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46" y="1170851"/>
            <a:ext cx="3416531" cy="45794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724" y="3460596"/>
            <a:ext cx="6828576" cy="21080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3524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84"/>
    </mc:Choice>
    <mc:Fallback xmlns="">
      <p:transition spd="slow" advTm="5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9189" y="297890"/>
            <a:ext cx="10515600" cy="1325563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9870" y="494353"/>
            <a:ext cx="10515600" cy="56019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всегда будем помнить, какую цену заплатил наш народ за Победу. Мы должны помнить о прошлом – это наш долг перед мужеством и стойкостью нашего народа. Помнить и отдавать почести тем, кто отдал свою жизнь за то, чтобы над нашими головами было мирное небо и светило яркое солнце.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r"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«Прошла война, прошла страда,                                                                                                                                                Но боль взывает к людям:                                                                                                                          «Давайте, люди, никогда об этом не забудем.                                                                        Пусть память верную о ней                                                                                                                                        Хранят, об этой муке,                                                                                                                                    И дети нынешних детей,                                                                                                                                                                                 И наших внуков внуки»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1" y="2692399"/>
            <a:ext cx="3796920" cy="37565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12037139"/>
      </p:ext>
    </p:extLst>
  </p:cSld>
  <p:clrMapOvr>
    <a:masterClrMapping/>
  </p:clrMapOvr>
  <p:transition spd="slow" advTm="12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09560"/>
      </p:ext>
    </p:extLst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7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1247" y="1056088"/>
            <a:ext cx="3937884" cy="4673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Петрович Хромых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(1910—1979)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подполковник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Советской Армии,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Отечественной войны,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56" y="576119"/>
            <a:ext cx="4232364" cy="565344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54832"/>
      </p:ext>
    </p:extLst>
  </p:cSld>
  <p:clrMapOvr>
    <a:masterClrMapping/>
  </p:clrMapOvr>
  <p:transition spd="med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536" y="650449"/>
            <a:ext cx="11792931" cy="52856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Хромых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26 октября 1910 года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селе Елань-Колено  Новохопёрского района Воронежской области в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многодетной семье железнодорожного мастера. После окончания семилетней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школы работал ремонтным рабочим, слесарем на железнодорожной станции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Новохоперск, перед войной - воспитателем в Тамбовском железнодорожном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училище трудовых резервов.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1932—1939 годах проходил службу в Рабоче-крестьянской Красной Армии.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июне 1941 года Хромых повторно был призван в армию.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апреля 1942 года — на фронтах Великой Отечественной войны.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1943 году Хромых окончил курсы «Выстрел».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боях три раза был ранен.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32199"/>
      </p:ext>
    </p:extLst>
  </p:cSld>
  <p:clrMapOvr>
    <a:masterClrMapping/>
  </p:clrMapOvr>
  <p:transition spd="slow" advTm="17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Елань-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Коленовская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школа.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учился Хромых Василий Петрович.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0" y="1843881"/>
            <a:ext cx="5753100" cy="43148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29374"/>
      </p:ext>
    </p:extLst>
  </p:cSld>
  <p:clrMapOvr>
    <a:masterClrMapping/>
  </p:clrMapOvr>
  <p:transition spd="med" advTm="619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858" y="254833"/>
            <a:ext cx="9614941" cy="2278505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Мемориальная доска, установленная на фасаде школы в селе Елань-Колено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Ян  Анатольевич\Desktop\яну\DSC0837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5349" y="2081957"/>
            <a:ext cx="5395183" cy="404638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9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320">
        <p:circle/>
      </p:transition>
    </mc:Choice>
    <mc:Fallback xmlns="">
      <p:transition spd="slow" advTm="632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536" y="650449"/>
            <a:ext cx="11792931" cy="52856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1932—1939 годах проходил службу в Рабоче-крестьянской Красной Армии. </a:t>
            </a:r>
          </a:p>
          <a:p>
            <a:pPr fontAlgn="base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28 июня 1941 года Хромых был призван в армию, но на фронт сразу не попал. Его направили учиться в Ленинградское военно-патриотическое училище, после окончания которого назначили политруком госпиталя. На фронте Василий Петрович с апреля 1942 года. В 1943 году окончил Высшие стрелково-тактические курсы усовершенствования командного состава пехоты «Выстрел». Сражался на Брянском, Центральном, Белорусском и 2-м Белорусском фронтах. Служил в разведке, командовал стрелковым батальоном, участвовал в оборонительных боях под Костромой и Ливнами, освобождал город Орел.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32199"/>
      </p:ext>
    </p:extLst>
  </p:cSld>
  <p:clrMapOvr>
    <a:masterClrMapping/>
  </p:clrMapOvr>
  <p:transition spd="slow" advTm="17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019331"/>
            <a:ext cx="10839139" cy="4856814"/>
          </a:xfrm>
        </p:spPr>
        <p:txBody>
          <a:bodyPr>
            <a:normAutofit/>
          </a:bodyPr>
          <a:lstStyle/>
          <a:p>
            <a:pPr algn="just"/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первые дни войны надел он военную форму. Политрук фронтового госпиталя, комиссар разведроты, командир стрелкового батальона – это уже военные специальности нашего земляка.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943" y="2058363"/>
            <a:ext cx="5441429" cy="4437089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Однополчанин П.И.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Тишанский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, бывший парторг 2-го стрелкового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батальона, 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гвардии старший лейтенант запаса  вспоминает:                     « Я хочу остановиться на некоторых эпизодах из боевой жизни В.П. Хромых. Один из них произошёл при форсировании Днепра. Боевая задача состояла в то, чтобы не дать опомниться врагу в районе выше Чернигова и сходу форсировать Днепр.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51913" y="2360815"/>
            <a:ext cx="5552902" cy="378678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351420"/>
      </p:ext>
    </p:extLst>
  </p:cSld>
  <p:clrMapOvr>
    <a:masterClrMapping/>
  </p:clrMapOvr>
  <p:transition spd="slow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8375" y="197964"/>
            <a:ext cx="6118923" cy="60048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ночь на 28 сентября 1943 года от берега юго- восточнее деревни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Станецкая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первым через водную преграду под сильным миномётным и ружейным огнём противника стал переправляться 3-й стрелковый батальон 239-го гвардейского   стрелкового полка под командованием  капитана Василия Петровича Хромых. Фашисты оказывали сильнейшее сопротивление. Рискуя жизнью, под ураганным огнём противника Хромых умело руководил переправой.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6572" y="524536"/>
            <a:ext cx="5252616" cy="58869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01616"/>
      </p:ext>
    </p:extLst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5534" y="479685"/>
            <a:ext cx="5386466" cy="61459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Захватив плацдарм на правом берегу Днепра, его батальон выбил фашистов из  сильно укреплённых позиций, уничтожив при этом много живой силы и техники противника, и дав возможность быстрейшему продвижению всей дивизии при освобождении правобережной  Украины и Белоруссии.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Героическими подвигами  воинов Красной Армии на Днепре восхищался весь советский народ.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5716" y="237029"/>
            <a:ext cx="5527964" cy="64680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49309"/>
      </p:ext>
    </p:extLst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797</Words>
  <Application>Microsoft Office PowerPoint</Application>
  <PresentationFormat>Широкоэкранный</PresentationFormat>
  <Paragraphs>85</Paragraphs>
  <Slides>17</Slides>
  <Notes>0</Notes>
  <HiddenSlides>0</HiddenSlides>
  <MMClips>17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 </vt:lpstr>
      <vt:lpstr> </vt:lpstr>
      <vt:lpstr>Елань-Коленовская средняя школа. Здесь учился Хромых Василий Петрович.</vt:lpstr>
      <vt:lpstr>Мемориальная доска, установленная на фасаде школы в селе Елань-Колено </vt:lpstr>
      <vt:lpstr> </vt:lpstr>
      <vt:lpstr>          В первые дни войны надел он военную форму. Политрук фронтового госпиталя, комиссар разведроты, командир стрелкового батальона – это уже военные специальности нашего земляка. </vt:lpstr>
      <vt:lpstr> </vt:lpstr>
      <vt:lpstr> </vt:lpstr>
      <vt:lpstr> </vt:lpstr>
      <vt:lpstr> </vt:lpstr>
      <vt:lpstr>Послевоенные годы</vt:lpstr>
      <vt:lpstr>Мемориальная доска</vt:lpstr>
      <vt:lpstr> В нашем селе также одна из улиц названа именем Героя Советского Союза Хромых В.П.   </vt:lpstr>
      <vt:lpstr>К 75-летию Победы  в парке имени Крейзера  установлен бюст нашему земляку,     Герою Советского Союза   Хромых Василию Петровичу</vt:lpstr>
      <vt:lpstr>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Admin</dc:creator>
  <cp:lastModifiedBy>Я</cp:lastModifiedBy>
  <cp:revision>46</cp:revision>
  <dcterms:created xsi:type="dcterms:W3CDTF">2022-02-03T08:57:56Z</dcterms:created>
  <dcterms:modified xsi:type="dcterms:W3CDTF">2022-02-17T08:57:26Z</dcterms:modified>
</cp:coreProperties>
</file>