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9" r:id="rId21"/>
    <p:sldId id="280" r:id="rId22"/>
    <p:sldId id="281" r:id="rId23"/>
    <p:sldId id="282" r:id="rId24"/>
    <p:sldId id="285" r:id="rId25"/>
    <p:sldId id="286" r:id="rId26"/>
    <p:sldId id="287" r:id="rId27"/>
    <p:sldId id="288" r:id="rId28"/>
    <p:sldId id="289" r:id="rId29"/>
    <p:sldId id="290" r:id="rId30"/>
    <p:sldId id="293" r:id="rId31"/>
    <p:sldId id="295" r:id="rId32"/>
    <p:sldId id="30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FB0A9D2-6123-45BF-B338-43D0B2D6437F}" type="datetimeFigureOut">
              <a:rPr lang="ru-RU" smtClean="0"/>
              <a:pPr/>
              <a:t>02.02.2018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84A2CA6-6BD3-48F0-8D23-7CDC4A944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Руслан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84886" cy="685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293096"/>
            <a:ext cx="4263008" cy="1296144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Выполнила: </a:t>
            </a:r>
            <a:r>
              <a:rPr lang="ru-RU" sz="2400" b="1" dirty="0" err="1" smtClean="0">
                <a:solidFill>
                  <a:srgbClr val="FFFF00"/>
                </a:solidFill>
              </a:rPr>
              <a:t>Михайлис</a:t>
            </a:r>
            <a:r>
              <a:rPr lang="ru-RU" sz="2400" b="1" dirty="0" smtClean="0">
                <a:solidFill>
                  <a:srgbClr val="FFFF00"/>
                </a:solidFill>
              </a:rPr>
              <a:t> Надежда Олеговна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у</a:t>
            </a:r>
            <a:r>
              <a:rPr lang="ru-RU" sz="2400" b="1" dirty="0" smtClean="0">
                <a:solidFill>
                  <a:srgbClr val="FFFF00"/>
                </a:solidFill>
              </a:rPr>
              <a:t>читель ИЗО </a:t>
            </a:r>
          </a:p>
          <a:p>
            <a:r>
              <a:rPr lang="ru-RU" sz="2400" b="1" dirty="0" smtClean="0">
                <a:solidFill>
                  <a:srgbClr val="FFFF00"/>
                </a:solidFill>
              </a:rPr>
              <a:t>МБОУ ЦО № 15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г</a:t>
            </a:r>
            <a:r>
              <a:rPr lang="ru-RU" sz="2400" b="1" dirty="0" smtClean="0">
                <a:solidFill>
                  <a:srgbClr val="FFFF00"/>
                </a:solidFill>
              </a:rPr>
              <a:t>. Тула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FF00"/>
                </a:solidFill>
              </a:rPr>
              <a:t>«Люблю тебя, </a:t>
            </a:r>
            <a:br>
              <a:rPr lang="ru-RU" b="1" i="1" dirty="0">
                <a:solidFill>
                  <a:srgbClr val="FFFF00"/>
                </a:solidFill>
              </a:rPr>
            </a:br>
            <a:r>
              <a:rPr lang="ru-RU" b="1" i="1" dirty="0">
                <a:solidFill>
                  <a:srgbClr val="FFFF00"/>
                </a:solidFill>
              </a:rPr>
              <a:t>Горжусь тобой,</a:t>
            </a:r>
            <a:br>
              <a:rPr lang="ru-RU" b="1" i="1" dirty="0">
                <a:solidFill>
                  <a:srgbClr val="FFFF00"/>
                </a:solidFill>
              </a:rPr>
            </a:br>
            <a:r>
              <a:rPr lang="ru-RU" b="1" i="1" dirty="0">
                <a:solidFill>
                  <a:srgbClr val="FFFF00"/>
                </a:solidFill>
              </a:rPr>
              <a:t>Мой Тульский край!»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9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Руслан\Desktop\62f1042add30ae2f5586efd8cac00d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400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101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Руслан\Desktop\46192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15" y="260648"/>
            <a:ext cx="798037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01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Руслан\Desktop\muzei_tulskiy_pryanik_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9697"/>
            <a:ext cx="8352928" cy="611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52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864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92D050"/>
                </a:solidFill>
              </a:rPr>
              <a:t>                                 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Ясная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поляна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362" name="Picture 2" descr="C:\Users\Руслан\Desktop\0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906"/>
            <a:ext cx="8052049" cy="517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4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Руслан\Desktop\YAsnaya-polya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347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82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Руслан\Desktop\56415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208912" cy="566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426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Руслан\Desktop\1412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67" y="548680"/>
            <a:ext cx="8016377" cy="5870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4321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Руслан\Desktop\19181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77" y="364412"/>
            <a:ext cx="8221587" cy="616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66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805264"/>
            <a:ext cx="8229600" cy="7200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 </a:t>
            </a:r>
            <a:r>
              <a:rPr lang="ru-RU" b="1" dirty="0" smtClean="0"/>
              <a:t>    </a:t>
            </a:r>
            <a:r>
              <a:rPr lang="ru-RU" b="1" dirty="0" smtClean="0">
                <a:solidFill>
                  <a:srgbClr val="FFC000"/>
                </a:solidFill>
              </a:rPr>
              <a:t>Тульский </a:t>
            </a:r>
            <a:r>
              <a:rPr lang="ru-RU" b="1" dirty="0">
                <a:solidFill>
                  <a:srgbClr val="FFC000"/>
                </a:solidFill>
              </a:rPr>
              <a:t>государственный музей оружия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483" name="Picture 3" descr="C:\Users\Руслан\Desktop\E9oBA1auRO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34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8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Руслан\Desktop\2497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8464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усла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7128793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0369" y="5085184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В 185 километрах от Москвы, на Среднерусской возвышенности, находится родина пряников, самоваров и хорошего оружия – город Тула. Тула на год старше столицы России – первые упоминания об этом городе относятся к 1146 году. После татаро-монгольского нашествия Тула стала центром торговли и ремесла, она принадлежала рязанским князьям. А уже после знаменитой Куликовской битвы, во второй половине 15 века, Тула становится частью единого Российского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val="379840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Руслан\Desktop\5701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5112568" cy="34822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C:\Users\Руслан\Desktop\0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9000"/>
            <a:ext cx="4433686" cy="27812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54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805264"/>
            <a:ext cx="8229600" cy="8640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  <a:r>
              <a:rPr lang="ru-RU" b="1" dirty="0" smtClean="0"/>
              <a:t>Музей </a:t>
            </a:r>
            <a:r>
              <a:rPr lang="ru-RU" b="1" dirty="0"/>
              <a:t>«Тульские самовары»</a:t>
            </a:r>
          </a:p>
        </p:txBody>
      </p:sp>
      <p:pic>
        <p:nvPicPr>
          <p:cNvPr id="25602" name="Picture 2" descr="C:\Users\Руслан\Desktop\ef3a78fe62d2422d9c97dc10145352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5"/>
            <a:ext cx="8352928" cy="53670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26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Руслан\Desktop\4036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6713"/>
            <a:ext cx="806489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82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Руслан\Desktop\c3021e5e0aee02552fe9246d64861a4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70796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7269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877272"/>
            <a:ext cx="8229600" cy="72862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</a:t>
            </a:r>
            <a:r>
              <a:rPr lang="ru-RU" sz="2800" b="1" dirty="0" smtClean="0">
                <a:solidFill>
                  <a:srgbClr val="FFFF00"/>
                </a:solidFill>
              </a:rPr>
              <a:t>Тульский </a:t>
            </a:r>
            <a:r>
              <a:rPr lang="ru-RU" sz="2800" b="1" dirty="0" err="1">
                <a:solidFill>
                  <a:srgbClr val="FFFF00"/>
                </a:solidFill>
              </a:rPr>
              <a:t>экзотариум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0722" name="Picture 2" descr="C:\Users\Руслан\Desktop\IMG_79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9858"/>
            <a:ext cx="8196373" cy="546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56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Руслан\Desktop\941_w500xh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18" y="476672"/>
            <a:ext cx="7797503" cy="58561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6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Руслан\Desktop\ek_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304" y="387472"/>
            <a:ext cx="6315152" cy="41936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Users\Руслан\Desktop\0_57e06_2a846c9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856"/>
            <a:ext cx="3744416" cy="30610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63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Руслан\Desktop\7635336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77" y="404664"/>
            <a:ext cx="7992888" cy="599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09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Руслан\Desktop\ekz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82" y="260648"/>
            <a:ext cx="8213170" cy="6159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45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805264"/>
            <a:ext cx="8229600" cy="7920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</a:t>
            </a:r>
            <a:r>
              <a:rPr lang="ru-RU" b="1" dirty="0" smtClean="0"/>
              <a:t>Храм </a:t>
            </a:r>
            <a:r>
              <a:rPr lang="ru-RU" b="1" dirty="0"/>
              <a:t>Александра Невского Тула</a:t>
            </a:r>
          </a:p>
        </p:txBody>
      </p:sp>
      <p:pic>
        <p:nvPicPr>
          <p:cNvPr id="35842" name="Picture 2" descr="C:\Users\Руслан\Desktop\60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68" y="341544"/>
            <a:ext cx="8061287" cy="53665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80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51920" y="3284984"/>
            <a:ext cx="4906888" cy="324306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После Второй Мировой войны Тула получила звание города-героя. На ее территории велись ожесточенные бои, но жители стойко выдержали оборону, не подпустив фашистов к столице. Во всем мире Тула славится вкуснейшими пряниками, самоварами и оружием</a:t>
            </a:r>
            <a:r>
              <a:rPr lang="ru-RU" i="1" dirty="0"/>
              <a:t>.</a:t>
            </a:r>
          </a:p>
        </p:txBody>
      </p:sp>
      <p:pic>
        <p:nvPicPr>
          <p:cNvPr id="3074" name="Picture 2" descr="C:\Users\Руслан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4176464" cy="27844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Руслан\Desktop\67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672408" cy="27543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Руслан\Desktop\tu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36" y="3465029"/>
            <a:ext cx="3384376" cy="2933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59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Руслан\Desktop\4shmp7qy9rp15nl5o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6267"/>
            <a:ext cx="8236211" cy="60083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761853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7200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Тульский </a:t>
            </a:r>
            <a:r>
              <a:rPr lang="ru-RU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Музей Изобразительных Искусств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0962" name="Picture 2" descr="C:\Users\Руслан\Desktop\1318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42" y="415930"/>
            <a:ext cx="7704856" cy="517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3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44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800" b="1" i="1" dirty="0"/>
          </a:p>
          <a:p>
            <a:pPr marL="0" indent="0" algn="ctr">
              <a:buNone/>
            </a:pPr>
            <a:endParaRPr lang="ru-RU" sz="2800" b="1" i="1" dirty="0" smtClean="0"/>
          </a:p>
          <a:p>
            <a:pPr marL="0" indent="0" algn="ctr">
              <a:buNone/>
            </a:pPr>
            <a:r>
              <a:rPr lang="ru-RU" sz="2800" b="1" i="1" dirty="0" smtClean="0"/>
              <a:t>СПАСИБО  ЗА ВНИМАНИЕ!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25075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64807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                           </a:t>
            </a:r>
            <a:r>
              <a:rPr lang="ru-RU" b="1" dirty="0" smtClean="0">
                <a:solidFill>
                  <a:schemeClr val="tx2">
                    <a:lumMod val="90000"/>
                  </a:schemeClr>
                </a:solidFill>
              </a:rPr>
              <a:t>Тульский </a:t>
            </a:r>
            <a:r>
              <a:rPr lang="ru-RU" b="1" dirty="0">
                <a:solidFill>
                  <a:schemeClr val="tx2">
                    <a:lumMod val="90000"/>
                  </a:schemeClr>
                </a:solidFill>
              </a:rPr>
              <a:t>кремль</a:t>
            </a:r>
          </a:p>
        </p:txBody>
      </p:sp>
      <p:pic>
        <p:nvPicPr>
          <p:cNvPr id="4098" name="Picture 2" descr="C:\Users\Руслан\Desktop\1_571c6cb67b51a32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6574"/>
            <a:ext cx="7776864" cy="570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1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Руслан\Desktop\1_571c7682f20a244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20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Руслан\Desktop\i-62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590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03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Руслан\Desktop\tulskij-kreml_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02" y="404664"/>
            <a:ext cx="8208912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5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Руслан\Desktop\20150912-krem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1" y="332656"/>
            <a:ext cx="812471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91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949280"/>
            <a:ext cx="8229600" cy="7200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3"/>
                </a:solidFill>
              </a:rPr>
              <a:t>                        Музей </a:t>
            </a:r>
            <a:r>
              <a:rPr lang="ru-RU" b="1" dirty="0">
                <a:solidFill>
                  <a:schemeClr val="accent3"/>
                </a:solidFill>
              </a:rPr>
              <a:t>«Тульский пряник»</a:t>
            </a:r>
          </a:p>
        </p:txBody>
      </p:sp>
      <p:pic>
        <p:nvPicPr>
          <p:cNvPr id="10242" name="Picture 2" descr="C:\Users\Руслан\Desktop\1_571c7612dfbb219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48883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030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140</TotalTime>
  <Words>172</Words>
  <Application>Microsoft Office PowerPoint</Application>
  <PresentationFormat>Экран (4:3)</PresentationFormat>
  <Paragraphs>18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Constantia</vt:lpstr>
      <vt:lpstr>Wingdings 2</vt:lpstr>
      <vt:lpstr>Бумажная</vt:lpstr>
      <vt:lpstr>«Люблю тебя,  Горжусь тобой, Мой Тульский край!»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Тула</dc:title>
  <dc:creator>Руслан</dc:creator>
  <cp:lastModifiedBy>biblioteka</cp:lastModifiedBy>
  <cp:revision>18</cp:revision>
  <dcterms:created xsi:type="dcterms:W3CDTF">2017-02-28T18:40:40Z</dcterms:created>
  <dcterms:modified xsi:type="dcterms:W3CDTF">2018-02-02T11:09:15Z</dcterms:modified>
</cp:coreProperties>
</file>