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56" r:id="rId2"/>
    <p:sldId id="290" r:id="rId3"/>
    <p:sldId id="283" r:id="rId4"/>
    <p:sldId id="294" r:id="rId5"/>
    <p:sldId id="258" r:id="rId6"/>
    <p:sldId id="259" r:id="rId7"/>
    <p:sldId id="260" r:id="rId8"/>
    <p:sldId id="292" r:id="rId9"/>
    <p:sldId id="257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91" r:id="rId31"/>
    <p:sldId id="296" r:id="rId32"/>
    <p:sldId id="295" r:id="rId33"/>
    <p:sldId id="289" r:id="rId34"/>
    <p:sldId id="297" r:id="rId35"/>
    <p:sldId id="281" r:id="rId36"/>
  </p:sldIdLst>
  <p:sldSz cx="12192000" cy="6858000"/>
  <p:notesSz cx="12192000" cy="6858000"/>
  <p:embeddedFontLst>
    <p:embeddedFont>
      <p:font typeface="Calibri" panose="020F0502020204030204" pitchFamily="34" charset="0"/>
      <p:regular r:id="rId37"/>
      <p:bold r:id="rId38"/>
      <p:italic r:id="rId39"/>
      <p:boldItalic r:id="rId40"/>
    </p:embeddedFont>
    <p:embeddedFont>
      <p:font typeface="Impact" panose="020B0806030902050204" pitchFamily="34" charset="0"/>
      <p:regular r:id="rId41"/>
    </p:embeddedFont>
    <p:embeddedFont>
      <p:font typeface="Corbel" panose="020B0503020204020204" pitchFamily="34" charset="0"/>
      <p:regular r:id="rId42"/>
      <p:bold r:id="rId43"/>
      <p:italic r:id="rId44"/>
      <p:boldItalic r:id="rId45"/>
    </p:embeddedFont>
    <p:embeddedFont>
      <p:font typeface="Garamond" panose="02020404030301010803" pitchFamily="18" charset="0"/>
      <p:regular r:id="rId46"/>
      <p:bold r:id="rId47"/>
      <p:italic r:id="rId48"/>
    </p:embeddedFont>
  </p:embeddedFontLst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5" d="100"/>
          <a:sy n="105" d="100"/>
        </p:scale>
        <p:origin x="798" y="11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3.fntdata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6.fntdata"/><Relationship Id="rId47" Type="http://schemas.openxmlformats.org/officeDocument/2006/relationships/font" Target="fonts/font11.fntdata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1.fntdata"/><Relationship Id="rId40" Type="http://schemas.openxmlformats.org/officeDocument/2006/relationships/font" Target="fonts/font4.fntdata"/><Relationship Id="rId45" Type="http://schemas.openxmlformats.org/officeDocument/2006/relationships/font" Target="fonts/font9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8.fntdata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7.fntdata"/><Relationship Id="rId48" Type="http://schemas.openxmlformats.org/officeDocument/2006/relationships/font" Target="fonts/font12.fntdata"/><Relationship Id="rId8" Type="http://schemas.openxmlformats.org/officeDocument/2006/relationships/slide" Target="slides/slide7.xml"/><Relationship Id="rId51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2.fntdata"/><Relationship Id="rId46" Type="http://schemas.openxmlformats.org/officeDocument/2006/relationships/font" Target="fonts/font10.fntdata"/><Relationship Id="rId20" Type="http://schemas.openxmlformats.org/officeDocument/2006/relationships/slide" Target="slides/slide19.xml"/><Relationship Id="rId41" Type="http://schemas.openxmlformats.org/officeDocument/2006/relationships/font" Target="fonts/font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283463" y="0"/>
            <a:ext cx="11908790" cy="6858000"/>
          </a:xfrm>
          <a:custGeom>
            <a:avLst/>
            <a:gdLst/>
            <a:ahLst/>
            <a:cxnLst/>
            <a:rect l="l" t="t" r="r" b="b"/>
            <a:pathLst>
              <a:path w="11908790" h="6858000">
                <a:moveTo>
                  <a:pt x="0" y="6858000"/>
                </a:moveTo>
                <a:lnTo>
                  <a:pt x="11908536" y="6858000"/>
                </a:lnTo>
                <a:lnTo>
                  <a:pt x="11908536" y="0"/>
                </a:lnTo>
                <a:lnTo>
                  <a:pt x="0" y="0"/>
                </a:lnTo>
                <a:lnTo>
                  <a:pt x="0" y="6858000"/>
                </a:lnTo>
                <a:close/>
              </a:path>
            </a:pathLst>
          </a:custGeom>
          <a:solidFill>
            <a:srgbClr val="F3F3F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g object 17"/>
          <p:cNvSpPr/>
          <p:nvPr/>
        </p:nvSpPr>
        <p:spPr>
          <a:xfrm>
            <a:off x="7389876" y="0"/>
            <a:ext cx="4802505" cy="6858000"/>
          </a:xfrm>
          <a:custGeom>
            <a:avLst/>
            <a:gdLst/>
            <a:ahLst/>
            <a:cxnLst/>
            <a:rect l="l" t="t" r="r" b="b"/>
            <a:pathLst>
              <a:path w="4802505" h="6858000">
                <a:moveTo>
                  <a:pt x="4802124" y="0"/>
                </a:moveTo>
                <a:lnTo>
                  <a:pt x="0" y="0"/>
                </a:lnTo>
                <a:lnTo>
                  <a:pt x="4699" y="66675"/>
                </a:lnTo>
                <a:lnTo>
                  <a:pt x="12700" y="122174"/>
                </a:lnTo>
                <a:lnTo>
                  <a:pt x="22225" y="174625"/>
                </a:lnTo>
                <a:lnTo>
                  <a:pt x="53975" y="260350"/>
                </a:lnTo>
                <a:lnTo>
                  <a:pt x="73025" y="296799"/>
                </a:lnTo>
                <a:lnTo>
                  <a:pt x="109474" y="369824"/>
                </a:lnTo>
                <a:lnTo>
                  <a:pt x="127000" y="409575"/>
                </a:lnTo>
                <a:lnTo>
                  <a:pt x="142875" y="450850"/>
                </a:lnTo>
                <a:lnTo>
                  <a:pt x="157099" y="496824"/>
                </a:lnTo>
                <a:lnTo>
                  <a:pt x="168275" y="546100"/>
                </a:lnTo>
                <a:lnTo>
                  <a:pt x="176149" y="606425"/>
                </a:lnTo>
                <a:lnTo>
                  <a:pt x="179324" y="673100"/>
                </a:lnTo>
                <a:lnTo>
                  <a:pt x="176149" y="744474"/>
                </a:lnTo>
                <a:lnTo>
                  <a:pt x="168275" y="801624"/>
                </a:lnTo>
                <a:lnTo>
                  <a:pt x="157099" y="854075"/>
                </a:lnTo>
                <a:lnTo>
                  <a:pt x="142875" y="901700"/>
                </a:lnTo>
                <a:lnTo>
                  <a:pt x="127000" y="942975"/>
                </a:lnTo>
                <a:lnTo>
                  <a:pt x="107950" y="981075"/>
                </a:lnTo>
                <a:lnTo>
                  <a:pt x="88900" y="1017524"/>
                </a:lnTo>
                <a:lnTo>
                  <a:pt x="69850" y="1055624"/>
                </a:lnTo>
                <a:lnTo>
                  <a:pt x="52324" y="1095375"/>
                </a:lnTo>
                <a:lnTo>
                  <a:pt x="34925" y="1136650"/>
                </a:lnTo>
                <a:lnTo>
                  <a:pt x="20574" y="1182624"/>
                </a:lnTo>
                <a:lnTo>
                  <a:pt x="11049" y="1235075"/>
                </a:lnTo>
                <a:lnTo>
                  <a:pt x="1524" y="1295400"/>
                </a:lnTo>
                <a:lnTo>
                  <a:pt x="0" y="1363599"/>
                </a:lnTo>
                <a:lnTo>
                  <a:pt x="1524" y="1431925"/>
                </a:lnTo>
                <a:lnTo>
                  <a:pt x="11049" y="1492250"/>
                </a:lnTo>
                <a:lnTo>
                  <a:pt x="20574" y="1544574"/>
                </a:lnTo>
                <a:lnTo>
                  <a:pt x="34925" y="1589024"/>
                </a:lnTo>
                <a:lnTo>
                  <a:pt x="52324" y="1631950"/>
                </a:lnTo>
                <a:lnTo>
                  <a:pt x="69850" y="1671574"/>
                </a:lnTo>
                <a:lnTo>
                  <a:pt x="88900" y="1708150"/>
                </a:lnTo>
                <a:lnTo>
                  <a:pt x="107950" y="1743075"/>
                </a:lnTo>
                <a:lnTo>
                  <a:pt x="127000" y="1782699"/>
                </a:lnTo>
                <a:lnTo>
                  <a:pt x="142875" y="1823974"/>
                </a:lnTo>
                <a:lnTo>
                  <a:pt x="157099" y="1870075"/>
                </a:lnTo>
                <a:lnTo>
                  <a:pt x="168275" y="1922399"/>
                </a:lnTo>
                <a:lnTo>
                  <a:pt x="176149" y="1982724"/>
                </a:lnTo>
                <a:lnTo>
                  <a:pt x="179324" y="2051050"/>
                </a:lnTo>
                <a:lnTo>
                  <a:pt x="176149" y="2119249"/>
                </a:lnTo>
                <a:lnTo>
                  <a:pt x="168275" y="2179574"/>
                </a:lnTo>
                <a:lnTo>
                  <a:pt x="157099" y="2232025"/>
                </a:lnTo>
                <a:lnTo>
                  <a:pt x="142875" y="2277999"/>
                </a:lnTo>
                <a:lnTo>
                  <a:pt x="127000" y="2319274"/>
                </a:lnTo>
                <a:lnTo>
                  <a:pt x="107950" y="2359025"/>
                </a:lnTo>
                <a:lnTo>
                  <a:pt x="88900" y="2395474"/>
                </a:lnTo>
                <a:lnTo>
                  <a:pt x="69850" y="2433574"/>
                </a:lnTo>
                <a:lnTo>
                  <a:pt x="52324" y="2471674"/>
                </a:lnTo>
                <a:lnTo>
                  <a:pt x="34925" y="2512949"/>
                </a:lnTo>
                <a:lnTo>
                  <a:pt x="20574" y="2560574"/>
                </a:lnTo>
                <a:lnTo>
                  <a:pt x="11049" y="2613025"/>
                </a:lnTo>
                <a:lnTo>
                  <a:pt x="1524" y="2671699"/>
                </a:lnTo>
                <a:lnTo>
                  <a:pt x="0" y="2741549"/>
                </a:lnTo>
                <a:lnTo>
                  <a:pt x="1524" y="2809875"/>
                </a:lnTo>
                <a:lnTo>
                  <a:pt x="11049" y="2868549"/>
                </a:lnTo>
                <a:lnTo>
                  <a:pt x="20574" y="2922524"/>
                </a:lnTo>
                <a:lnTo>
                  <a:pt x="34925" y="2966974"/>
                </a:lnTo>
                <a:lnTo>
                  <a:pt x="52324" y="3009900"/>
                </a:lnTo>
                <a:lnTo>
                  <a:pt x="69850" y="3046349"/>
                </a:lnTo>
                <a:lnTo>
                  <a:pt x="88900" y="3084449"/>
                </a:lnTo>
                <a:lnTo>
                  <a:pt x="107950" y="3121025"/>
                </a:lnTo>
                <a:lnTo>
                  <a:pt x="127000" y="3160649"/>
                </a:lnTo>
                <a:lnTo>
                  <a:pt x="142875" y="3201924"/>
                </a:lnTo>
                <a:lnTo>
                  <a:pt x="157099" y="3248025"/>
                </a:lnTo>
                <a:lnTo>
                  <a:pt x="168275" y="3300349"/>
                </a:lnTo>
                <a:lnTo>
                  <a:pt x="176149" y="3360674"/>
                </a:lnTo>
                <a:lnTo>
                  <a:pt x="179324" y="3427349"/>
                </a:lnTo>
                <a:lnTo>
                  <a:pt x="176149" y="3497199"/>
                </a:lnTo>
                <a:lnTo>
                  <a:pt x="168275" y="3557524"/>
                </a:lnTo>
                <a:lnTo>
                  <a:pt x="157099" y="3609975"/>
                </a:lnTo>
                <a:lnTo>
                  <a:pt x="142875" y="3655949"/>
                </a:lnTo>
                <a:lnTo>
                  <a:pt x="127000" y="3697224"/>
                </a:lnTo>
                <a:lnTo>
                  <a:pt x="107950" y="3736975"/>
                </a:lnTo>
                <a:lnTo>
                  <a:pt x="69850" y="3811524"/>
                </a:lnTo>
                <a:lnTo>
                  <a:pt x="52324" y="3848100"/>
                </a:lnTo>
                <a:lnTo>
                  <a:pt x="34925" y="3890899"/>
                </a:lnTo>
                <a:lnTo>
                  <a:pt x="20574" y="3935349"/>
                </a:lnTo>
                <a:lnTo>
                  <a:pt x="11049" y="3987800"/>
                </a:lnTo>
                <a:lnTo>
                  <a:pt x="1524" y="4048125"/>
                </a:lnTo>
                <a:lnTo>
                  <a:pt x="0" y="4116324"/>
                </a:lnTo>
                <a:lnTo>
                  <a:pt x="1524" y="4186174"/>
                </a:lnTo>
                <a:lnTo>
                  <a:pt x="11049" y="4244975"/>
                </a:lnTo>
                <a:lnTo>
                  <a:pt x="20574" y="4297299"/>
                </a:lnTo>
                <a:lnTo>
                  <a:pt x="34925" y="4343400"/>
                </a:lnTo>
                <a:lnTo>
                  <a:pt x="52324" y="4386199"/>
                </a:lnTo>
                <a:lnTo>
                  <a:pt x="69850" y="4424299"/>
                </a:lnTo>
                <a:lnTo>
                  <a:pt x="107950" y="4498975"/>
                </a:lnTo>
                <a:lnTo>
                  <a:pt x="127000" y="4537075"/>
                </a:lnTo>
                <a:lnTo>
                  <a:pt x="142875" y="4579874"/>
                </a:lnTo>
                <a:lnTo>
                  <a:pt x="157099" y="4625975"/>
                </a:lnTo>
                <a:lnTo>
                  <a:pt x="168275" y="4678299"/>
                </a:lnTo>
                <a:lnTo>
                  <a:pt x="176149" y="4738624"/>
                </a:lnTo>
                <a:lnTo>
                  <a:pt x="179324" y="4806950"/>
                </a:lnTo>
                <a:lnTo>
                  <a:pt x="176149" y="4875149"/>
                </a:lnTo>
                <a:lnTo>
                  <a:pt x="168275" y="4935474"/>
                </a:lnTo>
                <a:lnTo>
                  <a:pt x="157099" y="4987925"/>
                </a:lnTo>
                <a:lnTo>
                  <a:pt x="142875" y="5033899"/>
                </a:lnTo>
                <a:lnTo>
                  <a:pt x="127000" y="5075174"/>
                </a:lnTo>
                <a:lnTo>
                  <a:pt x="107950" y="5114925"/>
                </a:lnTo>
                <a:lnTo>
                  <a:pt x="88900" y="5149850"/>
                </a:lnTo>
                <a:lnTo>
                  <a:pt x="69850" y="5186299"/>
                </a:lnTo>
                <a:lnTo>
                  <a:pt x="52324" y="5226050"/>
                </a:lnTo>
                <a:lnTo>
                  <a:pt x="34925" y="5268849"/>
                </a:lnTo>
                <a:lnTo>
                  <a:pt x="20574" y="5313299"/>
                </a:lnTo>
                <a:lnTo>
                  <a:pt x="11049" y="5365750"/>
                </a:lnTo>
                <a:lnTo>
                  <a:pt x="1524" y="5426075"/>
                </a:lnTo>
                <a:lnTo>
                  <a:pt x="0" y="5494274"/>
                </a:lnTo>
                <a:lnTo>
                  <a:pt x="1524" y="5562600"/>
                </a:lnTo>
                <a:lnTo>
                  <a:pt x="11049" y="5622925"/>
                </a:lnTo>
                <a:lnTo>
                  <a:pt x="20574" y="5675312"/>
                </a:lnTo>
                <a:lnTo>
                  <a:pt x="34925" y="5721350"/>
                </a:lnTo>
                <a:lnTo>
                  <a:pt x="52324" y="5762625"/>
                </a:lnTo>
                <a:lnTo>
                  <a:pt x="69850" y="5802312"/>
                </a:lnTo>
                <a:lnTo>
                  <a:pt x="88900" y="5840412"/>
                </a:lnTo>
                <a:lnTo>
                  <a:pt x="107950" y="5876925"/>
                </a:lnTo>
                <a:lnTo>
                  <a:pt x="127000" y="5915025"/>
                </a:lnTo>
                <a:lnTo>
                  <a:pt x="142875" y="5956300"/>
                </a:lnTo>
                <a:lnTo>
                  <a:pt x="157099" y="6003925"/>
                </a:lnTo>
                <a:lnTo>
                  <a:pt x="168275" y="6056312"/>
                </a:lnTo>
                <a:lnTo>
                  <a:pt x="176149" y="6113462"/>
                </a:lnTo>
                <a:lnTo>
                  <a:pt x="179324" y="6183312"/>
                </a:lnTo>
                <a:lnTo>
                  <a:pt x="176149" y="6251575"/>
                </a:lnTo>
                <a:lnTo>
                  <a:pt x="168275" y="6311900"/>
                </a:lnTo>
                <a:lnTo>
                  <a:pt x="157099" y="6361112"/>
                </a:lnTo>
                <a:lnTo>
                  <a:pt x="142875" y="6407150"/>
                </a:lnTo>
                <a:lnTo>
                  <a:pt x="127000" y="6448425"/>
                </a:lnTo>
                <a:lnTo>
                  <a:pt x="109474" y="6488112"/>
                </a:lnTo>
                <a:lnTo>
                  <a:pt x="73025" y="6561137"/>
                </a:lnTo>
                <a:lnTo>
                  <a:pt x="53975" y="6597650"/>
                </a:lnTo>
                <a:lnTo>
                  <a:pt x="22225" y="6683375"/>
                </a:lnTo>
                <a:lnTo>
                  <a:pt x="12700" y="6735761"/>
                </a:lnTo>
                <a:lnTo>
                  <a:pt x="4699" y="6791323"/>
                </a:lnTo>
                <a:lnTo>
                  <a:pt x="0" y="6857999"/>
                </a:lnTo>
                <a:lnTo>
                  <a:pt x="4802124" y="6857999"/>
                </a:lnTo>
                <a:lnTo>
                  <a:pt x="4802124" y="0"/>
                </a:lnTo>
                <a:close/>
              </a:path>
            </a:pathLst>
          </a:custGeom>
          <a:solidFill>
            <a:srgbClr val="2A1A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g object 18"/>
          <p:cNvSpPr/>
          <p:nvPr/>
        </p:nvSpPr>
        <p:spPr>
          <a:xfrm>
            <a:off x="0" y="0"/>
            <a:ext cx="283845" cy="6858000"/>
          </a:xfrm>
          <a:custGeom>
            <a:avLst/>
            <a:gdLst/>
            <a:ahLst/>
            <a:cxnLst/>
            <a:rect l="l" t="t" r="r" b="b"/>
            <a:pathLst>
              <a:path w="283845" h="6858000">
                <a:moveTo>
                  <a:pt x="283464" y="0"/>
                </a:moveTo>
                <a:lnTo>
                  <a:pt x="0" y="0"/>
                </a:lnTo>
                <a:lnTo>
                  <a:pt x="0" y="6858000"/>
                </a:lnTo>
                <a:lnTo>
                  <a:pt x="283464" y="6858000"/>
                </a:lnTo>
                <a:lnTo>
                  <a:pt x="283464" y="0"/>
                </a:lnTo>
                <a:close/>
              </a:path>
            </a:pathLst>
          </a:custGeom>
          <a:solidFill>
            <a:srgbClr val="F8B32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118615" y="563626"/>
            <a:ext cx="9954768" cy="167195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16989" y="4969509"/>
            <a:ext cx="8558021" cy="87883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11/27/2021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chemeClr val="tx1"/>
                </a:solidFill>
                <a:latin typeface="Garamond"/>
                <a:cs typeface="Garamond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800" b="1" i="0">
                <a:solidFill>
                  <a:srgbClr val="B73D35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11/27/2021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chemeClr val="tx1"/>
                </a:solidFill>
                <a:latin typeface="Garamond"/>
                <a:cs typeface="Garamond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11/27/2021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chemeClr val="tx1"/>
                </a:solidFill>
                <a:latin typeface="Garamond"/>
                <a:cs typeface="Garamond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11/27/2021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11/27/2021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0"/>
            <a:ext cx="11908790" cy="6858000"/>
          </a:xfrm>
          <a:custGeom>
            <a:avLst/>
            <a:gdLst/>
            <a:ahLst/>
            <a:cxnLst/>
            <a:rect l="l" t="t" r="r" b="b"/>
            <a:pathLst>
              <a:path w="11908790" h="6858000">
                <a:moveTo>
                  <a:pt x="0" y="6858000"/>
                </a:moveTo>
                <a:lnTo>
                  <a:pt x="11908536" y="6858000"/>
                </a:lnTo>
                <a:lnTo>
                  <a:pt x="11908536" y="0"/>
                </a:lnTo>
                <a:lnTo>
                  <a:pt x="0" y="0"/>
                </a:lnTo>
                <a:lnTo>
                  <a:pt x="0" y="6858000"/>
                </a:lnTo>
                <a:close/>
              </a:path>
            </a:pathLst>
          </a:custGeom>
          <a:solidFill>
            <a:srgbClr val="F3F3F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g object 17"/>
          <p:cNvSpPr/>
          <p:nvPr/>
        </p:nvSpPr>
        <p:spPr>
          <a:xfrm>
            <a:off x="0" y="0"/>
            <a:ext cx="885825" cy="6858000"/>
          </a:xfrm>
          <a:custGeom>
            <a:avLst/>
            <a:gdLst/>
            <a:ahLst/>
            <a:cxnLst/>
            <a:rect l="l" t="t" r="r" b="b"/>
            <a:pathLst>
              <a:path w="885825" h="6858000">
                <a:moveTo>
                  <a:pt x="709307" y="0"/>
                </a:moveTo>
                <a:lnTo>
                  <a:pt x="0" y="0"/>
                </a:lnTo>
                <a:lnTo>
                  <a:pt x="0" y="6857999"/>
                </a:lnTo>
                <a:lnTo>
                  <a:pt x="709307" y="6857999"/>
                </a:lnTo>
                <a:lnTo>
                  <a:pt x="710895" y="6789736"/>
                </a:lnTo>
                <a:lnTo>
                  <a:pt x="718832" y="6729412"/>
                </a:lnTo>
                <a:lnTo>
                  <a:pt x="729932" y="6677025"/>
                </a:lnTo>
                <a:lnTo>
                  <a:pt x="744220" y="6630987"/>
                </a:lnTo>
                <a:lnTo>
                  <a:pt x="760082" y="6589712"/>
                </a:lnTo>
                <a:lnTo>
                  <a:pt x="779132" y="6553200"/>
                </a:lnTo>
                <a:lnTo>
                  <a:pt x="817206" y="6477000"/>
                </a:lnTo>
                <a:lnTo>
                  <a:pt x="833081" y="6440487"/>
                </a:lnTo>
                <a:lnTo>
                  <a:pt x="848944" y="6399212"/>
                </a:lnTo>
                <a:lnTo>
                  <a:pt x="864819" y="6353175"/>
                </a:lnTo>
                <a:lnTo>
                  <a:pt x="875919" y="6300787"/>
                </a:lnTo>
                <a:lnTo>
                  <a:pt x="882269" y="6240462"/>
                </a:lnTo>
                <a:lnTo>
                  <a:pt x="885444" y="6172200"/>
                </a:lnTo>
                <a:lnTo>
                  <a:pt x="882269" y="6103937"/>
                </a:lnTo>
                <a:lnTo>
                  <a:pt x="875919" y="6043612"/>
                </a:lnTo>
                <a:lnTo>
                  <a:pt x="864819" y="5991225"/>
                </a:lnTo>
                <a:lnTo>
                  <a:pt x="848944" y="5945187"/>
                </a:lnTo>
                <a:lnTo>
                  <a:pt x="833081" y="5903912"/>
                </a:lnTo>
                <a:lnTo>
                  <a:pt x="817206" y="5867400"/>
                </a:lnTo>
                <a:lnTo>
                  <a:pt x="779132" y="5791200"/>
                </a:lnTo>
                <a:lnTo>
                  <a:pt x="760082" y="5754687"/>
                </a:lnTo>
                <a:lnTo>
                  <a:pt x="744220" y="5713412"/>
                </a:lnTo>
                <a:lnTo>
                  <a:pt x="729932" y="5667375"/>
                </a:lnTo>
                <a:lnTo>
                  <a:pt x="718832" y="5614987"/>
                </a:lnTo>
                <a:lnTo>
                  <a:pt x="710895" y="5554599"/>
                </a:lnTo>
                <a:lnTo>
                  <a:pt x="709307" y="5486400"/>
                </a:lnTo>
                <a:lnTo>
                  <a:pt x="710895" y="5418074"/>
                </a:lnTo>
                <a:lnTo>
                  <a:pt x="718832" y="5357749"/>
                </a:lnTo>
                <a:lnTo>
                  <a:pt x="729932" y="5305425"/>
                </a:lnTo>
                <a:lnTo>
                  <a:pt x="744220" y="5259324"/>
                </a:lnTo>
                <a:lnTo>
                  <a:pt x="760082" y="5218049"/>
                </a:lnTo>
                <a:lnTo>
                  <a:pt x="779132" y="5181600"/>
                </a:lnTo>
                <a:lnTo>
                  <a:pt x="817206" y="5105400"/>
                </a:lnTo>
                <a:lnTo>
                  <a:pt x="833081" y="5068824"/>
                </a:lnTo>
                <a:lnTo>
                  <a:pt x="848944" y="5027549"/>
                </a:lnTo>
                <a:lnTo>
                  <a:pt x="864819" y="4981575"/>
                </a:lnTo>
                <a:lnTo>
                  <a:pt x="875919" y="4929124"/>
                </a:lnTo>
                <a:lnTo>
                  <a:pt x="882269" y="4868799"/>
                </a:lnTo>
                <a:lnTo>
                  <a:pt x="885444" y="4800600"/>
                </a:lnTo>
                <a:lnTo>
                  <a:pt x="882269" y="4732274"/>
                </a:lnTo>
                <a:lnTo>
                  <a:pt x="875919" y="4671949"/>
                </a:lnTo>
                <a:lnTo>
                  <a:pt x="864819" y="4619625"/>
                </a:lnTo>
                <a:lnTo>
                  <a:pt x="848944" y="4573524"/>
                </a:lnTo>
                <a:lnTo>
                  <a:pt x="833081" y="4532249"/>
                </a:lnTo>
                <a:lnTo>
                  <a:pt x="817206" y="4495800"/>
                </a:lnTo>
                <a:lnTo>
                  <a:pt x="779132" y="4419600"/>
                </a:lnTo>
                <a:lnTo>
                  <a:pt x="760082" y="4383024"/>
                </a:lnTo>
                <a:lnTo>
                  <a:pt x="744220" y="4341749"/>
                </a:lnTo>
                <a:lnTo>
                  <a:pt x="729932" y="4295775"/>
                </a:lnTo>
                <a:lnTo>
                  <a:pt x="718832" y="4243324"/>
                </a:lnTo>
                <a:lnTo>
                  <a:pt x="710895" y="4182999"/>
                </a:lnTo>
                <a:lnTo>
                  <a:pt x="709307" y="4114800"/>
                </a:lnTo>
                <a:lnTo>
                  <a:pt x="710895" y="4046474"/>
                </a:lnTo>
                <a:lnTo>
                  <a:pt x="718832" y="3986149"/>
                </a:lnTo>
                <a:lnTo>
                  <a:pt x="729932" y="3933825"/>
                </a:lnTo>
                <a:lnTo>
                  <a:pt x="744220" y="3887724"/>
                </a:lnTo>
                <a:lnTo>
                  <a:pt x="760082" y="3846449"/>
                </a:lnTo>
                <a:lnTo>
                  <a:pt x="779132" y="3810000"/>
                </a:lnTo>
                <a:lnTo>
                  <a:pt x="817206" y="3733800"/>
                </a:lnTo>
                <a:lnTo>
                  <a:pt x="833081" y="3697224"/>
                </a:lnTo>
                <a:lnTo>
                  <a:pt x="848944" y="3655949"/>
                </a:lnTo>
                <a:lnTo>
                  <a:pt x="864819" y="3609975"/>
                </a:lnTo>
                <a:lnTo>
                  <a:pt x="875919" y="3557524"/>
                </a:lnTo>
                <a:lnTo>
                  <a:pt x="882269" y="3497199"/>
                </a:lnTo>
                <a:lnTo>
                  <a:pt x="885444" y="3427349"/>
                </a:lnTo>
                <a:lnTo>
                  <a:pt x="882269" y="3360674"/>
                </a:lnTo>
                <a:lnTo>
                  <a:pt x="875919" y="3300349"/>
                </a:lnTo>
                <a:lnTo>
                  <a:pt x="864819" y="3248025"/>
                </a:lnTo>
                <a:lnTo>
                  <a:pt x="848944" y="3201924"/>
                </a:lnTo>
                <a:lnTo>
                  <a:pt x="833081" y="3160649"/>
                </a:lnTo>
                <a:lnTo>
                  <a:pt x="817206" y="3124200"/>
                </a:lnTo>
                <a:lnTo>
                  <a:pt x="779132" y="3048000"/>
                </a:lnTo>
                <a:lnTo>
                  <a:pt x="760082" y="3011424"/>
                </a:lnTo>
                <a:lnTo>
                  <a:pt x="744220" y="2970149"/>
                </a:lnTo>
                <a:lnTo>
                  <a:pt x="729932" y="2924175"/>
                </a:lnTo>
                <a:lnTo>
                  <a:pt x="718832" y="2871724"/>
                </a:lnTo>
                <a:lnTo>
                  <a:pt x="710895" y="2811399"/>
                </a:lnTo>
                <a:lnTo>
                  <a:pt x="709307" y="2743200"/>
                </a:lnTo>
                <a:lnTo>
                  <a:pt x="710895" y="2674874"/>
                </a:lnTo>
                <a:lnTo>
                  <a:pt x="718832" y="2614549"/>
                </a:lnTo>
                <a:lnTo>
                  <a:pt x="729932" y="2562225"/>
                </a:lnTo>
                <a:lnTo>
                  <a:pt x="744220" y="2516124"/>
                </a:lnTo>
                <a:lnTo>
                  <a:pt x="760082" y="2474849"/>
                </a:lnTo>
                <a:lnTo>
                  <a:pt x="779132" y="2438400"/>
                </a:lnTo>
                <a:lnTo>
                  <a:pt x="817206" y="2362200"/>
                </a:lnTo>
                <a:lnTo>
                  <a:pt x="833081" y="2325624"/>
                </a:lnTo>
                <a:lnTo>
                  <a:pt x="848944" y="2284349"/>
                </a:lnTo>
                <a:lnTo>
                  <a:pt x="864819" y="2238375"/>
                </a:lnTo>
                <a:lnTo>
                  <a:pt x="875919" y="2185924"/>
                </a:lnTo>
                <a:lnTo>
                  <a:pt x="882269" y="2125599"/>
                </a:lnTo>
                <a:lnTo>
                  <a:pt x="885444" y="2057400"/>
                </a:lnTo>
                <a:lnTo>
                  <a:pt x="882269" y="1989074"/>
                </a:lnTo>
                <a:lnTo>
                  <a:pt x="875919" y="1928749"/>
                </a:lnTo>
                <a:lnTo>
                  <a:pt x="864819" y="1876425"/>
                </a:lnTo>
                <a:lnTo>
                  <a:pt x="848944" y="1830324"/>
                </a:lnTo>
                <a:lnTo>
                  <a:pt x="833081" y="1789049"/>
                </a:lnTo>
                <a:lnTo>
                  <a:pt x="817206" y="1752600"/>
                </a:lnTo>
                <a:lnTo>
                  <a:pt x="779132" y="1676400"/>
                </a:lnTo>
                <a:lnTo>
                  <a:pt x="760082" y="1639824"/>
                </a:lnTo>
                <a:lnTo>
                  <a:pt x="744220" y="1598549"/>
                </a:lnTo>
                <a:lnTo>
                  <a:pt x="729932" y="1552575"/>
                </a:lnTo>
                <a:lnTo>
                  <a:pt x="718832" y="1500124"/>
                </a:lnTo>
                <a:lnTo>
                  <a:pt x="710895" y="1439799"/>
                </a:lnTo>
                <a:lnTo>
                  <a:pt x="709307" y="1371600"/>
                </a:lnTo>
                <a:lnTo>
                  <a:pt x="710895" y="1303274"/>
                </a:lnTo>
                <a:lnTo>
                  <a:pt x="718832" y="1242949"/>
                </a:lnTo>
                <a:lnTo>
                  <a:pt x="729932" y="1190625"/>
                </a:lnTo>
                <a:lnTo>
                  <a:pt x="744220" y="1144524"/>
                </a:lnTo>
                <a:lnTo>
                  <a:pt x="760082" y="1103249"/>
                </a:lnTo>
                <a:lnTo>
                  <a:pt x="779132" y="1066800"/>
                </a:lnTo>
                <a:lnTo>
                  <a:pt x="817206" y="990600"/>
                </a:lnTo>
                <a:lnTo>
                  <a:pt x="833081" y="954024"/>
                </a:lnTo>
                <a:lnTo>
                  <a:pt x="848944" y="912749"/>
                </a:lnTo>
                <a:lnTo>
                  <a:pt x="864819" y="866775"/>
                </a:lnTo>
                <a:lnTo>
                  <a:pt x="875919" y="814324"/>
                </a:lnTo>
                <a:lnTo>
                  <a:pt x="882269" y="753999"/>
                </a:lnTo>
                <a:lnTo>
                  <a:pt x="885444" y="685800"/>
                </a:lnTo>
                <a:lnTo>
                  <a:pt x="882269" y="617474"/>
                </a:lnTo>
                <a:lnTo>
                  <a:pt x="875919" y="557149"/>
                </a:lnTo>
                <a:lnTo>
                  <a:pt x="864819" y="504825"/>
                </a:lnTo>
                <a:lnTo>
                  <a:pt x="848944" y="458724"/>
                </a:lnTo>
                <a:lnTo>
                  <a:pt x="833081" y="417449"/>
                </a:lnTo>
                <a:lnTo>
                  <a:pt x="817206" y="381000"/>
                </a:lnTo>
                <a:lnTo>
                  <a:pt x="779132" y="304800"/>
                </a:lnTo>
                <a:lnTo>
                  <a:pt x="760082" y="268224"/>
                </a:lnTo>
                <a:lnTo>
                  <a:pt x="744220" y="226949"/>
                </a:lnTo>
                <a:lnTo>
                  <a:pt x="729932" y="180975"/>
                </a:lnTo>
                <a:lnTo>
                  <a:pt x="718832" y="128524"/>
                </a:lnTo>
                <a:lnTo>
                  <a:pt x="710895" y="68199"/>
                </a:lnTo>
                <a:lnTo>
                  <a:pt x="709307" y="0"/>
                </a:lnTo>
                <a:close/>
              </a:path>
            </a:pathLst>
          </a:custGeom>
          <a:solidFill>
            <a:srgbClr val="2A1A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g object 18"/>
          <p:cNvSpPr/>
          <p:nvPr/>
        </p:nvSpPr>
        <p:spPr>
          <a:xfrm>
            <a:off x="11908535" y="0"/>
            <a:ext cx="283845" cy="6858000"/>
          </a:xfrm>
          <a:custGeom>
            <a:avLst/>
            <a:gdLst/>
            <a:ahLst/>
            <a:cxnLst/>
            <a:rect l="l" t="t" r="r" b="b"/>
            <a:pathLst>
              <a:path w="283845" h="6858000">
                <a:moveTo>
                  <a:pt x="283464" y="0"/>
                </a:moveTo>
                <a:lnTo>
                  <a:pt x="0" y="0"/>
                </a:lnTo>
                <a:lnTo>
                  <a:pt x="0" y="6858000"/>
                </a:lnTo>
                <a:lnTo>
                  <a:pt x="283464" y="6858000"/>
                </a:lnTo>
                <a:lnTo>
                  <a:pt x="283464" y="0"/>
                </a:lnTo>
                <a:close/>
              </a:path>
            </a:pathLst>
          </a:custGeom>
          <a:solidFill>
            <a:srgbClr val="F8B32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7838058" y="613663"/>
            <a:ext cx="2795904" cy="6350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1" i="0">
                <a:solidFill>
                  <a:schemeClr val="tx1"/>
                </a:solidFill>
                <a:latin typeface="Garamond"/>
                <a:cs typeface="Garamond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934313" y="1399793"/>
            <a:ext cx="8343265" cy="244729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800" b="1" i="0">
                <a:solidFill>
                  <a:srgbClr val="B73D35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0"/>
            <a:ext cx="390144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11/27/2021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6" Type="http://schemas.openxmlformats.org/officeDocument/2006/relationships/image" Target="../media/image46.png"/><Relationship Id="rId21" Type="http://schemas.openxmlformats.org/officeDocument/2006/relationships/image" Target="../media/image41.png"/><Relationship Id="rId34" Type="http://schemas.openxmlformats.org/officeDocument/2006/relationships/image" Target="../media/image54.png"/><Relationship Id="rId42" Type="http://schemas.openxmlformats.org/officeDocument/2006/relationships/image" Target="../media/image62.png"/><Relationship Id="rId47" Type="http://schemas.openxmlformats.org/officeDocument/2006/relationships/image" Target="../media/image67.png"/><Relationship Id="rId50" Type="http://schemas.openxmlformats.org/officeDocument/2006/relationships/image" Target="../media/image70.png"/><Relationship Id="rId55" Type="http://schemas.openxmlformats.org/officeDocument/2006/relationships/image" Target="../media/image75.png"/><Relationship Id="rId63" Type="http://schemas.openxmlformats.org/officeDocument/2006/relationships/image" Target="../media/image83.png"/><Relationship Id="rId7" Type="http://schemas.openxmlformats.org/officeDocument/2006/relationships/image" Target="../media/image27.png"/><Relationship Id="rId2" Type="http://schemas.openxmlformats.org/officeDocument/2006/relationships/image" Target="../media/image22.png"/><Relationship Id="rId16" Type="http://schemas.openxmlformats.org/officeDocument/2006/relationships/image" Target="../media/image36.png"/><Relationship Id="rId29" Type="http://schemas.openxmlformats.org/officeDocument/2006/relationships/image" Target="../media/image49.png"/><Relationship Id="rId11" Type="http://schemas.openxmlformats.org/officeDocument/2006/relationships/image" Target="../media/image31.png"/><Relationship Id="rId24" Type="http://schemas.openxmlformats.org/officeDocument/2006/relationships/image" Target="../media/image44.png"/><Relationship Id="rId32" Type="http://schemas.openxmlformats.org/officeDocument/2006/relationships/image" Target="../media/image52.png"/><Relationship Id="rId37" Type="http://schemas.openxmlformats.org/officeDocument/2006/relationships/image" Target="../media/image57.png"/><Relationship Id="rId40" Type="http://schemas.openxmlformats.org/officeDocument/2006/relationships/image" Target="../media/image60.png"/><Relationship Id="rId45" Type="http://schemas.openxmlformats.org/officeDocument/2006/relationships/image" Target="../media/image65.png"/><Relationship Id="rId53" Type="http://schemas.openxmlformats.org/officeDocument/2006/relationships/image" Target="../media/image73.png"/><Relationship Id="rId58" Type="http://schemas.openxmlformats.org/officeDocument/2006/relationships/image" Target="../media/image78.png"/><Relationship Id="rId5" Type="http://schemas.openxmlformats.org/officeDocument/2006/relationships/image" Target="../media/image25.png"/><Relationship Id="rId61" Type="http://schemas.openxmlformats.org/officeDocument/2006/relationships/image" Target="../media/image81.png"/><Relationship Id="rId19" Type="http://schemas.openxmlformats.org/officeDocument/2006/relationships/image" Target="../media/image39.png"/><Relationship Id="rId14" Type="http://schemas.openxmlformats.org/officeDocument/2006/relationships/image" Target="../media/image34.png"/><Relationship Id="rId22" Type="http://schemas.openxmlformats.org/officeDocument/2006/relationships/image" Target="../media/image42.png"/><Relationship Id="rId27" Type="http://schemas.openxmlformats.org/officeDocument/2006/relationships/image" Target="../media/image47.png"/><Relationship Id="rId30" Type="http://schemas.openxmlformats.org/officeDocument/2006/relationships/image" Target="../media/image50.png"/><Relationship Id="rId35" Type="http://schemas.openxmlformats.org/officeDocument/2006/relationships/image" Target="../media/image55.png"/><Relationship Id="rId43" Type="http://schemas.openxmlformats.org/officeDocument/2006/relationships/image" Target="../media/image63.png"/><Relationship Id="rId48" Type="http://schemas.openxmlformats.org/officeDocument/2006/relationships/image" Target="../media/image68.png"/><Relationship Id="rId56" Type="http://schemas.openxmlformats.org/officeDocument/2006/relationships/image" Target="../media/image76.png"/><Relationship Id="rId64" Type="http://schemas.openxmlformats.org/officeDocument/2006/relationships/image" Target="../media/image84.png"/><Relationship Id="rId8" Type="http://schemas.openxmlformats.org/officeDocument/2006/relationships/image" Target="../media/image28.png"/><Relationship Id="rId51" Type="http://schemas.openxmlformats.org/officeDocument/2006/relationships/image" Target="../media/image71.png"/><Relationship Id="rId3" Type="http://schemas.openxmlformats.org/officeDocument/2006/relationships/image" Target="../media/image23.png"/><Relationship Id="rId12" Type="http://schemas.openxmlformats.org/officeDocument/2006/relationships/image" Target="../media/image32.png"/><Relationship Id="rId17" Type="http://schemas.openxmlformats.org/officeDocument/2006/relationships/image" Target="../media/image37.png"/><Relationship Id="rId25" Type="http://schemas.openxmlformats.org/officeDocument/2006/relationships/image" Target="../media/image45.png"/><Relationship Id="rId33" Type="http://schemas.openxmlformats.org/officeDocument/2006/relationships/image" Target="../media/image53.png"/><Relationship Id="rId38" Type="http://schemas.openxmlformats.org/officeDocument/2006/relationships/image" Target="../media/image58.png"/><Relationship Id="rId46" Type="http://schemas.openxmlformats.org/officeDocument/2006/relationships/image" Target="../media/image66.png"/><Relationship Id="rId59" Type="http://schemas.openxmlformats.org/officeDocument/2006/relationships/image" Target="../media/image79.png"/><Relationship Id="rId20" Type="http://schemas.openxmlformats.org/officeDocument/2006/relationships/image" Target="../media/image40.png"/><Relationship Id="rId41" Type="http://schemas.openxmlformats.org/officeDocument/2006/relationships/image" Target="../media/image61.png"/><Relationship Id="rId54" Type="http://schemas.openxmlformats.org/officeDocument/2006/relationships/image" Target="../media/image74.png"/><Relationship Id="rId62" Type="http://schemas.openxmlformats.org/officeDocument/2006/relationships/image" Target="../media/image8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15" Type="http://schemas.openxmlformats.org/officeDocument/2006/relationships/image" Target="../media/image35.png"/><Relationship Id="rId23" Type="http://schemas.openxmlformats.org/officeDocument/2006/relationships/image" Target="../media/image43.png"/><Relationship Id="rId28" Type="http://schemas.openxmlformats.org/officeDocument/2006/relationships/image" Target="../media/image48.png"/><Relationship Id="rId36" Type="http://schemas.openxmlformats.org/officeDocument/2006/relationships/image" Target="../media/image56.png"/><Relationship Id="rId49" Type="http://schemas.openxmlformats.org/officeDocument/2006/relationships/image" Target="../media/image69.png"/><Relationship Id="rId57" Type="http://schemas.openxmlformats.org/officeDocument/2006/relationships/image" Target="../media/image77.png"/><Relationship Id="rId10" Type="http://schemas.openxmlformats.org/officeDocument/2006/relationships/image" Target="../media/image30.png"/><Relationship Id="rId31" Type="http://schemas.openxmlformats.org/officeDocument/2006/relationships/image" Target="../media/image51.png"/><Relationship Id="rId44" Type="http://schemas.openxmlformats.org/officeDocument/2006/relationships/image" Target="../media/image64.png"/><Relationship Id="rId52" Type="http://schemas.openxmlformats.org/officeDocument/2006/relationships/image" Target="../media/image72.png"/><Relationship Id="rId60" Type="http://schemas.openxmlformats.org/officeDocument/2006/relationships/image" Target="../media/image80.png"/><Relationship Id="rId65" Type="http://schemas.openxmlformats.org/officeDocument/2006/relationships/image" Target="../media/image85.png"/><Relationship Id="rId4" Type="http://schemas.openxmlformats.org/officeDocument/2006/relationships/image" Target="../media/image24.png"/><Relationship Id="rId9" Type="http://schemas.openxmlformats.org/officeDocument/2006/relationships/image" Target="../media/image29.png"/><Relationship Id="rId13" Type="http://schemas.openxmlformats.org/officeDocument/2006/relationships/image" Target="../media/image33.png"/><Relationship Id="rId18" Type="http://schemas.openxmlformats.org/officeDocument/2006/relationships/image" Target="../media/image38.png"/><Relationship Id="rId39" Type="http://schemas.openxmlformats.org/officeDocument/2006/relationships/image" Target="../media/image5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7" Type="http://schemas.openxmlformats.org/officeDocument/2006/relationships/image" Target="../media/image91.png"/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0.png"/><Relationship Id="rId5" Type="http://schemas.openxmlformats.org/officeDocument/2006/relationships/image" Target="../media/image89.png"/><Relationship Id="rId4" Type="http://schemas.openxmlformats.org/officeDocument/2006/relationships/image" Target="../media/image8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7" Type="http://schemas.openxmlformats.org/officeDocument/2006/relationships/image" Target="../media/image97.png"/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96.png"/><Relationship Id="rId5" Type="http://schemas.openxmlformats.org/officeDocument/2006/relationships/image" Target="../media/image95.png"/><Relationship Id="rId4" Type="http://schemas.openxmlformats.org/officeDocument/2006/relationships/image" Target="../media/image9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png"/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0.png"/><Relationship Id="rId4" Type="http://schemas.openxmlformats.org/officeDocument/2006/relationships/image" Target="../media/image94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7.png"/><Relationship Id="rId13" Type="http://schemas.openxmlformats.org/officeDocument/2006/relationships/image" Target="../media/image112.png"/><Relationship Id="rId3" Type="http://schemas.openxmlformats.org/officeDocument/2006/relationships/image" Target="../media/image102.png"/><Relationship Id="rId7" Type="http://schemas.openxmlformats.org/officeDocument/2006/relationships/image" Target="../media/image106.png"/><Relationship Id="rId12" Type="http://schemas.openxmlformats.org/officeDocument/2006/relationships/image" Target="../media/image111.png"/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5.png"/><Relationship Id="rId11" Type="http://schemas.openxmlformats.org/officeDocument/2006/relationships/image" Target="../media/image110.png"/><Relationship Id="rId5" Type="http://schemas.openxmlformats.org/officeDocument/2006/relationships/image" Target="../media/image104.png"/><Relationship Id="rId10" Type="http://schemas.openxmlformats.org/officeDocument/2006/relationships/image" Target="../media/image109.png"/><Relationship Id="rId4" Type="http://schemas.openxmlformats.org/officeDocument/2006/relationships/image" Target="../media/image103.png"/><Relationship Id="rId9" Type="http://schemas.openxmlformats.org/officeDocument/2006/relationships/image" Target="../media/image108.png"/><Relationship Id="rId14" Type="http://schemas.openxmlformats.org/officeDocument/2006/relationships/image" Target="../media/image94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6.png"/><Relationship Id="rId13" Type="http://schemas.openxmlformats.org/officeDocument/2006/relationships/image" Target="../media/image94.png"/><Relationship Id="rId3" Type="http://schemas.openxmlformats.org/officeDocument/2006/relationships/image" Target="../media/image110.png"/><Relationship Id="rId7" Type="http://schemas.openxmlformats.org/officeDocument/2006/relationships/image" Target="../media/image115.png"/><Relationship Id="rId12" Type="http://schemas.openxmlformats.org/officeDocument/2006/relationships/image" Target="../media/image120.png"/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4.png"/><Relationship Id="rId11" Type="http://schemas.openxmlformats.org/officeDocument/2006/relationships/image" Target="../media/image119.png"/><Relationship Id="rId5" Type="http://schemas.openxmlformats.org/officeDocument/2006/relationships/image" Target="../media/image113.png"/><Relationship Id="rId10" Type="http://schemas.openxmlformats.org/officeDocument/2006/relationships/image" Target="../media/image118.png"/><Relationship Id="rId4" Type="http://schemas.openxmlformats.org/officeDocument/2006/relationships/image" Target="../media/image111.png"/><Relationship Id="rId9" Type="http://schemas.openxmlformats.org/officeDocument/2006/relationships/image" Target="../media/image117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9.png"/><Relationship Id="rId3" Type="http://schemas.openxmlformats.org/officeDocument/2006/relationships/image" Target="../media/image122.png"/><Relationship Id="rId7" Type="http://schemas.openxmlformats.org/officeDocument/2006/relationships/image" Target="../media/image126.png"/><Relationship Id="rId2" Type="http://schemas.openxmlformats.org/officeDocument/2006/relationships/image" Target="../media/image12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5.png"/><Relationship Id="rId5" Type="http://schemas.openxmlformats.org/officeDocument/2006/relationships/image" Target="../media/image124.png"/><Relationship Id="rId4" Type="http://schemas.openxmlformats.org/officeDocument/2006/relationships/image" Target="../media/image123.png"/><Relationship Id="rId9" Type="http://schemas.openxmlformats.org/officeDocument/2006/relationships/image" Target="../media/image9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png"/><Relationship Id="rId2" Type="http://schemas.openxmlformats.org/officeDocument/2006/relationships/image" Target="../media/image127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0.png"/><Relationship Id="rId7" Type="http://schemas.openxmlformats.org/officeDocument/2006/relationships/image" Target="../media/image94.png"/><Relationship Id="rId2" Type="http://schemas.openxmlformats.org/officeDocument/2006/relationships/image" Target="../media/image12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3.png"/><Relationship Id="rId5" Type="http://schemas.openxmlformats.org/officeDocument/2006/relationships/image" Target="../media/image132.png"/><Relationship Id="rId4" Type="http://schemas.openxmlformats.org/officeDocument/2006/relationships/image" Target="../media/image131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0.png"/><Relationship Id="rId3" Type="http://schemas.openxmlformats.org/officeDocument/2006/relationships/image" Target="../media/image135.png"/><Relationship Id="rId7" Type="http://schemas.openxmlformats.org/officeDocument/2006/relationships/image" Target="../media/image139.png"/><Relationship Id="rId2" Type="http://schemas.openxmlformats.org/officeDocument/2006/relationships/image" Target="../media/image13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8.png"/><Relationship Id="rId5" Type="http://schemas.openxmlformats.org/officeDocument/2006/relationships/image" Target="../media/image137.png"/><Relationship Id="rId10" Type="http://schemas.openxmlformats.org/officeDocument/2006/relationships/image" Target="../media/image94.png"/><Relationship Id="rId4" Type="http://schemas.openxmlformats.org/officeDocument/2006/relationships/image" Target="../media/image136.png"/><Relationship Id="rId9" Type="http://schemas.openxmlformats.org/officeDocument/2006/relationships/image" Target="../media/image9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2.png"/><Relationship Id="rId2" Type="http://schemas.openxmlformats.org/officeDocument/2006/relationships/image" Target="../media/image14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4.png"/><Relationship Id="rId5" Type="http://schemas.openxmlformats.org/officeDocument/2006/relationships/image" Target="../media/image144.png"/><Relationship Id="rId4" Type="http://schemas.openxmlformats.org/officeDocument/2006/relationships/image" Target="../media/image14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6.png"/><Relationship Id="rId7" Type="http://schemas.openxmlformats.org/officeDocument/2006/relationships/image" Target="../media/image149.png"/><Relationship Id="rId2" Type="http://schemas.openxmlformats.org/officeDocument/2006/relationships/image" Target="../media/image14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4.png"/><Relationship Id="rId5" Type="http://schemas.openxmlformats.org/officeDocument/2006/relationships/image" Target="../media/image148.png"/><Relationship Id="rId4" Type="http://schemas.openxmlformats.org/officeDocument/2006/relationships/image" Target="../media/image147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2.png"/><Relationship Id="rId3" Type="http://schemas.openxmlformats.org/officeDocument/2006/relationships/image" Target="../media/image110.png"/><Relationship Id="rId7" Type="http://schemas.openxmlformats.org/officeDocument/2006/relationships/image" Target="../media/image151.png"/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0.png"/><Relationship Id="rId5" Type="http://schemas.openxmlformats.org/officeDocument/2006/relationships/image" Target="../media/image111.png"/><Relationship Id="rId10" Type="http://schemas.openxmlformats.org/officeDocument/2006/relationships/image" Target="../media/image154.png"/><Relationship Id="rId4" Type="http://schemas.openxmlformats.org/officeDocument/2006/relationships/image" Target="../media/image108.png"/><Relationship Id="rId9" Type="http://schemas.openxmlformats.org/officeDocument/2006/relationships/image" Target="../media/image153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1.png"/><Relationship Id="rId13" Type="http://schemas.openxmlformats.org/officeDocument/2006/relationships/image" Target="../media/image166.png"/><Relationship Id="rId3" Type="http://schemas.openxmlformats.org/officeDocument/2006/relationships/image" Target="../media/image156.png"/><Relationship Id="rId7" Type="http://schemas.openxmlformats.org/officeDocument/2006/relationships/image" Target="../media/image160.png"/><Relationship Id="rId12" Type="http://schemas.openxmlformats.org/officeDocument/2006/relationships/image" Target="../media/image165.png"/><Relationship Id="rId2" Type="http://schemas.openxmlformats.org/officeDocument/2006/relationships/image" Target="../media/image15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9.png"/><Relationship Id="rId11" Type="http://schemas.openxmlformats.org/officeDocument/2006/relationships/image" Target="../media/image164.png"/><Relationship Id="rId5" Type="http://schemas.openxmlformats.org/officeDocument/2006/relationships/image" Target="../media/image158.png"/><Relationship Id="rId15" Type="http://schemas.openxmlformats.org/officeDocument/2006/relationships/image" Target="../media/image94.png"/><Relationship Id="rId10" Type="http://schemas.openxmlformats.org/officeDocument/2006/relationships/image" Target="../media/image163.png"/><Relationship Id="rId4" Type="http://schemas.openxmlformats.org/officeDocument/2006/relationships/image" Target="../media/image157.png"/><Relationship Id="rId9" Type="http://schemas.openxmlformats.org/officeDocument/2006/relationships/image" Target="../media/image162.png"/><Relationship Id="rId14" Type="http://schemas.openxmlformats.org/officeDocument/2006/relationships/image" Target="../media/image101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3.png"/><Relationship Id="rId3" Type="http://schemas.openxmlformats.org/officeDocument/2006/relationships/image" Target="../media/image168.png"/><Relationship Id="rId7" Type="http://schemas.openxmlformats.org/officeDocument/2006/relationships/image" Target="../media/image172.png"/><Relationship Id="rId2" Type="http://schemas.openxmlformats.org/officeDocument/2006/relationships/image" Target="../media/image16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1.png"/><Relationship Id="rId5" Type="http://schemas.openxmlformats.org/officeDocument/2006/relationships/image" Target="../media/image170.png"/><Relationship Id="rId4" Type="http://schemas.openxmlformats.org/officeDocument/2006/relationships/image" Target="../media/image169.png"/><Relationship Id="rId9" Type="http://schemas.openxmlformats.org/officeDocument/2006/relationships/image" Target="../media/image101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0.png"/><Relationship Id="rId3" Type="http://schemas.openxmlformats.org/officeDocument/2006/relationships/image" Target="../media/image175.png"/><Relationship Id="rId7" Type="http://schemas.openxmlformats.org/officeDocument/2006/relationships/image" Target="../media/image179.png"/><Relationship Id="rId2" Type="http://schemas.openxmlformats.org/officeDocument/2006/relationships/image" Target="../media/image174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78.png"/><Relationship Id="rId5" Type="http://schemas.openxmlformats.org/officeDocument/2006/relationships/image" Target="../media/image177.png"/><Relationship Id="rId10" Type="http://schemas.openxmlformats.org/officeDocument/2006/relationships/image" Target="../media/image182.png"/><Relationship Id="rId4" Type="http://schemas.openxmlformats.org/officeDocument/2006/relationships/image" Target="../media/image176.png"/><Relationship Id="rId9" Type="http://schemas.openxmlformats.org/officeDocument/2006/relationships/image" Target="../media/image18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4.png"/><Relationship Id="rId7" Type="http://schemas.openxmlformats.org/officeDocument/2006/relationships/image" Target="../media/image187.png"/><Relationship Id="rId2" Type="http://schemas.openxmlformats.org/officeDocument/2006/relationships/image" Target="../media/image183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86.png"/><Relationship Id="rId5" Type="http://schemas.openxmlformats.org/officeDocument/2006/relationships/image" Target="../media/image185.png"/><Relationship Id="rId4" Type="http://schemas.openxmlformats.org/officeDocument/2006/relationships/image" Target="../media/image13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9.png"/><Relationship Id="rId2" Type="http://schemas.openxmlformats.org/officeDocument/2006/relationships/image" Target="../media/image18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1.png"/><Relationship Id="rId4" Type="http://schemas.openxmlformats.org/officeDocument/2006/relationships/image" Target="../media/image190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3.png"/><Relationship Id="rId2" Type="http://schemas.openxmlformats.org/officeDocument/2006/relationships/image" Target="../media/image19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4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6.png"/><Relationship Id="rId2" Type="http://schemas.openxmlformats.org/officeDocument/2006/relationships/image" Target="../media/image19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7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9.png"/><Relationship Id="rId2" Type="http://schemas.openxmlformats.org/officeDocument/2006/relationships/image" Target="../media/image198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1.jpeg"/><Relationship Id="rId2" Type="http://schemas.openxmlformats.org/officeDocument/2006/relationships/image" Target="../media/image200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02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4.png"/><Relationship Id="rId7" Type="http://schemas.openxmlformats.org/officeDocument/2006/relationships/image" Target="../media/image208.png"/><Relationship Id="rId2" Type="http://schemas.openxmlformats.org/officeDocument/2006/relationships/image" Target="../media/image20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7.png"/><Relationship Id="rId5" Type="http://schemas.openxmlformats.org/officeDocument/2006/relationships/image" Target="../media/image206.png"/><Relationship Id="rId4" Type="http://schemas.openxmlformats.org/officeDocument/2006/relationships/image" Target="../media/image20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6858000"/>
                </a:lnTo>
                <a:lnTo>
                  <a:pt x="12192000" y="6858000"/>
                </a:lnTo>
                <a:lnTo>
                  <a:pt x="12192000" y="0"/>
                </a:lnTo>
                <a:close/>
              </a:path>
            </a:pathLst>
          </a:custGeom>
          <a:solidFill>
            <a:srgbClr val="2A1A00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" name="object 3"/>
          <p:cNvGrpSpPr/>
          <p:nvPr/>
        </p:nvGrpSpPr>
        <p:grpSpPr>
          <a:xfrm>
            <a:off x="0" y="0"/>
            <a:ext cx="2814955" cy="6858000"/>
            <a:chOff x="0" y="0"/>
            <a:chExt cx="2814955" cy="6858000"/>
          </a:xfrm>
        </p:grpSpPr>
        <p:sp>
          <p:nvSpPr>
            <p:cNvPr id="4" name="object 4"/>
            <p:cNvSpPr/>
            <p:nvPr/>
          </p:nvSpPr>
          <p:spPr>
            <a:xfrm>
              <a:off x="0" y="0"/>
              <a:ext cx="2814955" cy="6858000"/>
            </a:xfrm>
            <a:custGeom>
              <a:avLst/>
              <a:gdLst/>
              <a:ahLst/>
              <a:cxnLst/>
              <a:rect l="l" t="t" r="r" b="b"/>
              <a:pathLst>
                <a:path w="2814955" h="6858000">
                  <a:moveTo>
                    <a:pt x="1414526" y="0"/>
                  </a:moveTo>
                  <a:lnTo>
                    <a:pt x="0" y="0"/>
                  </a:lnTo>
                  <a:lnTo>
                    <a:pt x="0" y="6857999"/>
                  </a:lnTo>
                  <a:lnTo>
                    <a:pt x="1414526" y="6857999"/>
                  </a:lnTo>
                  <a:lnTo>
                    <a:pt x="1438402" y="6769098"/>
                  </a:lnTo>
                  <a:lnTo>
                    <a:pt x="1462151" y="6681787"/>
                  </a:lnTo>
                  <a:lnTo>
                    <a:pt x="1489202" y="6596062"/>
                  </a:lnTo>
                  <a:lnTo>
                    <a:pt x="1519301" y="6513512"/>
                  </a:lnTo>
                  <a:lnTo>
                    <a:pt x="1555877" y="6435725"/>
                  </a:lnTo>
                  <a:lnTo>
                    <a:pt x="1598676" y="6362700"/>
                  </a:lnTo>
                  <a:lnTo>
                    <a:pt x="1644777" y="6300787"/>
                  </a:lnTo>
                  <a:lnTo>
                    <a:pt x="1697101" y="6243637"/>
                  </a:lnTo>
                  <a:lnTo>
                    <a:pt x="1754251" y="6188075"/>
                  </a:lnTo>
                  <a:lnTo>
                    <a:pt x="1817751" y="6134100"/>
                  </a:lnTo>
                  <a:lnTo>
                    <a:pt x="1881377" y="6084887"/>
                  </a:lnTo>
                  <a:lnTo>
                    <a:pt x="1948052" y="6032500"/>
                  </a:lnTo>
                  <a:lnTo>
                    <a:pt x="2016252" y="5983287"/>
                  </a:lnTo>
                  <a:lnTo>
                    <a:pt x="2146427" y="5878512"/>
                  </a:lnTo>
                  <a:lnTo>
                    <a:pt x="2206752" y="5824537"/>
                  </a:lnTo>
                  <a:lnTo>
                    <a:pt x="2262378" y="5767387"/>
                  </a:lnTo>
                  <a:lnTo>
                    <a:pt x="2311527" y="5707062"/>
                  </a:lnTo>
                  <a:lnTo>
                    <a:pt x="2355977" y="5643562"/>
                  </a:lnTo>
                  <a:lnTo>
                    <a:pt x="2389378" y="5575300"/>
                  </a:lnTo>
                  <a:lnTo>
                    <a:pt x="2414778" y="5499100"/>
                  </a:lnTo>
                  <a:lnTo>
                    <a:pt x="2429002" y="5418074"/>
                  </a:lnTo>
                  <a:lnTo>
                    <a:pt x="2435352" y="5334000"/>
                  </a:lnTo>
                  <a:lnTo>
                    <a:pt x="2435352" y="5249799"/>
                  </a:lnTo>
                  <a:lnTo>
                    <a:pt x="2429002" y="5162550"/>
                  </a:lnTo>
                  <a:lnTo>
                    <a:pt x="2417953" y="5071999"/>
                  </a:lnTo>
                  <a:lnTo>
                    <a:pt x="2405253" y="4983099"/>
                  </a:lnTo>
                  <a:lnTo>
                    <a:pt x="2383028" y="4805299"/>
                  </a:lnTo>
                  <a:lnTo>
                    <a:pt x="2375027" y="4714875"/>
                  </a:lnTo>
                  <a:lnTo>
                    <a:pt x="2371852" y="4627499"/>
                  </a:lnTo>
                  <a:lnTo>
                    <a:pt x="2376678" y="4543425"/>
                  </a:lnTo>
                  <a:lnTo>
                    <a:pt x="2387727" y="4459224"/>
                  </a:lnTo>
                  <a:lnTo>
                    <a:pt x="2408428" y="4381500"/>
                  </a:lnTo>
                  <a:lnTo>
                    <a:pt x="2437003" y="4302125"/>
                  </a:lnTo>
                  <a:lnTo>
                    <a:pt x="2471928" y="4224274"/>
                  </a:lnTo>
                  <a:lnTo>
                    <a:pt x="2513203" y="4146550"/>
                  </a:lnTo>
                  <a:lnTo>
                    <a:pt x="2557653" y="4068699"/>
                  </a:lnTo>
                  <a:lnTo>
                    <a:pt x="2603627" y="3989324"/>
                  </a:lnTo>
                  <a:lnTo>
                    <a:pt x="2649728" y="3913124"/>
                  </a:lnTo>
                  <a:lnTo>
                    <a:pt x="2692527" y="3833749"/>
                  </a:lnTo>
                  <a:lnTo>
                    <a:pt x="2732278" y="3756025"/>
                  </a:lnTo>
                  <a:lnTo>
                    <a:pt x="2765552" y="3673475"/>
                  </a:lnTo>
                  <a:lnTo>
                    <a:pt x="2792603" y="3592449"/>
                  </a:lnTo>
                  <a:lnTo>
                    <a:pt x="2808478" y="3511550"/>
                  </a:lnTo>
                  <a:lnTo>
                    <a:pt x="2814828" y="3429000"/>
                  </a:lnTo>
                  <a:lnTo>
                    <a:pt x="2808478" y="3346450"/>
                  </a:lnTo>
                  <a:lnTo>
                    <a:pt x="2792603" y="3265424"/>
                  </a:lnTo>
                  <a:lnTo>
                    <a:pt x="2765552" y="3184525"/>
                  </a:lnTo>
                  <a:lnTo>
                    <a:pt x="2732278" y="3101975"/>
                  </a:lnTo>
                  <a:lnTo>
                    <a:pt x="2692527" y="3024124"/>
                  </a:lnTo>
                  <a:lnTo>
                    <a:pt x="2649728" y="2944749"/>
                  </a:lnTo>
                  <a:lnTo>
                    <a:pt x="2603627" y="2868549"/>
                  </a:lnTo>
                  <a:lnTo>
                    <a:pt x="2557653" y="2789174"/>
                  </a:lnTo>
                  <a:lnTo>
                    <a:pt x="2513203" y="2711450"/>
                  </a:lnTo>
                  <a:lnTo>
                    <a:pt x="2471928" y="2633599"/>
                  </a:lnTo>
                  <a:lnTo>
                    <a:pt x="2437003" y="2555875"/>
                  </a:lnTo>
                  <a:lnTo>
                    <a:pt x="2408428" y="2476500"/>
                  </a:lnTo>
                  <a:lnTo>
                    <a:pt x="2387727" y="2398649"/>
                  </a:lnTo>
                  <a:lnTo>
                    <a:pt x="2376678" y="2314575"/>
                  </a:lnTo>
                  <a:lnTo>
                    <a:pt x="2371852" y="2230374"/>
                  </a:lnTo>
                  <a:lnTo>
                    <a:pt x="2375027" y="2143125"/>
                  </a:lnTo>
                  <a:lnTo>
                    <a:pt x="2383028" y="2052574"/>
                  </a:lnTo>
                  <a:lnTo>
                    <a:pt x="2405253" y="1874774"/>
                  </a:lnTo>
                  <a:lnTo>
                    <a:pt x="2417953" y="1785874"/>
                  </a:lnTo>
                  <a:lnTo>
                    <a:pt x="2429002" y="1695450"/>
                  </a:lnTo>
                  <a:lnTo>
                    <a:pt x="2435352" y="1608074"/>
                  </a:lnTo>
                  <a:lnTo>
                    <a:pt x="2435352" y="1524000"/>
                  </a:lnTo>
                  <a:lnTo>
                    <a:pt x="2429002" y="1439799"/>
                  </a:lnTo>
                  <a:lnTo>
                    <a:pt x="2414778" y="1358900"/>
                  </a:lnTo>
                  <a:lnTo>
                    <a:pt x="2389378" y="1282700"/>
                  </a:lnTo>
                  <a:lnTo>
                    <a:pt x="2355977" y="1214374"/>
                  </a:lnTo>
                  <a:lnTo>
                    <a:pt x="2311527" y="1150874"/>
                  </a:lnTo>
                  <a:lnTo>
                    <a:pt x="2262378" y="1090549"/>
                  </a:lnTo>
                  <a:lnTo>
                    <a:pt x="2206752" y="1033399"/>
                  </a:lnTo>
                  <a:lnTo>
                    <a:pt x="2146427" y="979424"/>
                  </a:lnTo>
                  <a:lnTo>
                    <a:pt x="2016252" y="874649"/>
                  </a:lnTo>
                  <a:lnTo>
                    <a:pt x="1948052" y="825500"/>
                  </a:lnTo>
                  <a:lnTo>
                    <a:pt x="1881377" y="773049"/>
                  </a:lnTo>
                  <a:lnTo>
                    <a:pt x="1817751" y="723900"/>
                  </a:lnTo>
                  <a:lnTo>
                    <a:pt x="1754251" y="669925"/>
                  </a:lnTo>
                  <a:lnTo>
                    <a:pt x="1697101" y="614299"/>
                  </a:lnTo>
                  <a:lnTo>
                    <a:pt x="1644777" y="557149"/>
                  </a:lnTo>
                  <a:lnTo>
                    <a:pt x="1598676" y="495300"/>
                  </a:lnTo>
                  <a:lnTo>
                    <a:pt x="1555877" y="422275"/>
                  </a:lnTo>
                  <a:lnTo>
                    <a:pt x="1519301" y="344424"/>
                  </a:lnTo>
                  <a:lnTo>
                    <a:pt x="1489202" y="261874"/>
                  </a:lnTo>
                  <a:lnTo>
                    <a:pt x="1462151" y="176149"/>
                  </a:lnTo>
                  <a:lnTo>
                    <a:pt x="1438402" y="88900"/>
                  </a:lnTo>
                  <a:lnTo>
                    <a:pt x="1414526" y="0"/>
                  </a:lnTo>
                  <a:close/>
                </a:path>
              </a:pathLst>
            </a:custGeom>
            <a:solidFill>
              <a:srgbClr val="F3F3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874775" y="0"/>
              <a:ext cx="1645920" cy="6858000"/>
            </a:xfrm>
            <a:custGeom>
              <a:avLst/>
              <a:gdLst/>
              <a:ahLst/>
              <a:cxnLst/>
              <a:rect l="l" t="t" r="r" b="b"/>
              <a:pathLst>
                <a:path w="1645920" h="6858000">
                  <a:moveTo>
                    <a:pt x="271411" y="0"/>
                  </a:moveTo>
                  <a:lnTo>
                    <a:pt x="0" y="0"/>
                  </a:lnTo>
                  <a:lnTo>
                    <a:pt x="26987" y="66675"/>
                  </a:lnTo>
                  <a:lnTo>
                    <a:pt x="52374" y="139700"/>
                  </a:lnTo>
                  <a:lnTo>
                    <a:pt x="73012" y="217424"/>
                  </a:lnTo>
                  <a:lnTo>
                    <a:pt x="95237" y="299974"/>
                  </a:lnTo>
                  <a:lnTo>
                    <a:pt x="142849" y="477774"/>
                  </a:lnTo>
                  <a:lnTo>
                    <a:pt x="172999" y="565150"/>
                  </a:lnTo>
                  <a:lnTo>
                    <a:pt x="204749" y="652399"/>
                  </a:lnTo>
                  <a:lnTo>
                    <a:pt x="247599" y="738124"/>
                  </a:lnTo>
                  <a:lnTo>
                    <a:pt x="295224" y="819150"/>
                  </a:lnTo>
                  <a:lnTo>
                    <a:pt x="352361" y="895350"/>
                  </a:lnTo>
                  <a:lnTo>
                    <a:pt x="414274" y="963549"/>
                  </a:lnTo>
                  <a:lnTo>
                    <a:pt x="480949" y="1028700"/>
                  </a:lnTo>
                  <a:lnTo>
                    <a:pt x="552323" y="1089025"/>
                  </a:lnTo>
                  <a:lnTo>
                    <a:pt x="622173" y="1144524"/>
                  </a:lnTo>
                  <a:lnTo>
                    <a:pt x="695198" y="1198499"/>
                  </a:lnTo>
                  <a:lnTo>
                    <a:pt x="765048" y="1252474"/>
                  </a:lnTo>
                  <a:lnTo>
                    <a:pt x="830072" y="1304925"/>
                  </a:lnTo>
                  <a:lnTo>
                    <a:pt x="890397" y="1355725"/>
                  </a:lnTo>
                  <a:lnTo>
                    <a:pt x="942848" y="1406525"/>
                  </a:lnTo>
                  <a:lnTo>
                    <a:pt x="984123" y="1460500"/>
                  </a:lnTo>
                  <a:lnTo>
                    <a:pt x="1012571" y="1512824"/>
                  </a:lnTo>
                  <a:lnTo>
                    <a:pt x="1026922" y="1562100"/>
                  </a:lnTo>
                  <a:lnTo>
                    <a:pt x="1034796" y="1616075"/>
                  </a:lnTo>
                  <a:lnTo>
                    <a:pt x="1037971" y="1674749"/>
                  </a:lnTo>
                  <a:lnTo>
                    <a:pt x="1033272" y="1739900"/>
                  </a:lnTo>
                  <a:lnTo>
                    <a:pt x="1026922" y="1808099"/>
                  </a:lnTo>
                  <a:lnTo>
                    <a:pt x="1018921" y="1877949"/>
                  </a:lnTo>
                  <a:lnTo>
                    <a:pt x="1011047" y="1950974"/>
                  </a:lnTo>
                  <a:lnTo>
                    <a:pt x="993521" y="2062099"/>
                  </a:lnTo>
                  <a:lnTo>
                    <a:pt x="984123" y="2171700"/>
                  </a:lnTo>
                  <a:lnTo>
                    <a:pt x="977773" y="2284349"/>
                  </a:lnTo>
                  <a:lnTo>
                    <a:pt x="980948" y="2398649"/>
                  </a:lnTo>
                  <a:lnTo>
                    <a:pt x="996696" y="2512949"/>
                  </a:lnTo>
                  <a:lnTo>
                    <a:pt x="1018921" y="2601849"/>
                  </a:lnTo>
                  <a:lnTo>
                    <a:pt x="1049147" y="2689225"/>
                  </a:lnTo>
                  <a:lnTo>
                    <a:pt x="1087247" y="2771775"/>
                  </a:lnTo>
                  <a:lnTo>
                    <a:pt x="1128522" y="2855849"/>
                  </a:lnTo>
                  <a:lnTo>
                    <a:pt x="1255522" y="3078099"/>
                  </a:lnTo>
                  <a:lnTo>
                    <a:pt x="1290447" y="3140075"/>
                  </a:lnTo>
                  <a:lnTo>
                    <a:pt x="1323721" y="3201924"/>
                  </a:lnTo>
                  <a:lnTo>
                    <a:pt x="1350645" y="3262249"/>
                  </a:lnTo>
                  <a:lnTo>
                    <a:pt x="1371346" y="3321050"/>
                  </a:lnTo>
                  <a:lnTo>
                    <a:pt x="1385570" y="3375025"/>
                  </a:lnTo>
                  <a:lnTo>
                    <a:pt x="1390396" y="3429000"/>
                  </a:lnTo>
                  <a:lnTo>
                    <a:pt x="1385570" y="3482975"/>
                  </a:lnTo>
                  <a:lnTo>
                    <a:pt x="1371346" y="3536950"/>
                  </a:lnTo>
                  <a:lnTo>
                    <a:pt x="1350645" y="3595624"/>
                  </a:lnTo>
                  <a:lnTo>
                    <a:pt x="1323721" y="3655949"/>
                  </a:lnTo>
                  <a:lnTo>
                    <a:pt x="1290447" y="3717925"/>
                  </a:lnTo>
                  <a:lnTo>
                    <a:pt x="1255522" y="3779774"/>
                  </a:lnTo>
                  <a:lnTo>
                    <a:pt x="1128522" y="4002024"/>
                  </a:lnTo>
                  <a:lnTo>
                    <a:pt x="1087247" y="4086225"/>
                  </a:lnTo>
                  <a:lnTo>
                    <a:pt x="1049147" y="4168775"/>
                  </a:lnTo>
                  <a:lnTo>
                    <a:pt x="1018921" y="4256024"/>
                  </a:lnTo>
                  <a:lnTo>
                    <a:pt x="996696" y="4344924"/>
                  </a:lnTo>
                  <a:lnTo>
                    <a:pt x="980948" y="4459224"/>
                  </a:lnTo>
                  <a:lnTo>
                    <a:pt x="977773" y="4573524"/>
                  </a:lnTo>
                  <a:lnTo>
                    <a:pt x="984123" y="4686300"/>
                  </a:lnTo>
                  <a:lnTo>
                    <a:pt x="993521" y="4795774"/>
                  </a:lnTo>
                  <a:lnTo>
                    <a:pt x="1011047" y="4906899"/>
                  </a:lnTo>
                  <a:lnTo>
                    <a:pt x="1018921" y="4979924"/>
                  </a:lnTo>
                  <a:lnTo>
                    <a:pt x="1026922" y="5049774"/>
                  </a:lnTo>
                  <a:lnTo>
                    <a:pt x="1033272" y="5118100"/>
                  </a:lnTo>
                  <a:lnTo>
                    <a:pt x="1037971" y="5183124"/>
                  </a:lnTo>
                  <a:lnTo>
                    <a:pt x="1034796" y="5241925"/>
                  </a:lnTo>
                  <a:lnTo>
                    <a:pt x="1026922" y="5295900"/>
                  </a:lnTo>
                  <a:lnTo>
                    <a:pt x="1012571" y="5345049"/>
                  </a:lnTo>
                  <a:lnTo>
                    <a:pt x="984123" y="5397500"/>
                  </a:lnTo>
                  <a:lnTo>
                    <a:pt x="942848" y="5451475"/>
                  </a:lnTo>
                  <a:lnTo>
                    <a:pt x="890397" y="5502275"/>
                  </a:lnTo>
                  <a:lnTo>
                    <a:pt x="830072" y="5554599"/>
                  </a:lnTo>
                  <a:lnTo>
                    <a:pt x="695198" y="5659437"/>
                  </a:lnTo>
                  <a:lnTo>
                    <a:pt x="622173" y="5713412"/>
                  </a:lnTo>
                  <a:lnTo>
                    <a:pt x="552323" y="5768975"/>
                  </a:lnTo>
                  <a:lnTo>
                    <a:pt x="480949" y="5829300"/>
                  </a:lnTo>
                  <a:lnTo>
                    <a:pt x="414274" y="5894387"/>
                  </a:lnTo>
                  <a:lnTo>
                    <a:pt x="352361" y="5962650"/>
                  </a:lnTo>
                  <a:lnTo>
                    <a:pt x="295224" y="6038850"/>
                  </a:lnTo>
                  <a:lnTo>
                    <a:pt x="247599" y="6119812"/>
                  </a:lnTo>
                  <a:lnTo>
                    <a:pt x="204749" y="6205537"/>
                  </a:lnTo>
                  <a:lnTo>
                    <a:pt x="172999" y="6292850"/>
                  </a:lnTo>
                  <a:lnTo>
                    <a:pt x="142849" y="6380162"/>
                  </a:lnTo>
                  <a:lnTo>
                    <a:pt x="95237" y="6557962"/>
                  </a:lnTo>
                  <a:lnTo>
                    <a:pt x="73012" y="6640512"/>
                  </a:lnTo>
                  <a:lnTo>
                    <a:pt x="52374" y="6718300"/>
                  </a:lnTo>
                  <a:lnTo>
                    <a:pt x="26987" y="6791323"/>
                  </a:lnTo>
                  <a:lnTo>
                    <a:pt x="0" y="6857999"/>
                  </a:lnTo>
                  <a:lnTo>
                    <a:pt x="271411" y="6857999"/>
                  </a:lnTo>
                  <a:lnTo>
                    <a:pt x="298386" y="6770686"/>
                  </a:lnTo>
                  <a:lnTo>
                    <a:pt x="323786" y="6683375"/>
                  </a:lnTo>
                  <a:lnTo>
                    <a:pt x="349186" y="6594475"/>
                  </a:lnTo>
                  <a:lnTo>
                    <a:pt x="371398" y="6503987"/>
                  </a:lnTo>
                  <a:lnTo>
                    <a:pt x="398399" y="6416675"/>
                  </a:lnTo>
                  <a:lnTo>
                    <a:pt x="426974" y="6332537"/>
                  </a:lnTo>
                  <a:lnTo>
                    <a:pt x="463423" y="6253162"/>
                  </a:lnTo>
                  <a:lnTo>
                    <a:pt x="506349" y="6180137"/>
                  </a:lnTo>
                  <a:lnTo>
                    <a:pt x="553974" y="6118225"/>
                  </a:lnTo>
                  <a:lnTo>
                    <a:pt x="606298" y="6059487"/>
                  </a:lnTo>
                  <a:lnTo>
                    <a:pt x="666623" y="6005512"/>
                  </a:lnTo>
                  <a:lnTo>
                    <a:pt x="730123" y="5951537"/>
                  </a:lnTo>
                  <a:lnTo>
                    <a:pt x="931672" y="5797550"/>
                  </a:lnTo>
                  <a:lnTo>
                    <a:pt x="996696" y="5746750"/>
                  </a:lnTo>
                  <a:lnTo>
                    <a:pt x="1058672" y="5692775"/>
                  </a:lnTo>
                  <a:lnTo>
                    <a:pt x="1115822" y="5634037"/>
                  </a:lnTo>
                  <a:lnTo>
                    <a:pt x="1168146" y="5575300"/>
                  </a:lnTo>
                  <a:lnTo>
                    <a:pt x="1211072" y="5511800"/>
                  </a:lnTo>
                  <a:lnTo>
                    <a:pt x="1247521" y="5440299"/>
                  </a:lnTo>
                  <a:lnTo>
                    <a:pt x="1269746" y="5370449"/>
                  </a:lnTo>
                  <a:lnTo>
                    <a:pt x="1284097" y="5292725"/>
                  </a:lnTo>
                  <a:lnTo>
                    <a:pt x="1290447" y="5216525"/>
                  </a:lnTo>
                  <a:lnTo>
                    <a:pt x="1288796" y="5135499"/>
                  </a:lnTo>
                  <a:lnTo>
                    <a:pt x="1282446" y="5054600"/>
                  </a:lnTo>
                  <a:lnTo>
                    <a:pt x="1274572" y="4970399"/>
                  </a:lnTo>
                  <a:lnTo>
                    <a:pt x="1263396" y="4886325"/>
                  </a:lnTo>
                  <a:lnTo>
                    <a:pt x="1250696" y="4802124"/>
                  </a:lnTo>
                  <a:lnTo>
                    <a:pt x="1241171" y="4718050"/>
                  </a:lnTo>
                  <a:lnTo>
                    <a:pt x="1234821" y="4633849"/>
                  </a:lnTo>
                  <a:lnTo>
                    <a:pt x="1230122" y="4552950"/>
                  </a:lnTo>
                  <a:lnTo>
                    <a:pt x="1234821" y="4473575"/>
                  </a:lnTo>
                  <a:lnTo>
                    <a:pt x="1244346" y="4395724"/>
                  </a:lnTo>
                  <a:lnTo>
                    <a:pt x="1265047" y="4314825"/>
                  </a:lnTo>
                  <a:lnTo>
                    <a:pt x="1296797" y="4235450"/>
                  </a:lnTo>
                  <a:lnTo>
                    <a:pt x="1334770" y="4156075"/>
                  </a:lnTo>
                  <a:lnTo>
                    <a:pt x="1377696" y="4076700"/>
                  </a:lnTo>
                  <a:lnTo>
                    <a:pt x="1422146" y="3998849"/>
                  </a:lnTo>
                  <a:lnTo>
                    <a:pt x="1469771" y="3919474"/>
                  </a:lnTo>
                  <a:lnTo>
                    <a:pt x="1512570" y="3840099"/>
                  </a:lnTo>
                  <a:lnTo>
                    <a:pt x="1555496" y="3759200"/>
                  </a:lnTo>
                  <a:lnTo>
                    <a:pt x="1591945" y="3678174"/>
                  </a:lnTo>
                  <a:lnTo>
                    <a:pt x="1620520" y="3597275"/>
                  </a:lnTo>
                  <a:lnTo>
                    <a:pt x="1636395" y="3514725"/>
                  </a:lnTo>
                  <a:lnTo>
                    <a:pt x="1645920" y="3429000"/>
                  </a:lnTo>
                  <a:lnTo>
                    <a:pt x="1636395" y="3343275"/>
                  </a:lnTo>
                  <a:lnTo>
                    <a:pt x="1620520" y="3260725"/>
                  </a:lnTo>
                  <a:lnTo>
                    <a:pt x="1591945" y="3179699"/>
                  </a:lnTo>
                  <a:lnTo>
                    <a:pt x="1555496" y="3098800"/>
                  </a:lnTo>
                  <a:lnTo>
                    <a:pt x="1512570" y="3017774"/>
                  </a:lnTo>
                  <a:lnTo>
                    <a:pt x="1469771" y="2938399"/>
                  </a:lnTo>
                  <a:lnTo>
                    <a:pt x="1422146" y="2859024"/>
                  </a:lnTo>
                  <a:lnTo>
                    <a:pt x="1377696" y="2781300"/>
                  </a:lnTo>
                  <a:lnTo>
                    <a:pt x="1334770" y="2701925"/>
                  </a:lnTo>
                  <a:lnTo>
                    <a:pt x="1296797" y="2622550"/>
                  </a:lnTo>
                  <a:lnTo>
                    <a:pt x="1265047" y="2543175"/>
                  </a:lnTo>
                  <a:lnTo>
                    <a:pt x="1244346" y="2462149"/>
                  </a:lnTo>
                  <a:lnTo>
                    <a:pt x="1234821" y="2384425"/>
                  </a:lnTo>
                  <a:lnTo>
                    <a:pt x="1230122" y="2305050"/>
                  </a:lnTo>
                  <a:lnTo>
                    <a:pt x="1234821" y="2224024"/>
                  </a:lnTo>
                  <a:lnTo>
                    <a:pt x="1241171" y="2139950"/>
                  </a:lnTo>
                  <a:lnTo>
                    <a:pt x="1250696" y="2055749"/>
                  </a:lnTo>
                  <a:lnTo>
                    <a:pt x="1263396" y="1971675"/>
                  </a:lnTo>
                  <a:lnTo>
                    <a:pt x="1274572" y="1887474"/>
                  </a:lnTo>
                  <a:lnTo>
                    <a:pt x="1282446" y="1803400"/>
                  </a:lnTo>
                  <a:lnTo>
                    <a:pt x="1288796" y="1722374"/>
                  </a:lnTo>
                  <a:lnTo>
                    <a:pt x="1290447" y="1641475"/>
                  </a:lnTo>
                  <a:lnTo>
                    <a:pt x="1284097" y="1565275"/>
                  </a:lnTo>
                  <a:lnTo>
                    <a:pt x="1269746" y="1487424"/>
                  </a:lnTo>
                  <a:lnTo>
                    <a:pt x="1247521" y="1417574"/>
                  </a:lnTo>
                  <a:lnTo>
                    <a:pt x="1211072" y="1346200"/>
                  </a:lnTo>
                  <a:lnTo>
                    <a:pt x="1168146" y="1282700"/>
                  </a:lnTo>
                  <a:lnTo>
                    <a:pt x="1115822" y="1223899"/>
                  </a:lnTo>
                  <a:lnTo>
                    <a:pt x="1058672" y="1165225"/>
                  </a:lnTo>
                  <a:lnTo>
                    <a:pt x="996696" y="1111250"/>
                  </a:lnTo>
                  <a:lnTo>
                    <a:pt x="931672" y="1060450"/>
                  </a:lnTo>
                  <a:lnTo>
                    <a:pt x="730123" y="906399"/>
                  </a:lnTo>
                  <a:lnTo>
                    <a:pt x="666623" y="852424"/>
                  </a:lnTo>
                  <a:lnTo>
                    <a:pt x="606298" y="798449"/>
                  </a:lnTo>
                  <a:lnTo>
                    <a:pt x="553974" y="739775"/>
                  </a:lnTo>
                  <a:lnTo>
                    <a:pt x="506349" y="677799"/>
                  </a:lnTo>
                  <a:lnTo>
                    <a:pt x="463423" y="604774"/>
                  </a:lnTo>
                  <a:lnTo>
                    <a:pt x="426974" y="525399"/>
                  </a:lnTo>
                  <a:lnTo>
                    <a:pt x="398399" y="441325"/>
                  </a:lnTo>
                  <a:lnTo>
                    <a:pt x="371398" y="353949"/>
                  </a:lnTo>
                  <a:lnTo>
                    <a:pt x="349186" y="263525"/>
                  </a:lnTo>
                  <a:lnTo>
                    <a:pt x="323786" y="174625"/>
                  </a:lnTo>
                  <a:lnTo>
                    <a:pt x="298386" y="87249"/>
                  </a:lnTo>
                  <a:lnTo>
                    <a:pt x="271411" y="0"/>
                  </a:lnTo>
                  <a:close/>
                </a:path>
              </a:pathLst>
            </a:custGeom>
            <a:solidFill>
              <a:srgbClr val="F8B32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6" name="object 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804915" y="982980"/>
            <a:ext cx="2861310" cy="2718054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0" y="3133344"/>
            <a:ext cx="2467355" cy="681227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4800600" y="221615"/>
            <a:ext cx="4787978" cy="4293753"/>
          </a:xfrm>
          <a:prstGeom prst="rect">
            <a:avLst/>
          </a:prstGeom>
        </p:spPr>
      </p:pic>
      <p:grpSp>
        <p:nvGrpSpPr>
          <p:cNvPr id="9" name="object 9"/>
          <p:cNvGrpSpPr/>
          <p:nvPr/>
        </p:nvGrpSpPr>
        <p:grpSpPr>
          <a:xfrm>
            <a:off x="2218944" y="4820057"/>
            <a:ext cx="9427210" cy="1487144"/>
            <a:chOff x="2218944" y="5172455"/>
            <a:chExt cx="9427210" cy="1134745"/>
          </a:xfrm>
        </p:grpSpPr>
        <p:pic>
          <p:nvPicPr>
            <p:cNvPr id="10" name="object 10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218944" y="5172455"/>
              <a:ext cx="4551426" cy="1134618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092952" y="5172455"/>
              <a:ext cx="959357" cy="1134618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6516623" y="5172455"/>
              <a:ext cx="5129022" cy="1134618"/>
            </a:xfrm>
            <a:prstGeom prst="rect">
              <a:avLst/>
            </a:prstGeom>
          </p:spPr>
        </p:pic>
      </p:grpSp>
      <p:sp>
        <p:nvSpPr>
          <p:cNvPr id="13" name="object 13"/>
          <p:cNvSpPr txBox="1"/>
          <p:nvPr/>
        </p:nvSpPr>
        <p:spPr>
          <a:xfrm>
            <a:off x="2520695" y="5310022"/>
            <a:ext cx="9124950" cy="124328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000" b="1" spc="-10" dirty="0" err="1" smtClean="0">
                <a:solidFill>
                  <a:srgbClr val="FFA615"/>
                </a:solidFill>
                <a:latin typeface="Arial"/>
                <a:cs typeface="Arial"/>
              </a:rPr>
              <a:t>Пр</a:t>
            </a:r>
            <a:r>
              <a:rPr lang="ru-RU" sz="4000" b="1" spc="-10" dirty="0" err="1" smtClean="0">
                <a:solidFill>
                  <a:srgbClr val="FFA615"/>
                </a:solidFill>
                <a:latin typeface="Arial"/>
                <a:cs typeface="Arial"/>
              </a:rPr>
              <a:t>офилактика</a:t>
            </a:r>
            <a:r>
              <a:rPr lang="ru-RU" sz="4000" b="1" spc="-10" dirty="0" smtClean="0">
                <a:solidFill>
                  <a:srgbClr val="FFA615"/>
                </a:solidFill>
                <a:latin typeface="Arial"/>
                <a:cs typeface="Arial"/>
              </a:rPr>
              <a:t> ЗОЖ                    «</a:t>
            </a:r>
            <a:r>
              <a:rPr lang="ru-RU" sz="4000" b="1" spc="-10" dirty="0" err="1" smtClean="0">
                <a:solidFill>
                  <a:srgbClr val="FFA615"/>
                </a:solidFill>
                <a:latin typeface="Arial"/>
                <a:cs typeface="Arial"/>
              </a:rPr>
              <a:t>Коронавирус</a:t>
            </a:r>
            <a:r>
              <a:rPr lang="ru-RU" sz="4000" b="1" spc="-10" dirty="0" smtClean="0">
                <a:solidFill>
                  <a:srgbClr val="FFA615"/>
                </a:solidFill>
                <a:latin typeface="Arial"/>
                <a:cs typeface="Arial"/>
              </a:rPr>
              <a:t> </a:t>
            </a:r>
            <a:r>
              <a:rPr lang="en-US" sz="4000" b="1" spc="-10" dirty="0" smtClean="0">
                <a:solidFill>
                  <a:srgbClr val="FFA615"/>
                </a:solidFill>
                <a:latin typeface="Arial"/>
                <a:cs typeface="Arial"/>
              </a:rPr>
              <a:t>COVID-19</a:t>
            </a:r>
            <a:r>
              <a:rPr lang="ru-RU" sz="4000" b="1" spc="-10" dirty="0" smtClean="0">
                <a:solidFill>
                  <a:srgbClr val="FFA615"/>
                </a:solidFill>
                <a:latin typeface="Arial"/>
                <a:cs typeface="Arial"/>
              </a:rPr>
              <a:t>»</a:t>
            </a:r>
            <a:endParaRPr sz="4000" dirty="0">
              <a:latin typeface="Arial"/>
              <a:cs typeface="Arial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8991600" y="6339941"/>
            <a:ext cx="2955796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dirty="0" smtClean="0">
                <a:solidFill>
                  <a:srgbClr val="FFFFFF"/>
                </a:solidFill>
                <a:latin typeface="Corbel"/>
                <a:cs typeface="Corbel"/>
              </a:rPr>
              <a:t>   Воспитатель: </a:t>
            </a:r>
            <a:r>
              <a:rPr lang="ru-RU" dirty="0" err="1" smtClean="0">
                <a:solidFill>
                  <a:srgbClr val="FFFFFF"/>
                </a:solidFill>
                <a:latin typeface="Corbel"/>
                <a:cs typeface="Corbel"/>
              </a:rPr>
              <a:t>Чопорова</a:t>
            </a:r>
            <a:r>
              <a:rPr lang="ru-RU" dirty="0" smtClean="0">
                <a:solidFill>
                  <a:srgbClr val="FFFFFF"/>
                </a:solidFill>
                <a:latin typeface="Corbel"/>
                <a:cs typeface="Corbel"/>
              </a:rPr>
              <a:t> В.В</a:t>
            </a:r>
            <a:r>
              <a:rPr sz="1800" spc="-20" dirty="0" smtClean="0">
                <a:solidFill>
                  <a:srgbClr val="FFFFFF"/>
                </a:solidFill>
                <a:latin typeface="Corbel"/>
                <a:cs typeface="Corbel"/>
              </a:rPr>
              <a:t>.</a:t>
            </a:r>
            <a:endParaRPr sz="1800" dirty="0">
              <a:latin typeface="Corbel"/>
              <a:cs typeface="Corbel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8814054" y="563626"/>
            <a:ext cx="2259330" cy="1671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100"/>
              </a:spcBef>
            </a:pPr>
            <a:r>
              <a:rPr sz="3600" b="1" spc="-10" dirty="0">
                <a:solidFill>
                  <a:srgbClr val="FFA615"/>
                </a:solidFill>
                <a:latin typeface="Garamond"/>
                <a:cs typeface="Garamond"/>
              </a:rPr>
              <a:t>Почему возникают пандемии?</a:t>
            </a:r>
            <a:endParaRPr sz="3600">
              <a:latin typeface="Garamond"/>
              <a:cs typeface="Garamond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1981200" y="2712719"/>
            <a:ext cx="1785620" cy="948690"/>
            <a:chOff x="1981200" y="2712719"/>
            <a:chExt cx="1785620" cy="948690"/>
          </a:xfrm>
        </p:grpSpPr>
        <p:sp>
          <p:nvSpPr>
            <p:cNvPr id="4" name="object 4"/>
            <p:cNvSpPr/>
            <p:nvPr/>
          </p:nvSpPr>
          <p:spPr>
            <a:xfrm>
              <a:off x="1981200" y="2712719"/>
              <a:ext cx="413384" cy="937260"/>
            </a:xfrm>
            <a:custGeom>
              <a:avLst/>
              <a:gdLst/>
              <a:ahLst/>
              <a:cxnLst/>
              <a:rect l="l" t="t" r="r" b="b"/>
              <a:pathLst>
                <a:path w="413385" h="937260">
                  <a:moveTo>
                    <a:pt x="284144" y="0"/>
                  </a:moveTo>
                  <a:lnTo>
                    <a:pt x="132792" y="0"/>
                  </a:lnTo>
                  <a:lnTo>
                    <a:pt x="118978" y="3730"/>
                  </a:lnTo>
                  <a:lnTo>
                    <a:pt x="83550" y="22041"/>
                  </a:lnTo>
                  <a:lnTo>
                    <a:pt x="53992" y="47444"/>
                  </a:lnTo>
                  <a:lnTo>
                    <a:pt x="30558" y="79806"/>
                  </a:lnTo>
                  <a:lnTo>
                    <a:pt x="13503" y="118993"/>
                  </a:lnTo>
                  <a:lnTo>
                    <a:pt x="3083" y="164871"/>
                  </a:lnTo>
                  <a:lnTo>
                    <a:pt x="0" y="210677"/>
                  </a:lnTo>
                  <a:lnTo>
                    <a:pt x="0" y="714957"/>
                  </a:lnTo>
                  <a:lnTo>
                    <a:pt x="3083" y="760762"/>
                  </a:lnTo>
                  <a:lnTo>
                    <a:pt x="13503" y="806640"/>
                  </a:lnTo>
                  <a:lnTo>
                    <a:pt x="30558" y="845826"/>
                  </a:lnTo>
                  <a:lnTo>
                    <a:pt x="53992" y="878187"/>
                  </a:lnTo>
                  <a:lnTo>
                    <a:pt x="83550" y="903590"/>
                  </a:lnTo>
                  <a:lnTo>
                    <a:pt x="118978" y="921900"/>
                  </a:lnTo>
                  <a:lnTo>
                    <a:pt x="160018" y="932985"/>
                  </a:lnTo>
                  <a:lnTo>
                    <a:pt x="206418" y="936709"/>
                  </a:lnTo>
                  <a:lnTo>
                    <a:pt x="255944" y="932985"/>
                  </a:lnTo>
                  <a:lnTo>
                    <a:pt x="298452" y="921900"/>
                  </a:lnTo>
                  <a:lnTo>
                    <a:pt x="334069" y="903590"/>
                  </a:lnTo>
                  <a:lnTo>
                    <a:pt x="362925" y="878187"/>
                  </a:lnTo>
                  <a:lnTo>
                    <a:pt x="385145" y="845826"/>
                  </a:lnTo>
                  <a:lnTo>
                    <a:pt x="399070" y="811101"/>
                  </a:lnTo>
                  <a:lnTo>
                    <a:pt x="217305" y="811101"/>
                  </a:lnTo>
                  <a:lnTo>
                    <a:pt x="182431" y="806461"/>
                  </a:lnTo>
                  <a:lnTo>
                    <a:pt x="158784" y="791116"/>
                  </a:lnTo>
                  <a:lnTo>
                    <a:pt x="145344" y="762924"/>
                  </a:lnTo>
                  <a:lnTo>
                    <a:pt x="141091" y="719747"/>
                  </a:lnTo>
                  <a:lnTo>
                    <a:pt x="141091" y="217307"/>
                  </a:lnTo>
                  <a:lnTo>
                    <a:pt x="145344" y="172338"/>
                  </a:lnTo>
                  <a:lnTo>
                    <a:pt x="158784" y="140218"/>
                  </a:lnTo>
                  <a:lnTo>
                    <a:pt x="182431" y="120946"/>
                  </a:lnTo>
                  <a:lnTo>
                    <a:pt x="217305" y="114522"/>
                  </a:lnTo>
                  <a:lnTo>
                    <a:pt x="399066" y="114522"/>
                  </a:lnTo>
                  <a:lnTo>
                    <a:pt x="385145" y="79806"/>
                  </a:lnTo>
                  <a:lnTo>
                    <a:pt x="362925" y="47444"/>
                  </a:lnTo>
                  <a:lnTo>
                    <a:pt x="334069" y="22041"/>
                  </a:lnTo>
                  <a:lnTo>
                    <a:pt x="298452" y="3730"/>
                  </a:lnTo>
                  <a:lnTo>
                    <a:pt x="284144" y="0"/>
                  </a:lnTo>
                  <a:close/>
                </a:path>
                <a:path w="413385" h="937260">
                  <a:moveTo>
                    <a:pt x="413277" y="582700"/>
                  </a:moveTo>
                  <a:lnTo>
                    <a:pt x="282632" y="582700"/>
                  </a:lnTo>
                  <a:lnTo>
                    <a:pt x="282632" y="719747"/>
                  </a:lnTo>
                  <a:lnTo>
                    <a:pt x="278548" y="762924"/>
                  </a:lnTo>
                  <a:lnTo>
                    <a:pt x="266299" y="791116"/>
                  </a:lnTo>
                  <a:lnTo>
                    <a:pt x="245884" y="806461"/>
                  </a:lnTo>
                  <a:lnTo>
                    <a:pt x="217305" y="811101"/>
                  </a:lnTo>
                  <a:lnTo>
                    <a:pt x="399070" y="811101"/>
                  </a:lnTo>
                  <a:lnTo>
                    <a:pt x="400859" y="806640"/>
                  </a:lnTo>
                  <a:lnTo>
                    <a:pt x="410194" y="760762"/>
                  </a:lnTo>
                  <a:lnTo>
                    <a:pt x="413277" y="708328"/>
                  </a:lnTo>
                  <a:lnTo>
                    <a:pt x="413277" y="582700"/>
                  </a:lnTo>
                  <a:close/>
                </a:path>
                <a:path w="413385" h="937260">
                  <a:moveTo>
                    <a:pt x="399066" y="114522"/>
                  </a:moveTo>
                  <a:lnTo>
                    <a:pt x="217305" y="114522"/>
                  </a:lnTo>
                  <a:lnTo>
                    <a:pt x="245884" y="120946"/>
                  </a:lnTo>
                  <a:lnTo>
                    <a:pt x="266299" y="140218"/>
                  </a:lnTo>
                  <a:lnTo>
                    <a:pt x="278548" y="172338"/>
                  </a:lnTo>
                  <a:lnTo>
                    <a:pt x="282632" y="217307"/>
                  </a:lnTo>
                  <a:lnTo>
                    <a:pt x="282632" y="308646"/>
                  </a:lnTo>
                  <a:lnTo>
                    <a:pt x="413277" y="308646"/>
                  </a:lnTo>
                  <a:lnTo>
                    <a:pt x="413277" y="217307"/>
                  </a:lnTo>
                  <a:lnTo>
                    <a:pt x="410194" y="164871"/>
                  </a:lnTo>
                  <a:lnTo>
                    <a:pt x="400859" y="118993"/>
                  </a:lnTo>
                  <a:lnTo>
                    <a:pt x="399066" y="114522"/>
                  </a:lnTo>
                  <a:close/>
                </a:path>
              </a:pathLst>
            </a:custGeom>
            <a:solidFill>
              <a:srgbClr val="242B3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2416267" y="3192674"/>
              <a:ext cx="11430" cy="11430"/>
            </a:xfrm>
            <a:custGeom>
              <a:avLst/>
              <a:gdLst/>
              <a:ahLst/>
              <a:cxnLst/>
              <a:rect l="l" t="t" r="r" b="b"/>
              <a:pathLst>
                <a:path w="11430" h="11430">
                  <a:moveTo>
                    <a:pt x="10876" y="0"/>
                  </a:moveTo>
                  <a:lnTo>
                    <a:pt x="0" y="0"/>
                  </a:lnTo>
                  <a:lnTo>
                    <a:pt x="0" y="11407"/>
                  </a:lnTo>
                  <a:lnTo>
                    <a:pt x="10876" y="0"/>
                  </a:lnTo>
                  <a:close/>
                </a:path>
              </a:pathLst>
            </a:custGeom>
            <a:solidFill>
              <a:srgbClr val="FF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" name="object 6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470687" y="3295420"/>
              <a:ext cx="108877" cy="102788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492477" y="3375371"/>
              <a:ext cx="141543" cy="148450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509812" y="3432467"/>
              <a:ext cx="80628" cy="68515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405353" y="3192674"/>
              <a:ext cx="152457" cy="91338"/>
            </a:xfrm>
            <a:prstGeom prst="rect">
              <a:avLst/>
            </a:prstGeom>
          </p:spPr>
        </p:pic>
        <p:sp>
          <p:nvSpPr>
            <p:cNvPr id="10" name="object 10"/>
            <p:cNvSpPr/>
            <p:nvPr/>
          </p:nvSpPr>
          <p:spPr>
            <a:xfrm>
              <a:off x="2634021" y="3016553"/>
              <a:ext cx="22225" cy="27940"/>
            </a:xfrm>
            <a:custGeom>
              <a:avLst/>
              <a:gdLst/>
              <a:ahLst/>
              <a:cxnLst/>
              <a:rect l="l" t="t" r="r" b="b"/>
              <a:pathLst>
                <a:path w="22225" h="27939">
                  <a:moveTo>
                    <a:pt x="15295" y="0"/>
                  </a:moveTo>
                  <a:lnTo>
                    <a:pt x="10876" y="534"/>
                  </a:lnTo>
                  <a:lnTo>
                    <a:pt x="6458" y="3208"/>
                  </a:lnTo>
                  <a:lnTo>
                    <a:pt x="0" y="4812"/>
                  </a:lnTo>
                  <a:lnTo>
                    <a:pt x="0" y="27666"/>
                  </a:lnTo>
                  <a:lnTo>
                    <a:pt x="10876" y="27666"/>
                  </a:lnTo>
                  <a:lnTo>
                    <a:pt x="10876" y="16258"/>
                  </a:lnTo>
                  <a:lnTo>
                    <a:pt x="21753" y="4812"/>
                  </a:lnTo>
                  <a:lnTo>
                    <a:pt x="15295" y="0"/>
                  </a:lnTo>
                  <a:close/>
                </a:path>
              </a:pathLst>
            </a:custGeom>
            <a:solidFill>
              <a:srgbClr val="6C6C6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" name="object 11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546897" y="2804426"/>
              <a:ext cx="130667" cy="159862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568687" y="2815834"/>
              <a:ext cx="65333" cy="68523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481564" y="2907173"/>
              <a:ext cx="130667" cy="114192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2509812" y="2918619"/>
              <a:ext cx="69751" cy="68523"/>
            </a:xfrm>
            <a:prstGeom prst="rect">
              <a:avLst/>
            </a:prstGeom>
          </p:spPr>
        </p:pic>
        <p:sp>
          <p:nvSpPr>
            <p:cNvPr id="15" name="object 15"/>
            <p:cNvSpPr/>
            <p:nvPr/>
          </p:nvSpPr>
          <p:spPr>
            <a:xfrm>
              <a:off x="2960652" y="3455305"/>
              <a:ext cx="33020" cy="11430"/>
            </a:xfrm>
            <a:custGeom>
              <a:avLst/>
              <a:gdLst/>
              <a:ahLst/>
              <a:cxnLst/>
              <a:rect l="l" t="t" r="r" b="b"/>
              <a:pathLst>
                <a:path w="33019" h="11429">
                  <a:moveTo>
                    <a:pt x="32630" y="0"/>
                  </a:moveTo>
                  <a:lnTo>
                    <a:pt x="10876" y="0"/>
                  </a:lnTo>
                  <a:lnTo>
                    <a:pt x="0" y="11419"/>
                  </a:lnTo>
                  <a:lnTo>
                    <a:pt x="32630" y="11419"/>
                  </a:lnTo>
                  <a:lnTo>
                    <a:pt x="32630" y="0"/>
                  </a:lnTo>
                  <a:close/>
                </a:path>
              </a:pathLst>
            </a:custGeom>
            <a:solidFill>
              <a:srgbClr val="6C6C6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2993282" y="3478140"/>
              <a:ext cx="22225" cy="34290"/>
            </a:xfrm>
            <a:custGeom>
              <a:avLst/>
              <a:gdLst/>
              <a:ahLst/>
              <a:cxnLst/>
              <a:rect l="l" t="t" r="r" b="b"/>
              <a:pathLst>
                <a:path w="22225" h="34289">
                  <a:moveTo>
                    <a:pt x="10913" y="22838"/>
                  </a:moveTo>
                  <a:lnTo>
                    <a:pt x="10913" y="34261"/>
                  </a:lnTo>
                  <a:lnTo>
                    <a:pt x="21790" y="34261"/>
                  </a:lnTo>
                  <a:lnTo>
                    <a:pt x="10913" y="22838"/>
                  </a:lnTo>
                  <a:close/>
                </a:path>
                <a:path w="22225" h="34289">
                  <a:moveTo>
                    <a:pt x="10913" y="0"/>
                  </a:moveTo>
                  <a:lnTo>
                    <a:pt x="0" y="0"/>
                  </a:lnTo>
                  <a:lnTo>
                    <a:pt x="0" y="11423"/>
                  </a:lnTo>
                  <a:lnTo>
                    <a:pt x="10913" y="11423"/>
                  </a:lnTo>
                  <a:lnTo>
                    <a:pt x="10913" y="0"/>
                  </a:lnTo>
                  <a:close/>
                </a:path>
              </a:pathLst>
            </a:custGeom>
            <a:solidFill>
              <a:srgbClr val="FF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7" name="object 17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960652" y="3489563"/>
              <a:ext cx="87086" cy="148450"/>
            </a:xfrm>
            <a:prstGeom prst="rect">
              <a:avLst/>
            </a:prstGeom>
          </p:spPr>
        </p:pic>
        <p:pic>
          <p:nvPicPr>
            <p:cNvPr id="18" name="object 18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2979857" y="3558079"/>
              <a:ext cx="67882" cy="68515"/>
            </a:xfrm>
            <a:prstGeom prst="rect">
              <a:avLst/>
            </a:prstGeom>
          </p:spPr>
        </p:pic>
        <p:pic>
          <p:nvPicPr>
            <p:cNvPr id="19" name="object 19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3145739" y="3409628"/>
              <a:ext cx="97963" cy="102773"/>
            </a:xfrm>
            <a:prstGeom prst="rect">
              <a:avLst/>
            </a:prstGeom>
          </p:spPr>
        </p:pic>
        <p:sp>
          <p:nvSpPr>
            <p:cNvPr id="20" name="object 20"/>
            <p:cNvSpPr/>
            <p:nvPr/>
          </p:nvSpPr>
          <p:spPr>
            <a:xfrm>
              <a:off x="3232826" y="2895765"/>
              <a:ext cx="22225" cy="34290"/>
            </a:xfrm>
            <a:custGeom>
              <a:avLst/>
              <a:gdLst/>
              <a:ahLst/>
              <a:cxnLst/>
              <a:rect l="l" t="t" r="r" b="b"/>
              <a:pathLst>
                <a:path w="22225" h="34289">
                  <a:moveTo>
                    <a:pt x="19886" y="20889"/>
                  </a:moveTo>
                  <a:lnTo>
                    <a:pt x="21753" y="34261"/>
                  </a:lnTo>
                  <a:lnTo>
                    <a:pt x="21753" y="22853"/>
                  </a:lnTo>
                  <a:lnTo>
                    <a:pt x="19886" y="20889"/>
                  </a:lnTo>
                  <a:close/>
                </a:path>
                <a:path w="22225" h="34289">
                  <a:moveTo>
                    <a:pt x="0" y="0"/>
                  </a:moveTo>
                  <a:lnTo>
                    <a:pt x="19886" y="20889"/>
                  </a:lnTo>
                  <a:lnTo>
                    <a:pt x="14955" y="12838"/>
                  </a:lnTo>
                  <a:lnTo>
                    <a:pt x="7987" y="695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1" name="object 21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3123949" y="2895765"/>
              <a:ext cx="141543" cy="137046"/>
            </a:xfrm>
            <a:prstGeom prst="rect">
              <a:avLst/>
            </a:prstGeom>
          </p:spPr>
        </p:pic>
        <p:sp>
          <p:nvSpPr>
            <p:cNvPr id="22" name="object 22"/>
            <p:cNvSpPr/>
            <p:nvPr/>
          </p:nvSpPr>
          <p:spPr>
            <a:xfrm>
              <a:off x="3036862" y="2941435"/>
              <a:ext cx="22225" cy="22860"/>
            </a:xfrm>
            <a:custGeom>
              <a:avLst/>
              <a:gdLst/>
              <a:ahLst/>
              <a:cxnLst/>
              <a:rect l="l" t="t" r="r" b="b"/>
              <a:pathLst>
                <a:path w="22225" h="22860">
                  <a:moveTo>
                    <a:pt x="10876" y="0"/>
                  </a:moveTo>
                  <a:lnTo>
                    <a:pt x="0" y="0"/>
                  </a:lnTo>
                  <a:lnTo>
                    <a:pt x="0" y="11446"/>
                  </a:lnTo>
                  <a:lnTo>
                    <a:pt x="10876" y="22853"/>
                  </a:lnTo>
                  <a:lnTo>
                    <a:pt x="21753" y="22853"/>
                  </a:lnTo>
                  <a:lnTo>
                    <a:pt x="21753" y="11446"/>
                  </a:lnTo>
                  <a:lnTo>
                    <a:pt x="10876" y="11446"/>
                  </a:lnTo>
                  <a:lnTo>
                    <a:pt x="10876" y="0"/>
                  </a:lnTo>
                  <a:close/>
                </a:path>
              </a:pathLst>
            </a:custGeom>
            <a:solidFill>
              <a:srgbClr val="6C6C6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3" name="object 23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3036862" y="2804426"/>
              <a:ext cx="141543" cy="148454"/>
            </a:xfrm>
            <a:prstGeom prst="rect">
              <a:avLst/>
            </a:prstGeom>
          </p:spPr>
        </p:pic>
        <p:pic>
          <p:nvPicPr>
            <p:cNvPr id="24" name="object 24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3134826" y="3032812"/>
              <a:ext cx="174210" cy="102733"/>
            </a:xfrm>
            <a:prstGeom prst="rect">
              <a:avLst/>
            </a:prstGeom>
          </p:spPr>
        </p:pic>
        <p:sp>
          <p:nvSpPr>
            <p:cNvPr id="25" name="object 25"/>
            <p:cNvSpPr/>
            <p:nvPr/>
          </p:nvSpPr>
          <p:spPr>
            <a:xfrm>
              <a:off x="2786441" y="2895765"/>
              <a:ext cx="22225" cy="11430"/>
            </a:xfrm>
            <a:custGeom>
              <a:avLst/>
              <a:gdLst/>
              <a:ahLst/>
              <a:cxnLst/>
              <a:rect l="l" t="t" r="r" b="b"/>
              <a:pathLst>
                <a:path w="22225" h="11430">
                  <a:moveTo>
                    <a:pt x="21753" y="0"/>
                  </a:moveTo>
                  <a:lnTo>
                    <a:pt x="21753" y="11407"/>
                  </a:lnTo>
                  <a:lnTo>
                    <a:pt x="0" y="11407"/>
                  </a:lnTo>
                  <a:lnTo>
                    <a:pt x="0" y="0"/>
                  </a:lnTo>
                  <a:lnTo>
                    <a:pt x="21753" y="0"/>
                  </a:lnTo>
                  <a:close/>
                </a:path>
              </a:pathLst>
            </a:custGeom>
            <a:solidFill>
              <a:srgbClr val="6C6C6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6" name="object 26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2731984" y="2735903"/>
              <a:ext cx="87123" cy="148454"/>
            </a:xfrm>
            <a:prstGeom prst="rect">
              <a:avLst/>
            </a:prstGeom>
          </p:spPr>
        </p:pic>
        <p:pic>
          <p:nvPicPr>
            <p:cNvPr id="27" name="object 27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2742898" y="2724495"/>
              <a:ext cx="76210" cy="68484"/>
            </a:xfrm>
            <a:prstGeom prst="rect">
              <a:avLst/>
            </a:prstGeom>
          </p:spPr>
        </p:pic>
        <p:pic>
          <p:nvPicPr>
            <p:cNvPr id="28" name="object 28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2873528" y="2713049"/>
              <a:ext cx="87123" cy="171308"/>
            </a:xfrm>
            <a:prstGeom prst="rect">
              <a:avLst/>
            </a:prstGeom>
          </p:spPr>
        </p:pic>
        <p:pic>
          <p:nvPicPr>
            <p:cNvPr id="29" name="object 29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2884442" y="2713049"/>
              <a:ext cx="76210" cy="68523"/>
            </a:xfrm>
            <a:prstGeom prst="rect">
              <a:avLst/>
            </a:prstGeom>
          </p:spPr>
        </p:pic>
        <p:pic>
          <p:nvPicPr>
            <p:cNvPr id="30" name="object 30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2764651" y="3512402"/>
              <a:ext cx="76210" cy="148450"/>
            </a:xfrm>
            <a:prstGeom prst="rect">
              <a:avLst/>
            </a:prstGeom>
          </p:spPr>
        </p:pic>
        <p:pic>
          <p:nvPicPr>
            <p:cNvPr id="31" name="object 31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2773000" y="3569498"/>
              <a:ext cx="78774" cy="79934"/>
            </a:xfrm>
            <a:prstGeom prst="rect">
              <a:avLst/>
            </a:prstGeom>
          </p:spPr>
        </p:pic>
        <p:pic>
          <p:nvPicPr>
            <p:cNvPr id="32" name="object 32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3156616" y="3226935"/>
              <a:ext cx="163297" cy="91338"/>
            </a:xfrm>
            <a:prstGeom prst="rect">
              <a:avLst/>
            </a:prstGeom>
          </p:spPr>
        </p:pic>
        <p:pic>
          <p:nvPicPr>
            <p:cNvPr id="33" name="object 33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2557811" y="2873592"/>
              <a:ext cx="609682" cy="638810"/>
            </a:xfrm>
            <a:prstGeom prst="rect">
              <a:avLst/>
            </a:prstGeom>
          </p:spPr>
        </p:pic>
        <p:sp>
          <p:nvSpPr>
            <p:cNvPr id="34" name="object 34"/>
            <p:cNvSpPr/>
            <p:nvPr/>
          </p:nvSpPr>
          <p:spPr>
            <a:xfrm>
              <a:off x="2634021" y="3592337"/>
              <a:ext cx="11430" cy="11430"/>
            </a:xfrm>
            <a:custGeom>
              <a:avLst/>
              <a:gdLst/>
              <a:ahLst/>
              <a:cxnLst/>
              <a:rect l="l" t="t" r="r" b="b"/>
              <a:pathLst>
                <a:path w="11430" h="11429">
                  <a:moveTo>
                    <a:pt x="0" y="0"/>
                  </a:moveTo>
                  <a:lnTo>
                    <a:pt x="0" y="11419"/>
                  </a:lnTo>
                  <a:lnTo>
                    <a:pt x="10876" y="114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5" name="object 35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2612231" y="3466725"/>
              <a:ext cx="108877" cy="137031"/>
            </a:xfrm>
            <a:prstGeom prst="rect">
              <a:avLst/>
            </a:prstGeom>
          </p:spPr>
        </p:pic>
        <p:pic>
          <p:nvPicPr>
            <p:cNvPr id="36" name="object 36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2623107" y="3512402"/>
              <a:ext cx="76210" cy="79934"/>
            </a:xfrm>
            <a:prstGeom prst="rect">
              <a:avLst/>
            </a:prstGeom>
          </p:spPr>
        </p:pic>
        <p:pic>
          <p:nvPicPr>
            <p:cNvPr id="37" name="object 37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2753775" y="3352536"/>
              <a:ext cx="43543" cy="57092"/>
            </a:xfrm>
            <a:prstGeom prst="rect">
              <a:avLst/>
            </a:prstGeom>
          </p:spPr>
        </p:pic>
        <p:pic>
          <p:nvPicPr>
            <p:cNvPr id="38" name="object 38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2688441" y="3386790"/>
              <a:ext cx="98000" cy="114192"/>
            </a:xfrm>
            <a:prstGeom prst="rect">
              <a:avLst/>
            </a:prstGeom>
          </p:spPr>
        </p:pic>
        <p:pic>
          <p:nvPicPr>
            <p:cNvPr id="39" name="object 39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2710231" y="3398213"/>
              <a:ext cx="77560" cy="79931"/>
            </a:xfrm>
            <a:prstGeom prst="rect">
              <a:avLst/>
            </a:prstGeom>
          </p:spPr>
        </p:pic>
        <p:pic>
          <p:nvPicPr>
            <p:cNvPr id="40" name="object 40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2688441" y="3044219"/>
              <a:ext cx="43543" cy="45669"/>
            </a:xfrm>
            <a:prstGeom prst="rect">
              <a:avLst/>
            </a:prstGeom>
          </p:spPr>
        </p:pic>
        <p:pic>
          <p:nvPicPr>
            <p:cNvPr id="41" name="object 41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2601354" y="2964288"/>
              <a:ext cx="108877" cy="102784"/>
            </a:xfrm>
            <a:prstGeom prst="rect">
              <a:avLst/>
            </a:prstGeom>
          </p:spPr>
        </p:pic>
        <p:pic>
          <p:nvPicPr>
            <p:cNvPr id="42" name="object 42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2851775" y="2998550"/>
              <a:ext cx="32666" cy="22815"/>
            </a:xfrm>
            <a:prstGeom prst="rect">
              <a:avLst/>
            </a:prstGeom>
          </p:spPr>
        </p:pic>
        <p:pic>
          <p:nvPicPr>
            <p:cNvPr id="43" name="object 43"/>
            <p:cNvPicPr/>
            <p:nvPr/>
          </p:nvPicPr>
          <p:blipFill>
            <a:blip r:embed="rId32" cstate="print"/>
            <a:stretch>
              <a:fillRect/>
            </a:stretch>
          </p:blipFill>
          <p:spPr>
            <a:xfrm>
              <a:off x="2829985" y="2895765"/>
              <a:ext cx="87086" cy="102784"/>
            </a:xfrm>
            <a:prstGeom prst="rect">
              <a:avLst/>
            </a:prstGeom>
          </p:spPr>
        </p:pic>
        <p:pic>
          <p:nvPicPr>
            <p:cNvPr id="44" name="object 44"/>
            <p:cNvPicPr/>
            <p:nvPr/>
          </p:nvPicPr>
          <p:blipFill>
            <a:blip r:embed="rId33" cstate="print"/>
            <a:stretch>
              <a:fillRect/>
            </a:stretch>
          </p:blipFill>
          <p:spPr>
            <a:xfrm>
              <a:off x="2900757" y="3169820"/>
              <a:ext cx="5438" cy="11407"/>
            </a:xfrm>
            <a:prstGeom prst="rect">
              <a:avLst/>
            </a:prstGeom>
          </p:spPr>
        </p:pic>
        <p:pic>
          <p:nvPicPr>
            <p:cNvPr id="45" name="object 45"/>
            <p:cNvPicPr/>
            <p:nvPr/>
          </p:nvPicPr>
          <p:blipFill>
            <a:blip r:embed="rId34" cstate="print"/>
            <a:stretch>
              <a:fillRect/>
            </a:stretch>
          </p:blipFill>
          <p:spPr>
            <a:xfrm>
              <a:off x="2808195" y="3112743"/>
              <a:ext cx="48168" cy="102746"/>
            </a:xfrm>
            <a:prstGeom prst="rect">
              <a:avLst/>
            </a:prstGeom>
          </p:spPr>
        </p:pic>
        <p:pic>
          <p:nvPicPr>
            <p:cNvPr id="46" name="object 46"/>
            <p:cNvPicPr/>
            <p:nvPr/>
          </p:nvPicPr>
          <p:blipFill>
            <a:blip r:embed="rId35" cstate="print"/>
            <a:stretch>
              <a:fillRect/>
            </a:stretch>
          </p:blipFill>
          <p:spPr>
            <a:xfrm>
              <a:off x="2829985" y="3101297"/>
              <a:ext cx="76210" cy="114192"/>
            </a:xfrm>
            <a:prstGeom prst="rect">
              <a:avLst/>
            </a:prstGeom>
          </p:spPr>
        </p:pic>
        <p:pic>
          <p:nvPicPr>
            <p:cNvPr id="47" name="object 47"/>
            <p:cNvPicPr/>
            <p:nvPr/>
          </p:nvPicPr>
          <p:blipFill>
            <a:blip r:embed="rId36" cstate="print"/>
            <a:stretch>
              <a:fillRect/>
            </a:stretch>
          </p:blipFill>
          <p:spPr>
            <a:xfrm>
              <a:off x="2884442" y="3295420"/>
              <a:ext cx="32630" cy="11446"/>
            </a:xfrm>
            <a:prstGeom prst="rect">
              <a:avLst/>
            </a:prstGeom>
          </p:spPr>
        </p:pic>
        <p:pic>
          <p:nvPicPr>
            <p:cNvPr id="48" name="object 48"/>
            <p:cNvPicPr/>
            <p:nvPr/>
          </p:nvPicPr>
          <p:blipFill>
            <a:blip r:embed="rId37" cstate="print"/>
            <a:stretch>
              <a:fillRect/>
            </a:stretch>
          </p:blipFill>
          <p:spPr>
            <a:xfrm>
              <a:off x="2884442" y="3306866"/>
              <a:ext cx="87086" cy="102761"/>
            </a:xfrm>
            <a:prstGeom prst="rect">
              <a:avLst/>
            </a:prstGeom>
          </p:spPr>
        </p:pic>
        <p:pic>
          <p:nvPicPr>
            <p:cNvPr id="49" name="object 49"/>
            <p:cNvPicPr/>
            <p:nvPr/>
          </p:nvPicPr>
          <p:blipFill>
            <a:blip r:embed="rId38" cstate="print"/>
            <a:stretch>
              <a:fillRect/>
            </a:stretch>
          </p:blipFill>
          <p:spPr>
            <a:xfrm>
              <a:off x="2895318" y="3306866"/>
              <a:ext cx="76210" cy="68504"/>
            </a:xfrm>
            <a:prstGeom prst="rect">
              <a:avLst/>
            </a:prstGeom>
          </p:spPr>
        </p:pic>
        <p:pic>
          <p:nvPicPr>
            <p:cNvPr id="50" name="object 50"/>
            <p:cNvPicPr/>
            <p:nvPr/>
          </p:nvPicPr>
          <p:blipFill>
            <a:blip r:embed="rId39" cstate="print"/>
            <a:stretch>
              <a:fillRect/>
            </a:stretch>
          </p:blipFill>
          <p:spPr>
            <a:xfrm>
              <a:off x="3025949" y="3341113"/>
              <a:ext cx="54456" cy="45677"/>
            </a:xfrm>
            <a:prstGeom prst="rect">
              <a:avLst/>
            </a:prstGeom>
          </p:spPr>
        </p:pic>
        <p:pic>
          <p:nvPicPr>
            <p:cNvPr id="51" name="object 51"/>
            <p:cNvPicPr/>
            <p:nvPr/>
          </p:nvPicPr>
          <p:blipFill>
            <a:blip r:embed="rId40" cstate="print"/>
            <a:stretch>
              <a:fillRect/>
            </a:stretch>
          </p:blipFill>
          <p:spPr>
            <a:xfrm>
              <a:off x="3058616" y="3363955"/>
              <a:ext cx="108877" cy="102773"/>
            </a:xfrm>
            <a:prstGeom prst="rect">
              <a:avLst/>
            </a:prstGeom>
          </p:spPr>
        </p:pic>
        <p:pic>
          <p:nvPicPr>
            <p:cNvPr id="52" name="object 52"/>
            <p:cNvPicPr/>
            <p:nvPr/>
          </p:nvPicPr>
          <p:blipFill>
            <a:blip r:embed="rId41" cstate="print"/>
            <a:stretch>
              <a:fillRect/>
            </a:stretch>
          </p:blipFill>
          <p:spPr>
            <a:xfrm>
              <a:off x="3036862" y="2987104"/>
              <a:ext cx="54420" cy="68523"/>
            </a:xfrm>
            <a:prstGeom prst="rect">
              <a:avLst/>
            </a:prstGeom>
          </p:spPr>
        </p:pic>
        <p:pic>
          <p:nvPicPr>
            <p:cNvPr id="53" name="object 53"/>
            <p:cNvPicPr/>
            <p:nvPr/>
          </p:nvPicPr>
          <p:blipFill>
            <a:blip r:embed="rId42" cstate="print"/>
            <a:stretch>
              <a:fillRect/>
            </a:stretch>
          </p:blipFill>
          <p:spPr>
            <a:xfrm>
              <a:off x="3069492" y="2918619"/>
              <a:ext cx="108913" cy="114192"/>
            </a:xfrm>
            <a:prstGeom prst="rect">
              <a:avLst/>
            </a:prstGeom>
          </p:spPr>
        </p:pic>
        <p:pic>
          <p:nvPicPr>
            <p:cNvPr id="54" name="object 54"/>
            <p:cNvPicPr/>
            <p:nvPr/>
          </p:nvPicPr>
          <p:blipFill>
            <a:blip r:embed="rId43" cstate="print"/>
            <a:stretch>
              <a:fillRect/>
            </a:stretch>
          </p:blipFill>
          <p:spPr>
            <a:xfrm>
              <a:off x="3088564" y="2918619"/>
              <a:ext cx="78928" cy="91338"/>
            </a:xfrm>
            <a:prstGeom prst="rect">
              <a:avLst/>
            </a:prstGeom>
          </p:spPr>
        </p:pic>
        <p:pic>
          <p:nvPicPr>
            <p:cNvPr id="55" name="object 55"/>
            <p:cNvPicPr/>
            <p:nvPr/>
          </p:nvPicPr>
          <p:blipFill>
            <a:blip r:embed="rId44" cstate="print"/>
            <a:stretch>
              <a:fillRect/>
            </a:stretch>
          </p:blipFill>
          <p:spPr>
            <a:xfrm>
              <a:off x="2579564" y="3158412"/>
              <a:ext cx="54456" cy="45669"/>
            </a:xfrm>
            <a:prstGeom prst="rect">
              <a:avLst/>
            </a:prstGeom>
          </p:spPr>
        </p:pic>
        <p:pic>
          <p:nvPicPr>
            <p:cNvPr id="56" name="object 56"/>
            <p:cNvPicPr/>
            <p:nvPr/>
          </p:nvPicPr>
          <p:blipFill>
            <a:blip r:embed="rId45" cstate="print"/>
            <a:stretch>
              <a:fillRect/>
            </a:stretch>
          </p:blipFill>
          <p:spPr>
            <a:xfrm>
              <a:off x="2470687" y="3135558"/>
              <a:ext cx="108877" cy="91377"/>
            </a:xfrm>
            <a:prstGeom prst="rect">
              <a:avLst/>
            </a:prstGeom>
          </p:spPr>
        </p:pic>
        <p:pic>
          <p:nvPicPr>
            <p:cNvPr id="57" name="object 57"/>
            <p:cNvPicPr/>
            <p:nvPr/>
          </p:nvPicPr>
          <p:blipFill>
            <a:blip r:embed="rId46" cstate="print"/>
            <a:stretch>
              <a:fillRect/>
            </a:stretch>
          </p:blipFill>
          <p:spPr>
            <a:xfrm>
              <a:off x="2503354" y="3135558"/>
              <a:ext cx="76210" cy="91377"/>
            </a:xfrm>
            <a:prstGeom prst="rect">
              <a:avLst/>
            </a:prstGeom>
          </p:spPr>
        </p:pic>
        <p:pic>
          <p:nvPicPr>
            <p:cNvPr id="58" name="object 58"/>
            <p:cNvPicPr/>
            <p:nvPr/>
          </p:nvPicPr>
          <p:blipFill>
            <a:blip r:embed="rId47" cstate="print"/>
            <a:stretch>
              <a:fillRect/>
            </a:stretch>
          </p:blipFill>
          <p:spPr>
            <a:xfrm>
              <a:off x="2590441" y="3318274"/>
              <a:ext cx="65333" cy="45677"/>
            </a:xfrm>
            <a:prstGeom prst="rect">
              <a:avLst/>
            </a:prstGeom>
          </p:spPr>
        </p:pic>
        <p:pic>
          <p:nvPicPr>
            <p:cNvPr id="59" name="object 59"/>
            <p:cNvPicPr/>
            <p:nvPr/>
          </p:nvPicPr>
          <p:blipFill>
            <a:blip r:embed="rId48" cstate="print"/>
            <a:stretch>
              <a:fillRect/>
            </a:stretch>
          </p:blipFill>
          <p:spPr>
            <a:xfrm>
              <a:off x="2503354" y="3318274"/>
              <a:ext cx="108877" cy="102773"/>
            </a:xfrm>
            <a:prstGeom prst="rect">
              <a:avLst/>
            </a:prstGeom>
          </p:spPr>
        </p:pic>
        <p:pic>
          <p:nvPicPr>
            <p:cNvPr id="60" name="object 60"/>
            <p:cNvPicPr/>
            <p:nvPr/>
          </p:nvPicPr>
          <p:blipFill>
            <a:blip r:embed="rId49" cstate="print"/>
            <a:stretch>
              <a:fillRect/>
            </a:stretch>
          </p:blipFill>
          <p:spPr>
            <a:xfrm>
              <a:off x="2525144" y="3329697"/>
              <a:ext cx="77224" cy="79931"/>
            </a:xfrm>
            <a:prstGeom prst="rect">
              <a:avLst/>
            </a:prstGeom>
          </p:spPr>
        </p:pic>
        <p:pic>
          <p:nvPicPr>
            <p:cNvPr id="61" name="object 61"/>
            <p:cNvPicPr/>
            <p:nvPr/>
          </p:nvPicPr>
          <p:blipFill>
            <a:blip r:embed="rId50" cstate="print"/>
            <a:stretch>
              <a:fillRect/>
            </a:stretch>
          </p:blipFill>
          <p:spPr>
            <a:xfrm>
              <a:off x="2688441" y="2758719"/>
              <a:ext cx="98000" cy="182715"/>
            </a:xfrm>
            <a:prstGeom prst="rect">
              <a:avLst/>
            </a:prstGeom>
          </p:spPr>
        </p:pic>
        <p:pic>
          <p:nvPicPr>
            <p:cNvPr id="62" name="object 62"/>
            <p:cNvPicPr/>
            <p:nvPr/>
          </p:nvPicPr>
          <p:blipFill>
            <a:blip r:embed="rId51" cstate="print"/>
            <a:stretch>
              <a:fillRect/>
            </a:stretch>
          </p:blipFill>
          <p:spPr>
            <a:xfrm>
              <a:off x="2699318" y="2770165"/>
              <a:ext cx="76210" cy="79931"/>
            </a:xfrm>
            <a:prstGeom prst="rect">
              <a:avLst/>
            </a:prstGeom>
          </p:spPr>
        </p:pic>
        <p:pic>
          <p:nvPicPr>
            <p:cNvPr id="63" name="object 63"/>
            <p:cNvPicPr/>
            <p:nvPr/>
          </p:nvPicPr>
          <p:blipFill>
            <a:blip r:embed="rId52" cstate="print"/>
            <a:stretch>
              <a:fillRect/>
            </a:stretch>
          </p:blipFill>
          <p:spPr>
            <a:xfrm>
              <a:off x="2949739" y="2758719"/>
              <a:ext cx="98000" cy="182715"/>
            </a:xfrm>
            <a:prstGeom prst="rect">
              <a:avLst/>
            </a:prstGeom>
          </p:spPr>
        </p:pic>
        <p:pic>
          <p:nvPicPr>
            <p:cNvPr id="64" name="object 64"/>
            <p:cNvPicPr/>
            <p:nvPr/>
          </p:nvPicPr>
          <p:blipFill>
            <a:blip r:embed="rId53" cstate="print"/>
            <a:stretch>
              <a:fillRect/>
            </a:stretch>
          </p:blipFill>
          <p:spPr>
            <a:xfrm>
              <a:off x="2967451" y="2770165"/>
              <a:ext cx="80288" cy="79931"/>
            </a:xfrm>
            <a:prstGeom prst="rect">
              <a:avLst/>
            </a:prstGeom>
          </p:spPr>
        </p:pic>
        <p:sp>
          <p:nvSpPr>
            <p:cNvPr id="65" name="object 65"/>
            <p:cNvSpPr/>
            <p:nvPr/>
          </p:nvSpPr>
          <p:spPr>
            <a:xfrm>
              <a:off x="2851775" y="3523821"/>
              <a:ext cx="11430" cy="11430"/>
            </a:xfrm>
            <a:custGeom>
              <a:avLst/>
              <a:gdLst/>
              <a:ahLst/>
              <a:cxnLst/>
              <a:rect l="l" t="t" r="r" b="b"/>
              <a:pathLst>
                <a:path w="11430" h="11429">
                  <a:moveTo>
                    <a:pt x="10876" y="0"/>
                  </a:moveTo>
                  <a:lnTo>
                    <a:pt x="0" y="11419"/>
                  </a:lnTo>
                  <a:lnTo>
                    <a:pt x="10876" y="11419"/>
                  </a:lnTo>
                  <a:lnTo>
                    <a:pt x="10876" y="0"/>
                  </a:lnTo>
                  <a:close/>
                </a:path>
              </a:pathLst>
            </a:custGeom>
            <a:solidFill>
              <a:srgbClr val="FF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6" name="object 66"/>
            <p:cNvPicPr/>
            <p:nvPr/>
          </p:nvPicPr>
          <p:blipFill>
            <a:blip r:embed="rId54" cstate="print"/>
            <a:stretch>
              <a:fillRect/>
            </a:stretch>
          </p:blipFill>
          <p:spPr>
            <a:xfrm>
              <a:off x="2840862" y="3455305"/>
              <a:ext cx="87123" cy="194127"/>
            </a:xfrm>
            <a:prstGeom prst="rect">
              <a:avLst/>
            </a:prstGeom>
          </p:spPr>
        </p:pic>
        <p:pic>
          <p:nvPicPr>
            <p:cNvPr id="67" name="object 67"/>
            <p:cNvPicPr/>
            <p:nvPr/>
          </p:nvPicPr>
          <p:blipFill>
            <a:blip r:embed="rId55" cstate="print"/>
            <a:stretch>
              <a:fillRect/>
            </a:stretch>
          </p:blipFill>
          <p:spPr>
            <a:xfrm>
              <a:off x="3113073" y="3089889"/>
              <a:ext cx="174173" cy="91377"/>
            </a:xfrm>
            <a:prstGeom prst="rect">
              <a:avLst/>
            </a:prstGeom>
          </p:spPr>
        </p:pic>
        <p:sp>
          <p:nvSpPr>
            <p:cNvPr id="68" name="object 68"/>
            <p:cNvSpPr/>
            <p:nvPr/>
          </p:nvSpPr>
          <p:spPr>
            <a:xfrm>
              <a:off x="3156616" y="3272605"/>
              <a:ext cx="22225" cy="11430"/>
            </a:xfrm>
            <a:custGeom>
              <a:avLst/>
              <a:gdLst/>
              <a:ahLst/>
              <a:cxnLst/>
              <a:rect l="l" t="t" r="r" b="b"/>
              <a:pathLst>
                <a:path w="22225" h="11429">
                  <a:moveTo>
                    <a:pt x="0" y="0"/>
                  </a:moveTo>
                  <a:lnTo>
                    <a:pt x="21753" y="0"/>
                  </a:lnTo>
                  <a:lnTo>
                    <a:pt x="21753" y="11407"/>
                  </a:lnTo>
                  <a:lnTo>
                    <a:pt x="2175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9" name="object 69"/>
            <p:cNvPicPr/>
            <p:nvPr/>
          </p:nvPicPr>
          <p:blipFill>
            <a:blip r:embed="rId56" cstate="print"/>
            <a:stretch>
              <a:fillRect/>
            </a:stretch>
          </p:blipFill>
          <p:spPr>
            <a:xfrm>
              <a:off x="3123949" y="3272605"/>
              <a:ext cx="174210" cy="102765"/>
            </a:xfrm>
            <a:prstGeom prst="rect">
              <a:avLst/>
            </a:prstGeom>
          </p:spPr>
        </p:pic>
        <p:pic>
          <p:nvPicPr>
            <p:cNvPr id="70" name="object 70"/>
            <p:cNvPicPr/>
            <p:nvPr/>
          </p:nvPicPr>
          <p:blipFill>
            <a:blip r:embed="rId57" cstate="print"/>
            <a:stretch>
              <a:fillRect/>
            </a:stretch>
          </p:blipFill>
          <p:spPr>
            <a:xfrm>
              <a:off x="3219215" y="3284013"/>
              <a:ext cx="68031" cy="79942"/>
            </a:xfrm>
            <a:prstGeom prst="rect">
              <a:avLst/>
            </a:prstGeom>
          </p:spPr>
        </p:pic>
        <p:pic>
          <p:nvPicPr>
            <p:cNvPr id="71" name="object 71"/>
            <p:cNvPicPr/>
            <p:nvPr/>
          </p:nvPicPr>
          <p:blipFill>
            <a:blip r:embed="rId58" cstate="print"/>
            <a:stretch>
              <a:fillRect/>
            </a:stretch>
          </p:blipFill>
          <p:spPr>
            <a:xfrm>
              <a:off x="2993282" y="3432471"/>
              <a:ext cx="119790" cy="182704"/>
            </a:xfrm>
            <a:prstGeom prst="rect">
              <a:avLst/>
            </a:prstGeom>
          </p:spPr>
        </p:pic>
        <p:pic>
          <p:nvPicPr>
            <p:cNvPr id="72" name="object 72"/>
            <p:cNvPicPr/>
            <p:nvPr/>
          </p:nvPicPr>
          <p:blipFill>
            <a:blip r:embed="rId59" cstate="print"/>
            <a:stretch>
              <a:fillRect/>
            </a:stretch>
          </p:blipFill>
          <p:spPr>
            <a:xfrm>
              <a:off x="2427143" y="2998550"/>
              <a:ext cx="174210" cy="102746"/>
            </a:xfrm>
            <a:prstGeom prst="rect">
              <a:avLst/>
            </a:prstGeom>
          </p:spPr>
        </p:pic>
        <p:pic>
          <p:nvPicPr>
            <p:cNvPr id="73" name="object 73"/>
            <p:cNvPicPr/>
            <p:nvPr/>
          </p:nvPicPr>
          <p:blipFill>
            <a:blip r:embed="rId60" cstate="print"/>
            <a:stretch>
              <a:fillRect/>
            </a:stretch>
          </p:blipFill>
          <p:spPr>
            <a:xfrm>
              <a:off x="2710231" y="3226935"/>
              <a:ext cx="37255" cy="34261"/>
            </a:xfrm>
            <a:prstGeom prst="rect">
              <a:avLst/>
            </a:prstGeom>
          </p:spPr>
        </p:pic>
        <p:pic>
          <p:nvPicPr>
            <p:cNvPr id="74" name="object 74"/>
            <p:cNvPicPr/>
            <p:nvPr/>
          </p:nvPicPr>
          <p:blipFill>
            <a:blip r:embed="rId61" cstate="print"/>
            <a:stretch>
              <a:fillRect/>
            </a:stretch>
          </p:blipFill>
          <p:spPr>
            <a:xfrm>
              <a:off x="2623107" y="3226935"/>
              <a:ext cx="108877" cy="91338"/>
            </a:xfrm>
            <a:prstGeom prst="rect">
              <a:avLst/>
            </a:prstGeom>
          </p:spPr>
        </p:pic>
        <p:pic>
          <p:nvPicPr>
            <p:cNvPr id="75" name="object 75"/>
            <p:cNvPicPr/>
            <p:nvPr/>
          </p:nvPicPr>
          <p:blipFill>
            <a:blip r:embed="rId62" cstate="print"/>
            <a:stretch>
              <a:fillRect/>
            </a:stretch>
          </p:blipFill>
          <p:spPr>
            <a:xfrm>
              <a:off x="2654760" y="3226935"/>
              <a:ext cx="67361" cy="79931"/>
            </a:xfrm>
            <a:prstGeom prst="rect">
              <a:avLst/>
            </a:prstGeom>
          </p:spPr>
        </p:pic>
        <p:pic>
          <p:nvPicPr>
            <p:cNvPr id="76" name="object 76"/>
            <p:cNvPicPr/>
            <p:nvPr/>
          </p:nvPicPr>
          <p:blipFill>
            <a:blip r:embed="rId63" cstate="print"/>
            <a:stretch>
              <a:fillRect/>
            </a:stretch>
          </p:blipFill>
          <p:spPr>
            <a:xfrm>
              <a:off x="2982405" y="3135558"/>
              <a:ext cx="65333" cy="57115"/>
            </a:xfrm>
            <a:prstGeom prst="rect">
              <a:avLst/>
            </a:prstGeom>
          </p:spPr>
        </p:pic>
        <p:pic>
          <p:nvPicPr>
            <p:cNvPr id="77" name="object 77"/>
            <p:cNvPicPr/>
            <p:nvPr/>
          </p:nvPicPr>
          <p:blipFill>
            <a:blip r:embed="rId64" cstate="print"/>
            <a:stretch>
              <a:fillRect/>
            </a:stretch>
          </p:blipFill>
          <p:spPr>
            <a:xfrm>
              <a:off x="3015072" y="3135558"/>
              <a:ext cx="119753" cy="91377"/>
            </a:xfrm>
            <a:prstGeom prst="rect">
              <a:avLst/>
            </a:prstGeom>
          </p:spPr>
        </p:pic>
        <p:sp>
          <p:nvSpPr>
            <p:cNvPr id="78" name="object 78"/>
            <p:cNvSpPr/>
            <p:nvPr/>
          </p:nvSpPr>
          <p:spPr>
            <a:xfrm>
              <a:off x="3287246" y="2713049"/>
              <a:ext cx="479425" cy="925194"/>
            </a:xfrm>
            <a:custGeom>
              <a:avLst/>
              <a:gdLst/>
              <a:ahLst/>
              <a:cxnLst/>
              <a:rect l="l" t="t" r="r" b="b"/>
              <a:pathLst>
                <a:path w="479425" h="925195">
                  <a:moveTo>
                    <a:pt x="479088" y="0"/>
                  </a:moveTo>
                  <a:lnTo>
                    <a:pt x="348421" y="0"/>
                  </a:lnTo>
                  <a:lnTo>
                    <a:pt x="239544" y="753675"/>
                  </a:lnTo>
                  <a:lnTo>
                    <a:pt x="141543" y="0"/>
                  </a:lnTo>
                  <a:lnTo>
                    <a:pt x="0" y="0"/>
                  </a:lnTo>
                  <a:lnTo>
                    <a:pt x="130667" y="924964"/>
                  </a:lnTo>
                  <a:lnTo>
                    <a:pt x="337544" y="924964"/>
                  </a:lnTo>
                  <a:lnTo>
                    <a:pt x="479088" y="0"/>
                  </a:lnTo>
                  <a:close/>
                </a:path>
              </a:pathLst>
            </a:custGeom>
            <a:solidFill>
              <a:srgbClr val="242B3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9" name="object 79"/>
          <p:cNvSpPr/>
          <p:nvPr/>
        </p:nvSpPr>
        <p:spPr>
          <a:xfrm>
            <a:off x="3831632" y="2713065"/>
            <a:ext cx="141605" cy="925194"/>
          </a:xfrm>
          <a:custGeom>
            <a:avLst/>
            <a:gdLst/>
            <a:ahLst/>
            <a:cxnLst/>
            <a:rect l="l" t="t" r="r" b="b"/>
            <a:pathLst>
              <a:path w="141604" h="925195">
                <a:moveTo>
                  <a:pt x="141540" y="0"/>
                </a:moveTo>
                <a:lnTo>
                  <a:pt x="0" y="0"/>
                </a:lnTo>
                <a:lnTo>
                  <a:pt x="0" y="924949"/>
                </a:lnTo>
                <a:lnTo>
                  <a:pt x="141540" y="924949"/>
                </a:lnTo>
                <a:lnTo>
                  <a:pt x="141540" y="0"/>
                </a:lnTo>
                <a:close/>
              </a:path>
            </a:pathLst>
          </a:custGeom>
          <a:solidFill>
            <a:srgbClr val="242B3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" name="object 80"/>
          <p:cNvSpPr/>
          <p:nvPr/>
        </p:nvSpPr>
        <p:spPr>
          <a:xfrm>
            <a:off x="4071176" y="2713049"/>
            <a:ext cx="435609" cy="925194"/>
          </a:xfrm>
          <a:custGeom>
            <a:avLst/>
            <a:gdLst/>
            <a:ahLst/>
            <a:cxnLst/>
            <a:rect l="l" t="t" r="r" b="b"/>
            <a:pathLst>
              <a:path w="435610" h="925195">
                <a:moveTo>
                  <a:pt x="217754" y="0"/>
                </a:moveTo>
                <a:lnTo>
                  <a:pt x="0" y="0"/>
                </a:lnTo>
                <a:lnTo>
                  <a:pt x="0" y="924960"/>
                </a:lnTo>
                <a:lnTo>
                  <a:pt x="217754" y="924960"/>
                </a:lnTo>
                <a:lnTo>
                  <a:pt x="267738" y="921236"/>
                </a:lnTo>
                <a:lnTo>
                  <a:pt x="311476" y="910151"/>
                </a:lnTo>
                <a:lnTo>
                  <a:pt x="348838" y="891841"/>
                </a:lnTo>
                <a:lnTo>
                  <a:pt x="379696" y="866438"/>
                </a:lnTo>
                <a:lnTo>
                  <a:pt x="403920" y="834077"/>
                </a:lnTo>
                <a:lnTo>
                  <a:pt x="419395" y="799352"/>
                </a:lnTo>
                <a:lnTo>
                  <a:pt x="141543" y="799352"/>
                </a:lnTo>
                <a:lnTo>
                  <a:pt x="141543" y="125638"/>
                </a:lnTo>
                <a:lnTo>
                  <a:pt x="419408" y="125638"/>
                </a:lnTo>
                <a:lnTo>
                  <a:pt x="403920" y="90884"/>
                </a:lnTo>
                <a:lnTo>
                  <a:pt x="379696" y="58522"/>
                </a:lnTo>
                <a:lnTo>
                  <a:pt x="348838" y="33119"/>
                </a:lnTo>
                <a:lnTo>
                  <a:pt x="311476" y="14808"/>
                </a:lnTo>
                <a:lnTo>
                  <a:pt x="267738" y="3724"/>
                </a:lnTo>
                <a:lnTo>
                  <a:pt x="217754" y="0"/>
                </a:lnTo>
                <a:close/>
              </a:path>
              <a:path w="435610" h="925195">
                <a:moveTo>
                  <a:pt x="419408" y="125638"/>
                </a:moveTo>
                <a:lnTo>
                  <a:pt x="217754" y="125638"/>
                </a:lnTo>
                <a:lnTo>
                  <a:pt x="248031" y="130274"/>
                </a:lnTo>
                <a:lnTo>
                  <a:pt x="272188" y="145612"/>
                </a:lnTo>
                <a:lnTo>
                  <a:pt x="288179" y="173797"/>
                </a:lnTo>
                <a:lnTo>
                  <a:pt x="293964" y="216977"/>
                </a:lnTo>
                <a:lnTo>
                  <a:pt x="293964" y="707998"/>
                </a:lnTo>
                <a:lnTo>
                  <a:pt x="288179" y="751177"/>
                </a:lnTo>
                <a:lnTo>
                  <a:pt x="272188" y="779368"/>
                </a:lnTo>
                <a:lnTo>
                  <a:pt x="248031" y="794713"/>
                </a:lnTo>
                <a:lnTo>
                  <a:pt x="217754" y="799352"/>
                </a:lnTo>
                <a:lnTo>
                  <a:pt x="419395" y="799352"/>
                </a:lnTo>
                <a:lnTo>
                  <a:pt x="421383" y="794891"/>
                </a:lnTo>
                <a:lnTo>
                  <a:pt x="431955" y="749013"/>
                </a:lnTo>
                <a:lnTo>
                  <a:pt x="435508" y="696579"/>
                </a:lnTo>
                <a:lnTo>
                  <a:pt x="435508" y="228385"/>
                </a:lnTo>
                <a:lnTo>
                  <a:pt x="431955" y="175949"/>
                </a:lnTo>
                <a:lnTo>
                  <a:pt x="421383" y="130070"/>
                </a:lnTo>
                <a:lnTo>
                  <a:pt x="419408" y="125638"/>
                </a:lnTo>
                <a:close/>
              </a:path>
            </a:pathLst>
          </a:custGeom>
          <a:solidFill>
            <a:srgbClr val="242B3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" name="object 81"/>
          <p:cNvSpPr/>
          <p:nvPr/>
        </p:nvSpPr>
        <p:spPr>
          <a:xfrm>
            <a:off x="4582884" y="2713050"/>
            <a:ext cx="522605" cy="925194"/>
          </a:xfrm>
          <a:custGeom>
            <a:avLst/>
            <a:gdLst/>
            <a:ahLst/>
            <a:cxnLst/>
            <a:rect l="l" t="t" r="r" b="b"/>
            <a:pathLst>
              <a:path w="522604" h="925195">
                <a:moveTo>
                  <a:pt x="261302" y="399681"/>
                </a:moveTo>
                <a:lnTo>
                  <a:pt x="0" y="399681"/>
                </a:lnTo>
                <a:lnTo>
                  <a:pt x="0" y="525297"/>
                </a:lnTo>
                <a:lnTo>
                  <a:pt x="261302" y="525297"/>
                </a:lnTo>
                <a:lnTo>
                  <a:pt x="261302" y="399681"/>
                </a:lnTo>
                <a:close/>
              </a:path>
              <a:path w="522604" h="925195">
                <a:moveTo>
                  <a:pt x="522605" y="0"/>
                </a:moveTo>
                <a:lnTo>
                  <a:pt x="424599" y="0"/>
                </a:lnTo>
                <a:lnTo>
                  <a:pt x="410845" y="33820"/>
                </a:lnTo>
                <a:lnTo>
                  <a:pt x="392912" y="64871"/>
                </a:lnTo>
                <a:lnTo>
                  <a:pt x="366598" y="90449"/>
                </a:lnTo>
                <a:lnTo>
                  <a:pt x="327748" y="107810"/>
                </a:lnTo>
                <a:lnTo>
                  <a:pt x="272173" y="114198"/>
                </a:lnTo>
                <a:lnTo>
                  <a:pt x="272173" y="216979"/>
                </a:lnTo>
                <a:lnTo>
                  <a:pt x="381050" y="216979"/>
                </a:lnTo>
                <a:lnTo>
                  <a:pt x="381050" y="924966"/>
                </a:lnTo>
                <a:lnTo>
                  <a:pt x="522605" y="924966"/>
                </a:lnTo>
                <a:lnTo>
                  <a:pt x="522605" y="0"/>
                </a:lnTo>
                <a:close/>
              </a:path>
            </a:pathLst>
          </a:custGeom>
          <a:solidFill>
            <a:srgbClr val="242B3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2" name="object 82"/>
          <p:cNvSpPr/>
          <p:nvPr/>
        </p:nvSpPr>
        <p:spPr>
          <a:xfrm>
            <a:off x="5257910" y="2712719"/>
            <a:ext cx="424815" cy="937260"/>
          </a:xfrm>
          <a:custGeom>
            <a:avLst/>
            <a:gdLst/>
            <a:ahLst/>
            <a:cxnLst/>
            <a:rect l="l" t="t" r="r" b="b"/>
            <a:pathLst>
              <a:path w="424814" h="937260">
                <a:moveTo>
                  <a:pt x="130667" y="685489"/>
                </a:moveTo>
                <a:lnTo>
                  <a:pt x="0" y="685489"/>
                </a:lnTo>
                <a:lnTo>
                  <a:pt x="0" y="708328"/>
                </a:lnTo>
                <a:lnTo>
                  <a:pt x="3529" y="760762"/>
                </a:lnTo>
                <a:lnTo>
                  <a:pt x="13949" y="806640"/>
                </a:lnTo>
                <a:lnTo>
                  <a:pt x="31004" y="845826"/>
                </a:lnTo>
                <a:lnTo>
                  <a:pt x="54438" y="878187"/>
                </a:lnTo>
                <a:lnTo>
                  <a:pt x="83998" y="903590"/>
                </a:lnTo>
                <a:lnTo>
                  <a:pt x="119427" y="921900"/>
                </a:lnTo>
                <a:lnTo>
                  <a:pt x="160472" y="932985"/>
                </a:lnTo>
                <a:lnTo>
                  <a:pt x="206877" y="936709"/>
                </a:lnTo>
                <a:lnTo>
                  <a:pt x="259996" y="932962"/>
                </a:lnTo>
                <a:lnTo>
                  <a:pt x="305209" y="921722"/>
                </a:lnTo>
                <a:lnTo>
                  <a:pt x="342769" y="902988"/>
                </a:lnTo>
                <a:lnTo>
                  <a:pt x="372930" y="876760"/>
                </a:lnTo>
                <a:lnTo>
                  <a:pt x="395946" y="843038"/>
                </a:lnTo>
                <a:lnTo>
                  <a:pt x="408442" y="811101"/>
                </a:lnTo>
                <a:lnTo>
                  <a:pt x="206877" y="811101"/>
                </a:lnTo>
                <a:lnTo>
                  <a:pt x="176584" y="806461"/>
                </a:lnTo>
                <a:lnTo>
                  <a:pt x="152429" y="791116"/>
                </a:lnTo>
                <a:lnTo>
                  <a:pt x="136446" y="762924"/>
                </a:lnTo>
                <a:lnTo>
                  <a:pt x="130667" y="719747"/>
                </a:lnTo>
                <a:lnTo>
                  <a:pt x="130667" y="685489"/>
                </a:lnTo>
                <a:close/>
              </a:path>
              <a:path w="424814" h="937260">
                <a:moveTo>
                  <a:pt x="424668" y="525623"/>
                </a:moveTo>
                <a:lnTo>
                  <a:pt x="283087" y="525623"/>
                </a:lnTo>
                <a:lnTo>
                  <a:pt x="283087" y="696908"/>
                </a:lnTo>
                <a:lnTo>
                  <a:pt x="278832" y="753289"/>
                </a:lnTo>
                <a:lnTo>
                  <a:pt x="265390" y="788261"/>
                </a:lnTo>
                <a:lnTo>
                  <a:pt x="241743" y="806105"/>
                </a:lnTo>
                <a:lnTo>
                  <a:pt x="206877" y="811101"/>
                </a:lnTo>
                <a:lnTo>
                  <a:pt x="408442" y="811101"/>
                </a:lnTo>
                <a:lnTo>
                  <a:pt x="412072" y="801822"/>
                </a:lnTo>
                <a:lnTo>
                  <a:pt x="421561" y="753112"/>
                </a:lnTo>
                <a:lnTo>
                  <a:pt x="424668" y="696908"/>
                </a:lnTo>
                <a:lnTo>
                  <a:pt x="424668" y="525623"/>
                </a:lnTo>
                <a:close/>
              </a:path>
              <a:path w="424814" h="937260">
                <a:moveTo>
                  <a:pt x="285882" y="0"/>
                </a:moveTo>
                <a:lnTo>
                  <a:pt x="133242" y="0"/>
                </a:lnTo>
                <a:lnTo>
                  <a:pt x="119427" y="3730"/>
                </a:lnTo>
                <a:lnTo>
                  <a:pt x="83998" y="22041"/>
                </a:lnTo>
                <a:lnTo>
                  <a:pt x="54438" y="47444"/>
                </a:lnTo>
                <a:lnTo>
                  <a:pt x="31004" y="79806"/>
                </a:lnTo>
                <a:lnTo>
                  <a:pt x="13949" y="118993"/>
                </a:lnTo>
                <a:lnTo>
                  <a:pt x="3529" y="164871"/>
                </a:lnTo>
                <a:lnTo>
                  <a:pt x="0" y="217307"/>
                </a:lnTo>
                <a:lnTo>
                  <a:pt x="0" y="388577"/>
                </a:lnTo>
                <a:lnTo>
                  <a:pt x="3300" y="443748"/>
                </a:lnTo>
                <a:lnTo>
                  <a:pt x="13074" y="491526"/>
                </a:lnTo>
                <a:lnTo>
                  <a:pt x="29133" y="531512"/>
                </a:lnTo>
                <a:lnTo>
                  <a:pt x="51286" y="563307"/>
                </a:lnTo>
                <a:lnTo>
                  <a:pt x="113120" y="600727"/>
                </a:lnTo>
                <a:lnTo>
                  <a:pt x="152420" y="605554"/>
                </a:lnTo>
                <a:lnTo>
                  <a:pt x="197335" y="599487"/>
                </a:lnTo>
                <a:lnTo>
                  <a:pt x="234082" y="582715"/>
                </a:lnTo>
                <a:lnTo>
                  <a:pt x="262665" y="557379"/>
                </a:lnTo>
                <a:lnTo>
                  <a:pt x="283087" y="525623"/>
                </a:lnTo>
                <a:lnTo>
                  <a:pt x="424668" y="525623"/>
                </a:lnTo>
                <a:lnTo>
                  <a:pt x="424668" y="468546"/>
                </a:lnTo>
                <a:lnTo>
                  <a:pt x="206877" y="468546"/>
                </a:lnTo>
                <a:lnTo>
                  <a:pt x="178283" y="463905"/>
                </a:lnTo>
                <a:lnTo>
                  <a:pt x="157868" y="448554"/>
                </a:lnTo>
                <a:lnTo>
                  <a:pt x="145623" y="420355"/>
                </a:lnTo>
                <a:lnTo>
                  <a:pt x="141543" y="377169"/>
                </a:lnTo>
                <a:lnTo>
                  <a:pt x="141543" y="217307"/>
                </a:lnTo>
                <a:lnTo>
                  <a:pt x="145623" y="174127"/>
                </a:lnTo>
                <a:lnTo>
                  <a:pt x="157868" y="145941"/>
                </a:lnTo>
                <a:lnTo>
                  <a:pt x="178283" y="130604"/>
                </a:lnTo>
                <a:lnTo>
                  <a:pt x="206877" y="125968"/>
                </a:lnTo>
                <a:lnTo>
                  <a:pt x="412145" y="125968"/>
                </a:lnTo>
                <a:lnTo>
                  <a:pt x="410537" y="118993"/>
                </a:lnTo>
                <a:lnTo>
                  <a:pt x="393069" y="79806"/>
                </a:lnTo>
                <a:lnTo>
                  <a:pt x="368838" y="47444"/>
                </a:lnTo>
                <a:lnTo>
                  <a:pt x="337973" y="22041"/>
                </a:lnTo>
                <a:lnTo>
                  <a:pt x="300605" y="3730"/>
                </a:lnTo>
                <a:lnTo>
                  <a:pt x="285882" y="0"/>
                </a:lnTo>
                <a:close/>
              </a:path>
              <a:path w="424814" h="937260">
                <a:moveTo>
                  <a:pt x="412145" y="125968"/>
                </a:moveTo>
                <a:lnTo>
                  <a:pt x="206877" y="125968"/>
                </a:lnTo>
                <a:lnTo>
                  <a:pt x="241743" y="130604"/>
                </a:lnTo>
                <a:lnTo>
                  <a:pt x="265390" y="145941"/>
                </a:lnTo>
                <a:lnTo>
                  <a:pt x="278832" y="174127"/>
                </a:lnTo>
                <a:lnTo>
                  <a:pt x="283087" y="217307"/>
                </a:lnTo>
                <a:lnTo>
                  <a:pt x="283087" y="377169"/>
                </a:lnTo>
                <a:lnTo>
                  <a:pt x="278832" y="420355"/>
                </a:lnTo>
                <a:lnTo>
                  <a:pt x="265390" y="448554"/>
                </a:lnTo>
                <a:lnTo>
                  <a:pt x="241743" y="463905"/>
                </a:lnTo>
                <a:lnTo>
                  <a:pt x="206877" y="468546"/>
                </a:lnTo>
                <a:lnTo>
                  <a:pt x="424668" y="468546"/>
                </a:lnTo>
                <a:lnTo>
                  <a:pt x="424668" y="217307"/>
                </a:lnTo>
                <a:lnTo>
                  <a:pt x="421114" y="164871"/>
                </a:lnTo>
                <a:lnTo>
                  <a:pt x="412145" y="125968"/>
                </a:lnTo>
                <a:close/>
              </a:path>
            </a:pathLst>
          </a:custGeom>
          <a:solidFill>
            <a:srgbClr val="242B3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" name="object 83"/>
          <p:cNvSpPr txBox="1"/>
          <p:nvPr/>
        </p:nvSpPr>
        <p:spPr>
          <a:xfrm>
            <a:off x="1851405" y="769061"/>
            <a:ext cx="3979545" cy="87947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indent="762000">
              <a:lnSpc>
                <a:spcPct val="100000"/>
              </a:lnSpc>
              <a:spcBef>
                <a:spcPts val="95"/>
              </a:spcBef>
            </a:pPr>
            <a:r>
              <a:rPr sz="2800" b="1" spc="-10" dirty="0">
                <a:latin typeface="Times New Roman"/>
                <a:cs typeface="Times New Roman"/>
              </a:rPr>
              <a:t>бессимптомное протекание</a:t>
            </a:r>
            <a:r>
              <a:rPr sz="2800" b="1" spc="-90" dirty="0">
                <a:latin typeface="Times New Roman"/>
                <a:cs typeface="Times New Roman"/>
              </a:rPr>
              <a:t> </a:t>
            </a:r>
            <a:r>
              <a:rPr sz="2800" b="1" spc="-10" dirty="0">
                <a:latin typeface="Times New Roman"/>
                <a:cs typeface="Times New Roman"/>
              </a:rPr>
              <a:t>заболевания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84" name="object 84"/>
          <p:cNvSpPr txBox="1"/>
          <p:nvPr/>
        </p:nvSpPr>
        <p:spPr>
          <a:xfrm>
            <a:off x="1816989" y="4969509"/>
            <a:ext cx="3841115" cy="8788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751840" marR="5080" indent="-739140">
              <a:lnSpc>
                <a:spcPct val="100000"/>
              </a:lnSpc>
              <a:spcBef>
                <a:spcPts val="95"/>
              </a:spcBef>
            </a:pPr>
            <a:r>
              <a:rPr sz="2800" b="1" spc="-20" dirty="0">
                <a:latin typeface="Times New Roman"/>
                <a:cs typeface="Times New Roman"/>
              </a:rPr>
              <a:t>инкубационный</a:t>
            </a:r>
            <a:r>
              <a:rPr sz="2800" b="1" spc="-65" dirty="0">
                <a:latin typeface="Times New Roman"/>
                <a:cs typeface="Times New Roman"/>
              </a:rPr>
              <a:t> </a:t>
            </a:r>
            <a:r>
              <a:rPr sz="2800" b="1" spc="-10" dirty="0">
                <a:latin typeface="Times New Roman"/>
                <a:cs typeface="Times New Roman"/>
              </a:rPr>
              <a:t>период </a:t>
            </a:r>
            <a:r>
              <a:rPr sz="2800" b="1" dirty="0">
                <a:latin typeface="Times New Roman"/>
                <a:cs typeface="Times New Roman"/>
              </a:rPr>
              <a:t>от</a:t>
            </a:r>
            <a:r>
              <a:rPr sz="2800" b="1" spc="-40" dirty="0">
                <a:latin typeface="Times New Roman"/>
                <a:cs typeface="Times New Roman"/>
              </a:rPr>
              <a:t> </a:t>
            </a:r>
            <a:r>
              <a:rPr sz="2800" b="1" dirty="0">
                <a:latin typeface="Times New Roman"/>
                <a:cs typeface="Times New Roman"/>
              </a:rPr>
              <a:t>2</a:t>
            </a:r>
            <a:r>
              <a:rPr sz="2800" b="1" spc="-40" dirty="0">
                <a:latin typeface="Times New Roman"/>
                <a:cs typeface="Times New Roman"/>
              </a:rPr>
              <a:t> </a:t>
            </a:r>
            <a:r>
              <a:rPr sz="2800" b="1" dirty="0">
                <a:latin typeface="Times New Roman"/>
                <a:cs typeface="Times New Roman"/>
              </a:rPr>
              <a:t>до</a:t>
            </a:r>
            <a:r>
              <a:rPr sz="2800" b="1" spc="-35" dirty="0">
                <a:latin typeface="Times New Roman"/>
                <a:cs typeface="Times New Roman"/>
              </a:rPr>
              <a:t> </a:t>
            </a:r>
            <a:r>
              <a:rPr sz="2800" b="1" dirty="0">
                <a:latin typeface="Times New Roman"/>
                <a:cs typeface="Times New Roman"/>
              </a:rPr>
              <a:t>14</a:t>
            </a:r>
            <a:r>
              <a:rPr sz="2800" b="1" spc="-30" dirty="0">
                <a:latin typeface="Times New Roman"/>
                <a:cs typeface="Times New Roman"/>
              </a:rPr>
              <a:t> </a:t>
            </a:r>
            <a:r>
              <a:rPr sz="2800" b="1" spc="-20" dirty="0">
                <a:latin typeface="Times New Roman"/>
                <a:cs typeface="Times New Roman"/>
              </a:rPr>
              <a:t>дней</a:t>
            </a:r>
            <a:endParaRPr sz="2800">
              <a:latin typeface="Times New Roman"/>
              <a:cs typeface="Times New Roman"/>
            </a:endParaRPr>
          </a:p>
        </p:txBody>
      </p:sp>
      <p:grpSp>
        <p:nvGrpSpPr>
          <p:cNvPr id="85" name="object 85"/>
          <p:cNvGrpSpPr/>
          <p:nvPr/>
        </p:nvGrpSpPr>
        <p:grpSpPr>
          <a:xfrm>
            <a:off x="3550602" y="1595310"/>
            <a:ext cx="377190" cy="604520"/>
            <a:chOff x="3550602" y="1595310"/>
            <a:chExt cx="377190" cy="604520"/>
          </a:xfrm>
        </p:grpSpPr>
        <p:sp>
          <p:nvSpPr>
            <p:cNvPr id="86" name="object 86"/>
            <p:cNvSpPr/>
            <p:nvPr/>
          </p:nvSpPr>
          <p:spPr>
            <a:xfrm>
              <a:off x="3558540" y="1603247"/>
              <a:ext cx="361315" cy="588645"/>
            </a:xfrm>
            <a:custGeom>
              <a:avLst/>
              <a:gdLst/>
              <a:ahLst/>
              <a:cxnLst/>
              <a:rect l="l" t="t" r="r" b="b"/>
              <a:pathLst>
                <a:path w="361314" h="588644">
                  <a:moveTo>
                    <a:pt x="270890" y="0"/>
                  </a:moveTo>
                  <a:lnTo>
                    <a:pt x="90297" y="0"/>
                  </a:lnTo>
                  <a:lnTo>
                    <a:pt x="90297" y="407669"/>
                  </a:lnTo>
                  <a:lnTo>
                    <a:pt x="0" y="407669"/>
                  </a:lnTo>
                  <a:lnTo>
                    <a:pt x="180594" y="588263"/>
                  </a:lnTo>
                  <a:lnTo>
                    <a:pt x="361188" y="407669"/>
                  </a:lnTo>
                  <a:lnTo>
                    <a:pt x="270890" y="407669"/>
                  </a:lnTo>
                  <a:lnTo>
                    <a:pt x="270890" y="0"/>
                  </a:lnTo>
                  <a:close/>
                </a:path>
              </a:pathLst>
            </a:custGeom>
            <a:solidFill>
              <a:srgbClr val="C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7" name="object 87"/>
            <p:cNvSpPr/>
            <p:nvPr/>
          </p:nvSpPr>
          <p:spPr>
            <a:xfrm>
              <a:off x="3558540" y="1603247"/>
              <a:ext cx="361315" cy="588645"/>
            </a:xfrm>
            <a:custGeom>
              <a:avLst/>
              <a:gdLst/>
              <a:ahLst/>
              <a:cxnLst/>
              <a:rect l="l" t="t" r="r" b="b"/>
              <a:pathLst>
                <a:path w="361314" h="588644">
                  <a:moveTo>
                    <a:pt x="90297" y="0"/>
                  </a:moveTo>
                  <a:lnTo>
                    <a:pt x="90297" y="407669"/>
                  </a:lnTo>
                  <a:lnTo>
                    <a:pt x="0" y="407669"/>
                  </a:lnTo>
                  <a:lnTo>
                    <a:pt x="180594" y="588263"/>
                  </a:lnTo>
                  <a:lnTo>
                    <a:pt x="361188" y="407669"/>
                  </a:lnTo>
                  <a:lnTo>
                    <a:pt x="270890" y="407669"/>
                  </a:lnTo>
                  <a:lnTo>
                    <a:pt x="270890" y="0"/>
                  </a:lnTo>
                  <a:lnTo>
                    <a:pt x="90297" y="0"/>
                  </a:lnTo>
                  <a:close/>
                </a:path>
              </a:pathLst>
            </a:custGeom>
            <a:ln w="15875">
              <a:solidFill>
                <a:srgbClr val="57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88" name="object 88"/>
          <p:cNvGrpSpPr/>
          <p:nvPr/>
        </p:nvGrpSpPr>
        <p:grpSpPr>
          <a:xfrm>
            <a:off x="3472878" y="4178490"/>
            <a:ext cx="379095" cy="604520"/>
            <a:chOff x="3472878" y="4178490"/>
            <a:chExt cx="379095" cy="604520"/>
          </a:xfrm>
        </p:grpSpPr>
        <p:sp>
          <p:nvSpPr>
            <p:cNvPr id="89" name="object 89"/>
            <p:cNvSpPr/>
            <p:nvPr/>
          </p:nvSpPr>
          <p:spPr>
            <a:xfrm>
              <a:off x="3480815" y="4186428"/>
              <a:ext cx="363220" cy="588645"/>
            </a:xfrm>
            <a:custGeom>
              <a:avLst/>
              <a:gdLst/>
              <a:ahLst/>
              <a:cxnLst/>
              <a:rect l="l" t="t" r="r" b="b"/>
              <a:pathLst>
                <a:path w="363220" h="588645">
                  <a:moveTo>
                    <a:pt x="181356" y="0"/>
                  </a:moveTo>
                  <a:lnTo>
                    <a:pt x="0" y="181356"/>
                  </a:lnTo>
                  <a:lnTo>
                    <a:pt x="90678" y="181356"/>
                  </a:lnTo>
                  <a:lnTo>
                    <a:pt x="90678" y="588264"/>
                  </a:lnTo>
                  <a:lnTo>
                    <a:pt x="272034" y="588264"/>
                  </a:lnTo>
                  <a:lnTo>
                    <a:pt x="272034" y="181356"/>
                  </a:lnTo>
                  <a:lnTo>
                    <a:pt x="362712" y="181356"/>
                  </a:lnTo>
                  <a:lnTo>
                    <a:pt x="181356" y="0"/>
                  </a:lnTo>
                  <a:close/>
                </a:path>
              </a:pathLst>
            </a:custGeom>
            <a:solidFill>
              <a:srgbClr val="C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0" name="object 90"/>
            <p:cNvSpPr/>
            <p:nvPr/>
          </p:nvSpPr>
          <p:spPr>
            <a:xfrm>
              <a:off x="3480815" y="4186428"/>
              <a:ext cx="363220" cy="588645"/>
            </a:xfrm>
            <a:custGeom>
              <a:avLst/>
              <a:gdLst/>
              <a:ahLst/>
              <a:cxnLst/>
              <a:rect l="l" t="t" r="r" b="b"/>
              <a:pathLst>
                <a:path w="363220" h="588645">
                  <a:moveTo>
                    <a:pt x="90678" y="588264"/>
                  </a:moveTo>
                  <a:lnTo>
                    <a:pt x="90678" y="181356"/>
                  </a:lnTo>
                  <a:lnTo>
                    <a:pt x="0" y="181356"/>
                  </a:lnTo>
                  <a:lnTo>
                    <a:pt x="181356" y="0"/>
                  </a:lnTo>
                  <a:lnTo>
                    <a:pt x="362712" y="181356"/>
                  </a:lnTo>
                  <a:lnTo>
                    <a:pt x="272034" y="181356"/>
                  </a:lnTo>
                  <a:lnTo>
                    <a:pt x="272034" y="588264"/>
                  </a:lnTo>
                  <a:lnTo>
                    <a:pt x="90678" y="588264"/>
                  </a:lnTo>
                  <a:close/>
                </a:path>
              </a:pathLst>
            </a:custGeom>
            <a:ln w="15875">
              <a:solidFill>
                <a:srgbClr val="57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91" name="object 91"/>
          <p:cNvPicPr/>
          <p:nvPr/>
        </p:nvPicPr>
        <p:blipFill>
          <a:blip r:embed="rId65" cstate="print"/>
          <a:stretch>
            <a:fillRect/>
          </a:stretch>
        </p:blipFill>
        <p:spPr>
          <a:xfrm>
            <a:off x="8926068" y="2913888"/>
            <a:ext cx="2504694" cy="3047238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548371" y="1997964"/>
            <a:ext cx="4399787" cy="3707891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2865501" y="104597"/>
            <a:ext cx="5410200" cy="11239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3600" dirty="0">
                <a:solidFill>
                  <a:srgbClr val="FFA615"/>
                </a:solidFill>
              </a:rPr>
              <a:t>Что</a:t>
            </a:r>
            <a:r>
              <a:rPr sz="3600" spc="-20" dirty="0">
                <a:solidFill>
                  <a:srgbClr val="FFA615"/>
                </a:solidFill>
              </a:rPr>
              <a:t> </a:t>
            </a:r>
            <a:r>
              <a:rPr sz="3600" spc="-10" dirty="0">
                <a:solidFill>
                  <a:srgbClr val="FFA615"/>
                </a:solidFill>
              </a:rPr>
              <a:t>делать</a:t>
            </a:r>
            <a:endParaRPr sz="3600"/>
          </a:p>
          <a:p>
            <a:pPr algn="ctr">
              <a:lnSpc>
                <a:spcPct val="100000"/>
              </a:lnSpc>
              <a:spcBef>
                <a:spcPts val="5"/>
              </a:spcBef>
            </a:pPr>
            <a:r>
              <a:rPr sz="3600" dirty="0">
                <a:solidFill>
                  <a:srgbClr val="FFA615"/>
                </a:solidFill>
              </a:rPr>
              <a:t>в</a:t>
            </a:r>
            <a:r>
              <a:rPr sz="3600" spc="-10" dirty="0">
                <a:solidFill>
                  <a:srgbClr val="FFA615"/>
                </a:solidFill>
              </a:rPr>
              <a:t> </a:t>
            </a:r>
            <a:r>
              <a:rPr sz="3600" dirty="0">
                <a:solidFill>
                  <a:srgbClr val="FFA615"/>
                </a:solidFill>
              </a:rPr>
              <a:t>сложившейся</a:t>
            </a:r>
            <a:r>
              <a:rPr sz="3600" spc="-20" dirty="0">
                <a:solidFill>
                  <a:srgbClr val="FFA615"/>
                </a:solidFill>
              </a:rPr>
              <a:t> </a:t>
            </a:r>
            <a:r>
              <a:rPr sz="3600" spc="-10" dirty="0">
                <a:solidFill>
                  <a:srgbClr val="FFA615"/>
                </a:solidFill>
              </a:rPr>
              <a:t>ситуации?</a:t>
            </a:r>
            <a:endParaRPr sz="3600"/>
          </a:p>
        </p:txBody>
      </p:sp>
      <p:sp>
        <p:nvSpPr>
          <p:cNvPr id="4" name="object 4"/>
          <p:cNvSpPr txBox="1"/>
          <p:nvPr/>
        </p:nvSpPr>
        <p:spPr>
          <a:xfrm>
            <a:off x="1102258" y="1525650"/>
            <a:ext cx="5697855" cy="468947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R="5080" algn="r">
              <a:lnSpc>
                <a:spcPct val="100000"/>
              </a:lnSpc>
              <a:spcBef>
                <a:spcPts val="95"/>
              </a:spcBef>
            </a:pPr>
            <a:r>
              <a:rPr sz="2800" b="1" spc="-35" dirty="0">
                <a:latin typeface="Times New Roman"/>
                <a:cs typeface="Times New Roman"/>
              </a:rPr>
              <a:t>соблюдать</a:t>
            </a:r>
            <a:r>
              <a:rPr sz="2800" b="1" spc="-110" dirty="0">
                <a:latin typeface="Times New Roman"/>
                <a:cs typeface="Times New Roman"/>
              </a:rPr>
              <a:t> </a:t>
            </a:r>
            <a:r>
              <a:rPr sz="2800" b="1" spc="-20" dirty="0">
                <a:latin typeface="Times New Roman"/>
                <a:cs typeface="Times New Roman"/>
              </a:rPr>
              <a:t>рекомендации</a:t>
            </a:r>
            <a:r>
              <a:rPr sz="2800" b="1" spc="-85" dirty="0">
                <a:latin typeface="Times New Roman"/>
                <a:cs typeface="Times New Roman"/>
              </a:rPr>
              <a:t> </a:t>
            </a:r>
            <a:r>
              <a:rPr sz="2800" b="1" spc="-10" dirty="0">
                <a:latin typeface="Times New Roman"/>
                <a:cs typeface="Times New Roman"/>
              </a:rPr>
              <a:t>врачей</a:t>
            </a:r>
            <a:endParaRPr sz="28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2600">
              <a:latin typeface="Times New Roman"/>
              <a:cs typeface="Times New Roman"/>
            </a:endParaRPr>
          </a:p>
          <a:p>
            <a:pPr marL="1802130" marR="1437640" indent="-1751330">
              <a:lnSpc>
                <a:spcPct val="100000"/>
              </a:lnSpc>
            </a:pPr>
            <a:r>
              <a:rPr sz="2800" b="1" spc="-25" dirty="0">
                <a:latin typeface="Times New Roman"/>
                <a:cs typeface="Times New Roman"/>
              </a:rPr>
              <a:t>следовать</a:t>
            </a:r>
            <a:r>
              <a:rPr sz="2800" b="1" spc="-95" dirty="0">
                <a:latin typeface="Times New Roman"/>
                <a:cs typeface="Times New Roman"/>
              </a:rPr>
              <a:t> </a:t>
            </a:r>
            <a:r>
              <a:rPr sz="2800" b="1" spc="-10" dirty="0">
                <a:latin typeface="Times New Roman"/>
                <a:cs typeface="Times New Roman"/>
              </a:rPr>
              <a:t>рекомендациям </a:t>
            </a:r>
            <a:r>
              <a:rPr sz="2800" b="1" spc="-25" dirty="0">
                <a:latin typeface="Times New Roman"/>
                <a:cs typeface="Times New Roman"/>
              </a:rPr>
              <a:t>ВОЗ</a:t>
            </a:r>
            <a:endParaRPr sz="2800">
              <a:latin typeface="Times New Roman"/>
              <a:cs typeface="Times New Roman"/>
            </a:endParaRPr>
          </a:p>
          <a:p>
            <a:pPr marL="12700" marR="1108710" indent="310515">
              <a:lnSpc>
                <a:spcPts val="8940"/>
              </a:lnSpc>
              <a:spcBef>
                <a:spcPts val="260"/>
              </a:spcBef>
            </a:pPr>
            <a:r>
              <a:rPr sz="2800" b="1" dirty="0">
                <a:latin typeface="Times New Roman"/>
                <a:cs typeface="Times New Roman"/>
              </a:rPr>
              <a:t>ограничить</a:t>
            </a:r>
            <a:r>
              <a:rPr sz="2800" b="1" spc="-150" dirty="0">
                <a:latin typeface="Times New Roman"/>
                <a:cs typeface="Times New Roman"/>
              </a:rPr>
              <a:t> </a:t>
            </a:r>
            <a:r>
              <a:rPr sz="2800" b="1" spc="-10" dirty="0">
                <a:latin typeface="Times New Roman"/>
                <a:cs typeface="Times New Roman"/>
              </a:rPr>
              <a:t>контакты </a:t>
            </a:r>
            <a:r>
              <a:rPr sz="2800" b="1" spc="-40" dirty="0">
                <a:latin typeface="Times New Roman"/>
                <a:cs typeface="Times New Roman"/>
              </a:rPr>
              <a:t>соблюдать</a:t>
            </a:r>
            <a:r>
              <a:rPr sz="2800" b="1" spc="-114" dirty="0">
                <a:latin typeface="Times New Roman"/>
                <a:cs typeface="Times New Roman"/>
              </a:rPr>
              <a:t> </a:t>
            </a:r>
            <a:r>
              <a:rPr sz="2800" b="1" dirty="0">
                <a:latin typeface="Times New Roman"/>
                <a:cs typeface="Times New Roman"/>
              </a:rPr>
              <a:t>правила</a:t>
            </a:r>
            <a:r>
              <a:rPr sz="2800" b="1" spc="-95" dirty="0">
                <a:latin typeface="Times New Roman"/>
                <a:cs typeface="Times New Roman"/>
              </a:rPr>
              <a:t> </a:t>
            </a:r>
            <a:r>
              <a:rPr sz="2800" b="1" spc="-10" dirty="0">
                <a:latin typeface="Times New Roman"/>
                <a:cs typeface="Times New Roman"/>
              </a:rPr>
              <a:t>гигиены</a:t>
            </a:r>
            <a:endParaRPr sz="2800">
              <a:latin typeface="Times New Roman"/>
              <a:cs typeface="Times New Roman"/>
            </a:endParaRPr>
          </a:p>
          <a:p>
            <a:pPr marR="10160" algn="r">
              <a:lnSpc>
                <a:spcPct val="100000"/>
              </a:lnSpc>
              <a:spcBef>
                <a:spcPts val="2105"/>
              </a:spcBef>
            </a:pPr>
            <a:r>
              <a:rPr sz="2800" b="1" dirty="0">
                <a:latin typeface="Times New Roman"/>
                <a:cs typeface="Times New Roman"/>
              </a:rPr>
              <a:t>вести</a:t>
            </a:r>
            <a:r>
              <a:rPr sz="2800" b="1" spc="-75" dirty="0">
                <a:latin typeface="Times New Roman"/>
                <a:cs typeface="Times New Roman"/>
              </a:rPr>
              <a:t> </a:t>
            </a:r>
            <a:r>
              <a:rPr sz="2800" b="1" spc="-20" dirty="0">
                <a:latin typeface="Times New Roman"/>
                <a:cs typeface="Times New Roman"/>
              </a:rPr>
              <a:t>здоровый</a:t>
            </a:r>
            <a:r>
              <a:rPr sz="2800" b="1" spc="-75" dirty="0">
                <a:latin typeface="Times New Roman"/>
                <a:cs typeface="Times New Roman"/>
              </a:rPr>
              <a:t> </a:t>
            </a:r>
            <a:r>
              <a:rPr sz="2800" b="1" dirty="0">
                <a:latin typeface="Times New Roman"/>
                <a:cs typeface="Times New Roman"/>
              </a:rPr>
              <a:t>образ</a:t>
            </a:r>
            <a:r>
              <a:rPr sz="2800" b="1" spc="-70" dirty="0">
                <a:latin typeface="Times New Roman"/>
                <a:cs typeface="Times New Roman"/>
              </a:rPr>
              <a:t> </a:t>
            </a:r>
            <a:r>
              <a:rPr sz="2800" b="1" spc="-10" dirty="0">
                <a:latin typeface="Times New Roman"/>
                <a:cs typeface="Times New Roman"/>
              </a:rPr>
              <a:t>жизни</a:t>
            </a:r>
            <a:endParaRPr sz="2800">
              <a:latin typeface="Times New Roman"/>
              <a:cs typeface="Times New Roman"/>
            </a:endParaRPr>
          </a:p>
        </p:txBody>
      </p:sp>
      <p:grpSp>
        <p:nvGrpSpPr>
          <p:cNvPr id="5" name="object 5"/>
          <p:cNvGrpSpPr/>
          <p:nvPr/>
        </p:nvGrpSpPr>
        <p:grpSpPr>
          <a:xfrm>
            <a:off x="5108447" y="1438655"/>
            <a:ext cx="3610610" cy="4890770"/>
            <a:chOff x="5108447" y="1438655"/>
            <a:chExt cx="3610610" cy="4890770"/>
          </a:xfrm>
        </p:grpSpPr>
        <p:pic>
          <p:nvPicPr>
            <p:cNvPr id="6" name="object 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309103" y="5140452"/>
              <a:ext cx="1409700" cy="1188720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6990587" y="1438655"/>
              <a:ext cx="1409700" cy="1187196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570219" y="2020823"/>
              <a:ext cx="1409700" cy="1187196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5108447" y="3354323"/>
              <a:ext cx="1409700" cy="1187195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5832347" y="4514088"/>
              <a:ext cx="1409700" cy="1187196"/>
            </a:xfrm>
            <a:prstGeom prst="rect">
              <a:avLst/>
            </a:prstGeom>
          </p:spPr>
        </p:pic>
        <p:sp>
          <p:nvSpPr>
            <p:cNvPr id="11" name="object 11"/>
            <p:cNvSpPr/>
            <p:nvPr/>
          </p:nvSpPr>
          <p:spPr>
            <a:xfrm>
              <a:off x="6695185" y="1897125"/>
              <a:ext cx="289560" cy="295910"/>
            </a:xfrm>
            <a:custGeom>
              <a:avLst/>
              <a:gdLst/>
              <a:ahLst/>
              <a:cxnLst/>
              <a:rect l="l" t="t" r="r" b="b"/>
              <a:pathLst>
                <a:path w="289559" h="295910">
                  <a:moveTo>
                    <a:pt x="287400" y="0"/>
                  </a:moveTo>
                  <a:lnTo>
                    <a:pt x="183388" y="1777"/>
                  </a:lnTo>
                  <a:lnTo>
                    <a:pt x="209804" y="27304"/>
                  </a:lnTo>
                  <a:lnTo>
                    <a:pt x="0" y="244348"/>
                  </a:lnTo>
                  <a:lnTo>
                    <a:pt x="52832" y="295401"/>
                  </a:lnTo>
                  <a:lnTo>
                    <a:pt x="262636" y="78359"/>
                  </a:lnTo>
                  <a:lnTo>
                    <a:pt x="289052" y="103886"/>
                  </a:lnTo>
                  <a:lnTo>
                    <a:pt x="287400" y="0"/>
                  </a:lnTo>
                  <a:close/>
                </a:path>
              </a:pathLst>
            </a:custGeom>
            <a:solidFill>
              <a:srgbClr val="F8B32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6695185" y="1889759"/>
              <a:ext cx="298450" cy="302895"/>
            </a:xfrm>
            <a:custGeom>
              <a:avLst/>
              <a:gdLst/>
              <a:ahLst/>
              <a:cxnLst/>
              <a:rect l="l" t="t" r="r" b="b"/>
              <a:pathLst>
                <a:path w="298450" h="302894">
                  <a:moveTo>
                    <a:pt x="262382" y="67817"/>
                  </a:moveTo>
                  <a:lnTo>
                    <a:pt x="52527" y="284862"/>
                  </a:lnTo>
                  <a:lnTo>
                    <a:pt x="61595" y="293624"/>
                  </a:lnTo>
                  <a:lnTo>
                    <a:pt x="43762" y="294003"/>
                  </a:lnTo>
                  <a:lnTo>
                    <a:pt x="52832" y="302767"/>
                  </a:lnTo>
                  <a:lnTo>
                    <a:pt x="262636" y="85725"/>
                  </a:lnTo>
                  <a:lnTo>
                    <a:pt x="275942" y="85725"/>
                  </a:lnTo>
                  <a:lnTo>
                    <a:pt x="275864" y="80818"/>
                  </a:lnTo>
                  <a:lnTo>
                    <a:pt x="262382" y="67817"/>
                  </a:lnTo>
                  <a:close/>
                </a:path>
                <a:path w="298450" h="302894">
                  <a:moveTo>
                    <a:pt x="52527" y="284862"/>
                  </a:moveTo>
                  <a:lnTo>
                    <a:pt x="43724" y="293967"/>
                  </a:lnTo>
                  <a:lnTo>
                    <a:pt x="61595" y="293624"/>
                  </a:lnTo>
                  <a:lnTo>
                    <a:pt x="52527" y="284862"/>
                  </a:lnTo>
                  <a:close/>
                </a:path>
                <a:path w="298450" h="302894">
                  <a:moveTo>
                    <a:pt x="17974" y="251471"/>
                  </a:moveTo>
                  <a:lnTo>
                    <a:pt x="9197" y="260549"/>
                  </a:lnTo>
                  <a:lnTo>
                    <a:pt x="43724" y="293967"/>
                  </a:lnTo>
                  <a:lnTo>
                    <a:pt x="52527" y="284862"/>
                  </a:lnTo>
                  <a:lnTo>
                    <a:pt x="17974" y="251471"/>
                  </a:lnTo>
                  <a:close/>
                </a:path>
                <a:path w="298450" h="302894">
                  <a:moveTo>
                    <a:pt x="8802" y="242607"/>
                  </a:moveTo>
                  <a:lnTo>
                    <a:pt x="9142" y="260549"/>
                  </a:lnTo>
                  <a:lnTo>
                    <a:pt x="17974" y="251471"/>
                  </a:lnTo>
                  <a:lnTo>
                    <a:pt x="8802" y="242607"/>
                  </a:lnTo>
                  <a:close/>
                </a:path>
                <a:path w="298450" h="302894">
                  <a:moveTo>
                    <a:pt x="8764" y="242646"/>
                  </a:moveTo>
                  <a:lnTo>
                    <a:pt x="0" y="251713"/>
                  </a:lnTo>
                  <a:lnTo>
                    <a:pt x="9142" y="260549"/>
                  </a:lnTo>
                  <a:lnTo>
                    <a:pt x="8764" y="242646"/>
                  </a:lnTo>
                  <a:close/>
                </a:path>
                <a:path w="298450" h="302894">
                  <a:moveTo>
                    <a:pt x="214305" y="21319"/>
                  </a:moveTo>
                  <a:lnTo>
                    <a:pt x="196305" y="21627"/>
                  </a:lnTo>
                  <a:lnTo>
                    <a:pt x="209804" y="34670"/>
                  </a:lnTo>
                  <a:lnTo>
                    <a:pt x="8839" y="242569"/>
                  </a:lnTo>
                  <a:lnTo>
                    <a:pt x="17974" y="251471"/>
                  </a:lnTo>
                  <a:lnTo>
                    <a:pt x="227838" y="34416"/>
                  </a:lnTo>
                  <a:lnTo>
                    <a:pt x="214305" y="21319"/>
                  </a:lnTo>
                  <a:close/>
                </a:path>
                <a:path w="298450" h="302894">
                  <a:moveTo>
                    <a:pt x="276149" y="98784"/>
                  </a:moveTo>
                  <a:lnTo>
                    <a:pt x="276352" y="111505"/>
                  </a:lnTo>
                  <a:lnTo>
                    <a:pt x="285289" y="107615"/>
                  </a:lnTo>
                  <a:lnTo>
                    <a:pt x="276149" y="98784"/>
                  </a:lnTo>
                  <a:close/>
                </a:path>
                <a:path w="298450" h="302894">
                  <a:moveTo>
                    <a:pt x="288962" y="106016"/>
                  </a:moveTo>
                  <a:lnTo>
                    <a:pt x="285289" y="107615"/>
                  </a:lnTo>
                  <a:lnTo>
                    <a:pt x="289052" y="111251"/>
                  </a:lnTo>
                  <a:lnTo>
                    <a:pt x="288962" y="106016"/>
                  </a:lnTo>
                  <a:close/>
                </a:path>
                <a:path w="298450" h="302894">
                  <a:moveTo>
                    <a:pt x="275864" y="80818"/>
                  </a:moveTo>
                  <a:lnTo>
                    <a:pt x="276149" y="98784"/>
                  </a:lnTo>
                  <a:lnTo>
                    <a:pt x="285289" y="107615"/>
                  </a:lnTo>
                  <a:lnTo>
                    <a:pt x="288962" y="106016"/>
                  </a:lnTo>
                  <a:lnTo>
                    <a:pt x="288743" y="93238"/>
                  </a:lnTo>
                  <a:lnTo>
                    <a:pt x="275864" y="80818"/>
                  </a:lnTo>
                  <a:close/>
                </a:path>
                <a:path w="298450" h="302894">
                  <a:moveTo>
                    <a:pt x="288743" y="93238"/>
                  </a:moveTo>
                  <a:lnTo>
                    <a:pt x="288962" y="106016"/>
                  </a:lnTo>
                  <a:lnTo>
                    <a:pt x="297942" y="102107"/>
                  </a:lnTo>
                  <a:lnTo>
                    <a:pt x="288743" y="93238"/>
                  </a:lnTo>
                  <a:close/>
                </a:path>
                <a:path w="298450" h="302894">
                  <a:moveTo>
                    <a:pt x="275942" y="85725"/>
                  </a:moveTo>
                  <a:lnTo>
                    <a:pt x="262636" y="85725"/>
                  </a:lnTo>
                  <a:lnTo>
                    <a:pt x="276149" y="98784"/>
                  </a:lnTo>
                  <a:lnTo>
                    <a:pt x="275942" y="85725"/>
                  </a:lnTo>
                  <a:close/>
                </a:path>
                <a:path w="298450" h="302894">
                  <a:moveTo>
                    <a:pt x="287491" y="20066"/>
                  </a:moveTo>
                  <a:lnTo>
                    <a:pt x="274902" y="20282"/>
                  </a:lnTo>
                  <a:lnTo>
                    <a:pt x="275864" y="80818"/>
                  </a:lnTo>
                  <a:lnTo>
                    <a:pt x="288743" y="93238"/>
                  </a:lnTo>
                  <a:lnTo>
                    <a:pt x="287491" y="20066"/>
                  </a:lnTo>
                  <a:close/>
                </a:path>
                <a:path w="298450" h="302894">
                  <a:moveTo>
                    <a:pt x="187204" y="12832"/>
                  </a:moveTo>
                  <a:lnTo>
                    <a:pt x="183642" y="21843"/>
                  </a:lnTo>
                  <a:lnTo>
                    <a:pt x="196305" y="21627"/>
                  </a:lnTo>
                  <a:lnTo>
                    <a:pt x="187204" y="12832"/>
                  </a:lnTo>
                  <a:close/>
                </a:path>
                <a:path w="298450" h="302894">
                  <a:moveTo>
                    <a:pt x="201407" y="8835"/>
                  </a:moveTo>
                  <a:lnTo>
                    <a:pt x="188698" y="9053"/>
                  </a:lnTo>
                  <a:lnTo>
                    <a:pt x="187204" y="12832"/>
                  </a:lnTo>
                  <a:lnTo>
                    <a:pt x="196305" y="21627"/>
                  </a:lnTo>
                  <a:lnTo>
                    <a:pt x="214305" y="21319"/>
                  </a:lnTo>
                  <a:lnTo>
                    <a:pt x="201407" y="8835"/>
                  </a:lnTo>
                  <a:close/>
                </a:path>
                <a:path w="298450" h="302894">
                  <a:moveTo>
                    <a:pt x="287274" y="7365"/>
                  </a:moveTo>
                  <a:lnTo>
                    <a:pt x="201407" y="8835"/>
                  </a:lnTo>
                  <a:lnTo>
                    <a:pt x="214305" y="21319"/>
                  </a:lnTo>
                  <a:lnTo>
                    <a:pt x="274902" y="20282"/>
                  </a:lnTo>
                  <a:lnTo>
                    <a:pt x="274700" y="7619"/>
                  </a:lnTo>
                  <a:lnTo>
                    <a:pt x="287278" y="7619"/>
                  </a:lnTo>
                  <a:lnTo>
                    <a:pt x="287274" y="7365"/>
                  </a:lnTo>
                  <a:close/>
                </a:path>
                <a:path w="298450" h="302894">
                  <a:moveTo>
                    <a:pt x="274700" y="7619"/>
                  </a:moveTo>
                  <a:lnTo>
                    <a:pt x="274902" y="20282"/>
                  </a:lnTo>
                  <a:lnTo>
                    <a:pt x="287491" y="20066"/>
                  </a:lnTo>
                  <a:lnTo>
                    <a:pt x="274700" y="7619"/>
                  </a:lnTo>
                  <a:close/>
                </a:path>
                <a:path w="298450" h="302894">
                  <a:moveTo>
                    <a:pt x="287278" y="7619"/>
                  </a:moveTo>
                  <a:lnTo>
                    <a:pt x="274700" y="7619"/>
                  </a:lnTo>
                  <a:lnTo>
                    <a:pt x="287490" y="20029"/>
                  </a:lnTo>
                  <a:lnTo>
                    <a:pt x="287278" y="7619"/>
                  </a:lnTo>
                  <a:close/>
                </a:path>
                <a:path w="298450" h="302894">
                  <a:moveTo>
                    <a:pt x="188698" y="9053"/>
                  </a:moveTo>
                  <a:lnTo>
                    <a:pt x="183388" y="9143"/>
                  </a:lnTo>
                  <a:lnTo>
                    <a:pt x="187204" y="12832"/>
                  </a:lnTo>
                  <a:lnTo>
                    <a:pt x="188698" y="9053"/>
                  </a:lnTo>
                  <a:close/>
                </a:path>
                <a:path w="298450" h="302894">
                  <a:moveTo>
                    <a:pt x="192278" y="0"/>
                  </a:moveTo>
                  <a:lnTo>
                    <a:pt x="188698" y="9053"/>
                  </a:lnTo>
                  <a:lnTo>
                    <a:pt x="201407" y="8835"/>
                  </a:lnTo>
                  <a:lnTo>
                    <a:pt x="192278" y="0"/>
                  </a:lnTo>
                  <a:close/>
                </a:path>
              </a:pathLst>
            </a:custGeom>
            <a:solidFill>
              <a:srgbClr val="B6831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5844920" y="2963417"/>
              <a:ext cx="174625" cy="378460"/>
            </a:xfrm>
            <a:custGeom>
              <a:avLst/>
              <a:gdLst/>
              <a:ahLst/>
              <a:cxnLst/>
              <a:rect l="l" t="t" r="r" b="b"/>
              <a:pathLst>
                <a:path w="174625" h="378460">
                  <a:moveTo>
                    <a:pt x="99059" y="0"/>
                  </a:moveTo>
                  <a:lnTo>
                    <a:pt x="0" y="75565"/>
                  </a:lnTo>
                  <a:lnTo>
                    <a:pt x="43561" y="81407"/>
                  </a:lnTo>
                  <a:lnTo>
                    <a:pt x="5079" y="366141"/>
                  </a:lnTo>
                  <a:lnTo>
                    <a:pt x="92328" y="377952"/>
                  </a:lnTo>
                  <a:lnTo>
                    <a:pt x="130809" y="93218"/>
                  </a:lnTo>
                  <a:lnTo>
                    <a:pt x="174498" y="99060"/>
                  </a:lnTo>
                  <a:lnTo>
                    <a:pt x="99059" y="0"/>
                  </a:lnTo>
                  <a:close/>
                </a:path>
              </a:pathLst>
            </a:custGeom>
            <a:solidFill>
              <a:srgbClr val="F8B32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5844920" y="2963417"/>
              <a:ext cx="176530" cy="378460"/>
            </a:xfrm>
            <a:custGeom>
              <a:avLst/>
              <a:gdLst/>
              <a:ahLst/>
              <a:cxnLst/>
              <a:rect l="l" t="t" r="r" b="b"/>
              <a:pathLst>
                <a:path w="176529" h="378460">
                  <a:moveTo>
                    <a:pt x="94019" y="365445"/>
                  </a:moveTo>
                  <a:lnTo>
                    <a:pt x="79812" y="376257"/>
                  </a:lnTo>
                  <a:lnTo>
                    <a:pt x="92328" y="377952"/>
                  </a:lnTo>
                  <a:lnTo>
                    <a:pt x="94019" y="365445"/>
                  </a:lnTo>
                  <a:close/>
                </a:path>
                <a:path w="176529" h="378460">
                  <a:moveTo>
                    <a:pt x="81465" y="363667"/>
                  </a:moveTo>
                  <a:lnTo>
                    <a:pt x="79762" y="376250"/>
                  </a:lnTo>
                  <a:lnTo>
                    <a:pt x="94019" y="365445"/>
                  </a:lnTo>
                  <a:lnTo>
                    <a:pt x="81465" y="363667"/>
                  </a:lnTo>
                  <a:close/>
                </a:path>
                <a:path w="176529" h="378460">
                  <a:moveTo>
                    <a:pt x="19366" y="355261"/>
                  </a:moveTo>
                  <a:lnTo>
                    <a:pt x="17663" y="367844"/>
                  </a:lnTo>
                  <a:lnTo>
                    <a:pt x="79762" y="376250"/>
                  </a:lnTo>
                  <a:lnTo>
                    <a:pt x="81465" y="363667"/>
                  </a:lnTo>
                  <a:lnTo>
                    <a:pt x="19366" y="355261"/>
                  </a:lnTo>
                  <a:close/>
                </a:path>
                <a:path w="176529" h="378460">
                  <a:moveTo>
                    <a:pt x="6857" y="353568"/>
                  </a:moveTo>
                  <a:lnTo>
                    <a:pt x="17589" y="367834"/>
                  </a:lnTo>
                  <a:lnTo>
                    <a:pt x="19366" y="355261"/>
                  </a:lnTo>
                  <a:lnTo>
                    <a:pt x="6857" y="353568"/>
                  </a:lnTo>
                  <a:close/>
                </a:path>
                <a:path w="176529" h="378460">
                  <a:moveTo>
                    <a:pt x="32062" y="66983"/>
                  </a:moveTo>
                  <a:lnTo>
                    <a:pt x="17680" y="77936"/>
                  </a:lnTo>
                  <a:lnTo>
                    <a:pt x="43561" y="81407"/>
                  </a:lnTo>
                  <a:lnTo>
                    <a:pt x="5079" y="366141"/>
                  </a:lnTo>
                  <a:lnTo>
                    <a:pt x="17589" y="367834"/>
                  </a:lnTo>
                  <a:lnTo>
                    <a:pt x="6857" y="353568"/>
                  </a:lnTo>
                  <a:lnTo>
                    <a:pt x="19595" y="353568"/>
                  </a:lnTo>
                  <a:lnTo>
                    <a:pt x="57912" y="70485"/>
                  </a:lnTo>
                  <a:lnTo>
                    <a:pt x="32062" y="66983"/>
                  </a:lnTo>
                  <a:close/>
                </a:path>
                <a:path w="176529" h="378460">
                  <a:moveTo>
                    <a:pt x="120014" y="78867"/>
                  </a:moveTo>
                  <a:lnTo>
                    <a:pt x="81465" y="363667"/>
                  </a:lnTo>
                  <a:lnTo>
                    <a:pt x="94029" y="365368"/>
                  </a:lnTo>
                  <a:lnTo>
                    <a:pt x="130809" y="93218"/>
                  </a:lnTo>
                  <a:lnTo>
                    <a:pt x="154099" y="93218"/>
                  </a:lnTo>
                  <a:lnTo>
                    <a:pt x="145817" y="82361"/>
                  </a:lnTo>
                  <a:lnTo>
                    <a:pt x="120014" y="78867"/>
                  </a:lnTo>
                  <a:close/>
                </a:path>
                <a:path w="176529" h="378460">
                  <a:moveTo>
                    <a:pt x="19595" y="353568"/>
                  </a:moveTo>
                  <a:lnTo>
                    <a:pt x="6857" y="353568"/>
                  </a:lnTo>
                  <a:lnTo>
                    <a:pt x="19366" y="355261"/>
                  </a:lnTo>
                  <a:lnTo>
                    <a:pt x="19595" y="353568"/>
                  </a:lnTo>
                  <a:close/>
                </a:path>
                <a:path w="176529" h="378460">
                  <a:moveTo>
                    <a:pt x="156744" y="96685"/>
                  </a:moveTo>
                  <a:lnTo>
                    <a:pt x="164464" y="106807"/>
                  </a:lnTo>
                  <a:lnTo>
                    <a:pt x="169366" y="98373"/>
                  </a:lnTo>
                  <a:lnTo>
                    <a:pt x="156744" y="96685"/>
                  </a:lnTo>
                  <a:close/>
                </a:path>
                <a:path w="176529" h="378460">
                  <a:moveTo>
                    <a:pt x="171361" y="94941"/>
                  </a:moveTo>
                  <a:lnTo>
                    <a:pt x="169366" y="98373"/>
                  </a:lnTo>
                  <a:lnTo>
                    <a:pt x="174498" y="99060"/>
                  </a:lnTo>
                  <a:lnTo>
                    <a:pt x="171361" y="94941"/>
                  </a:lnTo>
                  <a:close/>
                </a:path>
                <a:path w="176529" h="378460">
                  <a:moveTo>
                    <a:pt x="145817" y="82361"/>
                  </a:moveTo>
                  <a:lnTo>
                    <a:pt x="156744" y="96685"/>
                  </a:lnTo>
                  <a:lnTo>
                    <a:pt x="169366" y="98373"/>
                  </a:lnTo>
                  <a:lnTo>
                    <a:pt x="171361" y="94941"/>
                  </a:lnTo>
                  <a:lnTo>
                    <a:pt x="163617" y="84772"/>
                  </a:lnTo>
                  <a:lnTo>
                    <a:pt x="145817" y="82361"/>
                  </a:lnTo>
                  <a:close/>
                </a:path>
                <a:path w="176529" h="378460">
                  <a:moveTo>
                    <a:pt x="154099" y="93218"/>
                  </a:moveTo>
                  <a:lnTo>
                    <a:pt x="130809" y="93218"/>
                  </a:lnTo>
                  <a:lnTo>
                    <a:pt x="156744" y="96685"/>
                  </a:lnTo>
                  <a:lnTo>
                    <a:pt x="154099" y="93218"/>
                  </a:lnTo>
                  <a:close/>
                </a:path>
                <a:path w="176529" h="378460">
                  <a:moveTo>
                    <a:pt x="163617" y="84772"/>
                  </a:moveTo>
                  <a:lnTo>
                    <a:pt x="171361" y="94941"/>
                  </a:lnTo>
                  <a:lnTo>
                    <a:pt x="176275" y="86487"/>
                  </a:lnTo>
                  <a:lnTo>
                    <a:pt x="163617" y="84772"/>
                  </a:lnTo>
                  <a:close/>
                </a:path>
                <a:path w="176529" h="378460">
                  <a:moveTo>
                    <a:pt x="5167" y="76258"/>
                  </a:moveTo>
                  <a:lnTo>
                    <a:pt x="7619" y="85598"/>
                  </a:lnTo>
                  <a:lnTo>
                    <a:pt x="17680" y="77936"/>
                  </a:lnTo>
                  <a:lnTo>
                    <a:pt x="5167" y="76258"/>
                  </a:lnTo>
                  <a:close/>
                </a:path>
                <a:path w="176529" h="378460">
                  <a:moveTo>
                    <a:pt x="99059" y="0"/>
                  </a:moveTo>
                  <a:lnTo>
                    <a:pt x="88904" y="7747"/>
                  </a:lnTo>
                  <a:lnTo>
                    <a:pt x="106679" y="10160"/>
                  </a:lnTo>
                  <a:lnTo>
                    <a:pt x="96597" y="17838"/>
                  </a:lnTo>
                  <a:lnTo>
                    <a:pt x="145817" y="82361"/>
                  </a:lnTo>
                  <a:lnTo>
                    <a:pt x="163617" y="84772"/>
                  </a:lnTo>
                  <a:lnTo>
                    <a:pt x="99059" y="0"/>
                  </a:lnTo>
                  <a:close/>
                </a:path>
                <a:path w="176529" h="378460">
                  <a:moveTo>
                    <a:pt x="14387" y="64590"/>
                  </a:moveTo>
                  <a:lnTo>
                    <a:pt x="4153" y="72396"/>
                  </a:lnTo>
                  <a:lnTo>
                    <a:pt x="5167" y="76258"/>
                  </a:lnTo>
                  <a:lnTo>
                    <a:pt x="17680" y="77936"/>
                  </a:lnTo>
                  <a:lnTo>
                    <a:pt x="32062" y="66983"/>
                  </a:lnTo>
                  <a:lnTo>
                    <a:pt x="14387" y="64590"/>
                  </a:lnTo>
                  <a:close/>
                </a:path>
                <a:path w="176529" h="378460">
                  <a:moveTo>
                    <a:pt x="4153" y="72396"/>
                  </a:moveTo>
                  <a:lnTo>
                    <a:pt x="0" y="75565"/>
                  </a:lnTo>
                  <a:lnTo>
                    <a:pt x="5167" y="76258"/>
                  </a:lnTo>
                  <a:lnTo>
                    <a:pt x="4153" y="72396"/>
                  </a:lnTo>
                  <a:close/>
                </a:path>
                <a:path w="176529" h="378460">
                  <a:moveTo>
                    <a:pt x="1650" y="62865"/>
                  </a:moveTo>
                  <a:lnTo>
                    <a:pt x="4153" y="72396"/>
                  </a:lnTo>
                  <a:lnTo>
                    <a:pt x="14387" y="64590"/>
                  </a:lnTo>
                  <a:lnTo>
                    <a:pt x="1650" y="62865"/>
                  </a:lnTo>
                  <a:close/>
                </a:path>
                <a:path w="176529" h="378460">
                  <a:moveTo>
                    <a:pt x="88901" y="7749"/>
                  </a:moveTo>
                  <a:lnTo>
                    <a:pt x="14387" y="64590"/>
                  </a:lnTo>
                  <a:lnTo>
                    <a:pt x="32062" y="66983"/>
                  </a:lnTo>
                  <a:lnTo>
                    <a:pt x="96597" y="17838"/>
                  </a:lnTo>
                  <a:lnTo>
                    <a:pt x="88901" y="7749"/>
                  </a:lnTo>
                  <a:close/>
                </a:path>
                <a:path w="176529" h="378460">
                  <a:moveTo>
                    <a:pt x="88903" y="7747"/>
                  </a:moveTo>
                  <a:lnTo>
                    <a:pt x="96597" y="17838"/>
                  </a:lnTo>
                  <a:lnTo>
                    <a:pt x="106679" y="10160"/>
                  </a:lnTo>
                  <a:lnTo>
                    <a:pt x="88903" y="7747"/>
                  </a:lnTo>
                  <a:close/>
                </a:path>
              </a:pathLst>
            </a:custGeom>
            <a:solidFill>
              <a:srgbClr val="B6831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7037958" y="5472429"/>
              <a:ext cx="339725" cy="267335"/>
            </a:xfrm>
            <a:custGeom>
              <a:avLst/>
              <a:gdLst/>
              <a:ahLst/>
              <a:cxnLst/>
              <a:rect l="l" t="t" r="r" b="b"/>
              <a:pathLst>
                <a:path w="339725" h="267335">
                  <a:moveTo>
                    <a:pt x="121793" y="0"/>
                  </a:moveTo>
                  <a:lnTo>
                    <a:pt x="0" y="26162"/>
                  </a:lnTo>
                  <a:lnTo>
                    <a:pt x="26162" y="147955"/>
                  </a:lnTo>
                  <a:lnTo>
                    <a:pt x="50038" y="110998"/>
                  </a:lnTo>
                  <a:lnTo>
                    <a:pt x="291465" y="266903"/>
                  </a:lnTo>
                  <a:lnTo>
                    <a:pt x="339217" y="192925"/>
                  </a:lnTo>
                  <a:lnTo>
                    <a:pt x="97917" y="36957"/>
                  </a:lnTo>
                  <a:lnTo>
                    <a:pt x="121793" y="0"/>
                  </a:lnTo>
                  <a:close/>
                </a:path>
              </a:pathLst>
            </a:custGeom>
            <a:solidFill>
              <a:srgbClr val="F8B32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7037958" y="5465571"/>
              <a:ext cx="339725" cy="274320"/>
            </a:xfrm>
            <a:custGeom>
              <a:avLst/>
              <a:gdLst/>
              <a:ahLst/>
              <a:cxnLst/>
              <a:rect l="l" t="t" r="r" b="b"/>
              <a:pathLst>
                <a:path w="339725" h="274320">
                  <a:moveTo>
                    <a:pt x="321670" y="203544"/>
                  </a:moveTo>
                  <a:lnTo>
                    <a:pt x="287680" y="256212"/>
                  </a:lnTo>
                  <a:lnTo>
                    <a:pt x="298323" y="263093"/>
                  </a:lnTo>
                  <a:lnTo>
                    <a:pt x="280805" y="266877"/>
                  </a:lnTo>
                  <a:lnTo>
                    <a:pt x="291465" y="273761"/>
                  </a:lnTo>
                  <a:lnTo>
                    <a:pt x="332330" y="210451"/>
                  </a:lnTo>
                  <a:lnTo>
                    <a:pt x="321670" y="203544"/>
                  </a:lnTo>
                  <a:close/>
                </a:path>
                <a:path w="339725" h="274320">
                  <a:moveTo>
                    <a:pt x="287680" y="256212"/>
                  </a:moveTo>
                  <a:lnTo>
                    <a:pt x="280803" y="266876"/>
                  </a:lnTo>
                  <a:lnTo>
                    <a:pt x="298323" y="263093"/>
                  </a:lnTo>
                  <a:lnTo>
                    <a:pt x="287680" y="256212"/>
                  </a:lnTo>
                  <a:close/>
                </a:path>
                <a:path w="339725" h="274320">
                  <a:moveTo>
                    <a:pt x="73661" y="117855"/>
                  </a:moveTo>
                  <a:lnTo>
                    <a:pt x="50038" y="117855"/>
                  </a:lnTo>
                  <a:lnTo>
                    <a:pt x="280799" y="266873"/>
                  </a:lnTo>
                  <a:lnTo>
                    <a:pt x="287680" y="256212"/>
                  </a:lnTo>
                  <a:lnTo>
                    <a:pt x="73661" y="117855"/>
                  </a:lnTo>
                  <a:close/>
                </a:path>
                <a:path w="339725" h="274320">
                  <a:moveTo>
                    <a:pt x="328548" y="192888"/>
                  </a:moveTo>
                  <a:lnTo>
                    <a:pt x="321670" y="203544"/>
                  </a:lnTo>
                  <a:lnTo>
                    <a:pt x="332339" y="210438"/>
                  </a:lnTo>
                  <a:lnTo>
                    <a:pt x="328548" y="192888"/>
                  </a:lnTo>
                  <a:close/>
                </a:path>
                <a:path w="339725" h="274320">
                  <a:moveTo>
                    <a:pt x="328549" y="192888"/>
                  </a:moveTo>
                  <a:lnTo>
                    <a:pt x="332351" y="210419"/>
                  </a:lnTo>
                  <a:lnTo>
                    <a:pt x="339217" y="199783"/>
                  </a:lnTo>
                  <a:lnTo>
                    <a:pt x="328549" y="192888"/>
                  </a:lnTo>
                  <a:close/>
                </a:path>
                <a:path w="339725" h="274320">
                  <a:moveTo>
                    <a:pt x="112026" y="21974"/>
                  </a:moveTo>
                  <a:lnTo>
                    <a:pt x="94516" y="25736"/>
                  </a:lnTo>
                  <a:lnTo>
                    <a:pt x="80391" y="47624"/>
                  </a:lnTo>
                  <a:lnTo>
                    <a:pt x="321670" y="203544"/>
                  </a:lnTo>
                  <a:lnTo>
                    <a:pt x="328548" y="192887"/>
                  </a:lnTo>
                  <a:lnTo>
                    <a:pt x="97917" y="43814"/>
                  </a:lnTo>
                  <a:lnTo>
                    <a:pt x="112026" y="21974"/>
                  </a:lnTo>
                  <a:close/>
                </a:path>
                <a:path w="339725" h="274320">
                  <a:moveTo>
                    <a:pt x="25056" y="149666"/>
                  </a:moveTo>
                  <a:lnTo>
                    <a:pt x="26162" y="154812"/>
                  </a:lnTo>
                  <a:lnTo>
                    <a:pt x="29018" y="150391"/>
                  </a:lnTo>
                  <a:lnTo>
                    <a:pt x="25056" y="149666"/>
                  </a:lnTo>
                  <a:close/>
                </a:path>
                <a:path w="339725" h="274320">
                  <a:moveTo>
                    <a:pt x="35932" y="139689"/>
                  </a:moveTo>
                  <a:lnTo>
                    <a:pt x="29018" y="150391"/>
                  </a:lnTo>
                  <a:lnTo>
                    <a:pt x="38608" y="152145"/>
                  </a:lnTo>
                  <a:lnTo>
                    <a:pt x="35932" y="139689"/>
                  </a:lnTo>
                  <a:close/>
                </a:path>
                <a:path w="339725" h="274320">
                  <a:moveTo>
                    <a:pt x="32163" y="122144"/>
                  </a:moveTo>
                  <a:lnTo>
                    <a:pt x="22390" y="137254"/>
                  </a:lnTo>
                  <a:lnTo>
                    <a:pt x="25056" y="149666"/>
                  </a:lnTo>
                  <a:lnTo>
                    <a:pt x="29018" y="150391"/>
                  </a:lnTo>
                  <a:lnTo>
                    <a:pt x="35932" y="139689"/>
                  </a:lnTo>
                  <a:lnTo>
                    <a:pt x="32163" y="122144"/>
                  </a:lnTo>
                  <a:close/>
                </a:path>
                <a:path w="339725" h="274320">
                  <a:moveTo>
                    <a:pt x="22390" y="137254"/>
                  </a:moveTo>
                  <a:lnTo>
                    <a:pt x="15494" y="147916"/>
                  </a:lnTo>
                  <a:lnTo>
                    <a:pt x="25056" y="149666"/>
                  </a:lnTo>
                  <a:lnTo>
                    <a:pt x="22390" y="137254"/>
                  </a:lnTo>
                  <a:close/>
                </a:path>
                <a:path w="339725" h="274320">
                  <a:moveTo>
                    <a:pt x="46355" y="100202"/>
                  </a:moveTo>
                  <a:lnTo>
                    <a:pt x="32163" y="122144"/>
                  </a:lnTo>
                  <a:lnTo>
                    <a:pt x="35932" y="139689"/>
                  </a:lnTo>
                  <a:lnTo>
                    <a:pt x="50038" y="117855"/>
                  </a:lnTo>
                  <a:lnTo>
                    <a:pt x="73661" y="117855"/>
                  </a:lnTo>
                  <a:lnTo>
                    <a:pt x="46355" y="100202"/>
                  </a:lnTo>
                  <a:close/>
                </a:path>
                <a:path w="339725" h="274320">
                  <a:moveTo>
                    <a:pt x="15117" y="42791"/>
                  </a:moveTo>
                  <a:lnTo>
                    <a:pt x="2673" y="45465"/>
                  </a:lnTo>
                  <a:lnTo>
                    <a:pt x="22390" y="137254"/>
                  </a:lnTo>
                  <a:lnTo>
                    <a:pt x="32163" y="122144"/>
                  </a:lnTo>
                  <a:lnTo>
                    <a:pt x="15117" y="42791"/>
                  </a:lnTo>
                  <a:close/>
                </a:path>
                <a:path w="339725" h="274320">
                  <a:moveTo>
                    <a:pt x="12446" y="30352"/>
                  </a:moveTo>
                  <a:lnTo>
                    <a:pt x="2673" y="45464"/>
                  </a:lnTo>
                  <a:lnTo>
                    <a:pt x="15117" y="42791"/>
                  </a:lnTo>
                  <a:lnTo>
                    <a:pt x="12446" y="30352"/>
                  </a:lnTo>
                  <a:close/>
                </a:path>
                <a:path w="339725" h="274320">
                  <a:moveTo>
                    <a:pt x="104270" y="10622"/>
                  </a:moveTo>
                  <a:lnTo>
                    <a:pt x="0" y="33019"/>
                  </a:lnTo>
                  <a:lnTo>
                    <a:pt x="2671" y="45458"/>
                  </a:lnTo>
                  <a:lnTo>
                    <a:pt x="12446" y="30352"/>
                  </a:lnTo>
                  <a:lnTo>
                    <a:pt x="73023" y="30352"/>
                  </a:lnTo>
                  <a:lnTo>
                    <a:pt x="94516" y="25736"/>
                  </a:lnTo>
                  <a:lnTo>
                    <a:pt x="104270" y="10622"/>
                  </a:lnTo>
                  <a:close/>
                </a:path>
                <a:path w="339725" h="274320">
                  <a:moveTo>
                    <a:pt x="73023" y="30352"/>
                  </a:moveTo>
                  <a:lnTo>
                    <a:pt x="12446" y="30352"/>
                  </a:lnTo>
                  <a:lnTo>
                    <a:pt x="15117" y="42791"/>
                  </a:lnTo>
                  <a:lnTo>
                    <a:pt x="73023" y="30352"/>
                  </a:lnTo>
                  <a:close/>
                </a:path>
                <a:path w="339725" h="274320">
                  <a:moveTo>
                    <a:pt x="116628" y="7967"/>
                  </a:moveTo>
                  <a:lnTo>
                    <a:pt x="104270" y="10622"/>
                  </a:lnTo>
                  <a:lnTo>
                    <a:pt x="94516" y="25736"/>
                  </a:lnTo>
                  <a:lnTo>
                    <a:pt x="112026" y="21974"/>
                  </a:lnTo>
                  <a:lnTo>
                    <a:pt x="118926" y="11294"/>
                  </a:lnTo>
                  <a:lnTo>
                    <a:pt x="116628" y="7967"/>
                  </a:lnTo>
                  <a:close/>
                </a:path>
                <a:path w="339725" h="274320">
                  <a:moveTo>
                    <a:pt x="118926" y="11294"/>
                  </a:moveTo>
                  <a:lnTo>
                    <a:pt x="112026" y="21974"/>
                  </a:lnTo>
                  <a:lnTo>
                    <a:pt x="124460" y="19303"/>
                  </a:lnTo>
                  <a:lnTo>
                    <a:pt x="118926" y="11294"/>
                  </a:lnTo>
                  <a:close/>
                </a:path>
                <a:path w="339725" h="274320">
                  <a:moveTo>
                    <a:pt x="121793" y="6857"/>
                  </a:moveTo>
                  <a:lnTo>
                    <a:pt x="116628" y="7967"/>
                  </a:lnTo>
                  <a:lnTo>
                    <a:pt x="118926" y="11294"/>
                  </a:lnTo>
                  <a:lnTo>
                    <a:pt x="121793" y="6857"/>
                  </a:lnTo>
                  <a:close/>
                </a:path>
                <a:path w="339725" h="274320">
                  <a:moveTo>
                    <a:pt x="111125" y="0"/>
                  </a:moveTo>
                  <a:lnTo>
                    <a:pt x="104270" y="10622"/>
                  </a:lnTo>
                  <a:lnTo>
                    <a:pt x="116628" y="7967"/>
                  </a:lnTo>
                  <a:lnTo>
                    <a:pt x="111125" y="0"/>
                  </a:lnTo>
                  <a:close/>
                </a:path>
              </a:pathLst>
            </a:custGeom>
            <a:solidFill>
              <a:srgbClr val="B6831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5837046" y="4432045"/>
              <a:ext cx="250190" cy="353695"/>
            </a:xfrm>
            <a:custGeom>
              <a:avLst/>
              <a:gdLst/>
              <a:ahLst/>
              <a:cxnLst/>
              <a:rect l="l" t="t" r="r" b="b"/>
              <a:pathLst>
                <a:path w="250189" h="353695">
                  <a:moveTo>
                    <a:pt x="37337" y="0"/>
                  </a:moveTo>
                  <a:lnTo>
                    <a:pt x="0" y="118871"/>
                  </a:lnTo>
                  <a:lnTo>
                    <a:pt x="38988" y="98551"/>
                  </a:lnTo>
                  <a:lnTo>
                    <a:pt x="171957" y="353313"/>
                  </a:lnTo>
                  <a:lnTo>
                    <a:pt x="250062" y="312546"/>
                  </a:lnTo>
                  <a:lnTo>
                    <a:pt x="117093" y="57784"/>
                  </a:lnTo>
                  <a:lnTo>
                    <a:pt x="156210" y="37337"/>
                  </a:lnTo>
                  <a:lnTo>
                    <a:pt x="37337" y="0"/>
                  </a:lnTo>
                  <a:close/>
                </a:path>
              </a:pathLst>
            </a:custGeom>
            <a:solidFill>
              <a:srgbClr val="F8B32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5831204" y="4432045"/>
              <a:ext cx="255904" cy="353695"/>
            </a:xfrm>
            <a:custGeom>
              <a:avLst/>
              <a:gdLst/>
              <a:ahLst/>
              <a:cxnLst/>
              <a:rect l="l" t="t" r="r" b="b"/>
              <a:pathLst>
                <a:path w="255904" h="353695">
                  <a:moveTo>
                    <a:pt x="171914" y="342036"/>
                  </a:moveTo>
                  <a:lnTo>
                    <a:pt x="177800" y="353313"/>
                  </a:lnTo>
                  <a:lnTo>
                    <a:pt x="189235" y="347344"/>
                  </a:lnTo>
                  <a:lnTo>
                    <a:pt x="188975" y="347344"/>
                  </a:lnTo>
                  <a:lnTo>
                    <a:pt x="171914" y="342036"/>
                  </a:lnTo>
                  <a:close/>
                </a:path>
                <a:path w="255904" h="353695">
                  <a:moveTo>
                    <a:pt x="183121" y="336118"/>
                  </a:moveTo>
                  <a:lnTo>
                    <a:pt x="171885" y="341982"/>
                  </a:lnTo>
                  <a:lnTo>
                    <a:pt x="188975" y="347344"/>
                  </a:lnTo>
                  <a:lnTo>
                    <a:pt x="183121" y="336118"/>
                  </a:lnTo>
                  <a:close/>
                </a:path>
                <a:path w="255904" h="353695">
                  <a:moveTo>
                    <a:pt x="238713" y="307101"/>
                  </a:moveTo>
                  <a:lnTo>
                    <a:pt x="183121" y="336118"/>
                  </a:lnTo>
                  <a:lnTo>
                    <a:pt x="188975" y="347344"/>
                  </a:lnTo>
                  <a:lnTo>
                    <a:pt x="189235" y="347344"/>
                  </a:lnTo>
                  <a:lnTo>
                    <a:pt x="244712" y="318388"/>
                  </a:lnTo>
                  <a:lnTo>
                    <a:pt x="238713" y="307101"/>
                  </a:lnTo>
                  <a:close/>
                </a:path>
                <a:path w="255904" h="353695">
                  <a:moveTo>
                    <a:pt x="59232" y="98551"/>
                  </a:moveTo>
                  <a:lnTo>
                    <a:pt x="44831" y="98551"/>
                  </a:lnTo>
                  <a:lnTo>
                    <a:pt x="171885" y="341982"/>
                  </a:lnTo>
                  <a:lnTo>
                    <a:pt x="183121" y="336118"/>
                  </a:lnTo>
                  <a:lnTo>
                    <a:pt x="59232" y="98551"/>
                  </a:lnTo>
                  <a:close/>
                </a:path>
                <a:path w="255904" h="353695">
                  <a:moveTo>
                    <a:pt x="249936" y="301243"/>
                  </a:moveTo>
                  <a:lnTo>
                    <a:pt x="238713" y="307101"/>
                  </a:lnTo>
                  <a:lnTo>
                    <a:pt x="244602" y="318388"/>
                  </a:lnTo>
                  <a:lnTo>
                    <a:pt x="249936" y="301243"/>
                  </a:lnTo>
                  <a:close/>
                </a:path>
                <a:path w="255904" h="353695">
                  <a:moveTo>
                    <a:pt x="250005" y="301243"/>
                  </a:moveTo>
                  <a:lnTo>
                    <a:pt x="244602" y="318388"/>
                  </a:lnTo>
                  <a:lnTo>
                    <a:pt x="255905" y="312546"/>
                  </a:lnTo>
                  <a:lnTo>
                    <a:pt x="250005" y="301243"/>
                  </a:lnTo>
                  <a:close/>
                </a:path>
                <a:path w="255904" h="353695">
                  <a:moveTo>
                    <a:pt x="128923" y="40320"/>
                  </a:moveTo>
                  <a:lnTo>
                    <a:pt x="105791" y="52323"/>
                  </a:lnTo>
                  <a:lnTo>
                    <a:pt x="238713" y="307101"/>
                  </a:lnTo>
                  <a:lnTo>
                    <a:pt x="249936" y="301243"/>
                  </a:lnTo>
                  <a:lnTo>
                    <a:pt x="122936" y="57784"/>
                  </a:lnTo>
                  <a:lnTo>
                    <a:pt x="146052" y="45701"/>
                  </a:lnTo>
                  <a:lnTo>
                    <a:pt x="128923" y="40320"/>
                  </a:lnTo>
                  <a:close/>
                </a:path>
                <a:path w="255904" h="353695">
                  <a:moveTo>
                    <a:pt x="21715" y="110599"/>
                  </a:moveTo>
                  <a:lnTo>
                    <a:pt x="10510" y="116439"/>
                  </a:lnTo>
                  <a:lnTo>
                    <a:pt x="17907" y="122681"/>
                  </a:lnTo>
                  <a:lnTo>
                    <a:pt x="21715" y="110599"/>
                  </a:lnTo>
                  <a:close/>
                </a:path>
                <a:path w="255904" h="353695">
                  <a:moveTo>
                    <a:pt x="7424" y="113834"/>
                  </a:moveTo>
                  <a:lnTo>
                    <a:pt x="5842" y="118871"/>
                  </a:lnTo>
                  <a:lnTo>
                    <a:pt x="10510" y="116439"/>
                  </a:lnTo>
                  <a:lnTo>
                    <a:pt x="7424" y="113834"/>
                  </a:lnTo>
                  <a:close/>
                </a:path>
                <a:path w="255904" h="353695">
                  <a:moveTo>
                    <a:pt x="27115" y="93463"/>
                  </a:moveTo>
                  <a:lnTo>
                    <a:pt x="11226" y="101728"/>
                  </a:lnTo>
                  <a:lnTo>
                    <a:pt x="7424" y="113834"/>
                  </a:lnTo>
                  <a:lnTo>
                    <a:pt x="10510" y="116439"/>
                  </a:lnTo>
                  <a:lnTo>
                    <a:pt x="21715" y="110599"/>
                  </a:lnTo>
                  <a:lnTo>
                    <a:pt x="27115" y="93463"/>
                  </a:lnTo>
                  <a:close/>
                </a:path>
                <a:path w="255904" h="353695">
                  <a:moveTo>
                    <a:pt x="11226" y="101728"/>
                  </a:moveTo>
                  <a:lnTo>
                    <a:pt x="0" y="107568"/>
                  </a:lnTo>
                  <a:lnTo>
                    <a:pt x="7424" y="113834"/>
                  </a:lnTo>
                  <a:lnTo>
                    <a:pt x="11226" y="101728"/>
                  </a:lnTo>
                  <a:close/>
                </a:path>
                <a:path w="255904" h="353695">
                  <a:moveTo>
                    <a:pt x="50292" y="81406"/>
                  </a:moveTo>
                  <a:lnTo>
                    <a:pt x="27115" y="93463"/>
                  </a:lnTo>
                  <a:lnTo>
                    <a:pt x="21715" y="110599"/>
                  </a:lnTo>
                  <a:lnTo>
                    <a:pt x="44831" y="98551"/>
                  </a:lnTo>
                  <a:lnTo>
                    <a:pt x="59232" y="98551"/>
                  </a:lnTo>
                  <a:lnTo>
                    <a:pt x="50292" y="81406"/>
                  </a:lnTo>
                  <a:close/>
                </a:path>
                <a:path w="255904" h="353695">
                  <a:moveTo>
                    <a:pt x="43180" y="0"/>
                  </a:moveTo>
                  <a:lnTo>
                    <a:pt x="11226" y="101728"/>
                  </a:lnTo>
                  <a:lnTo>
                    <a:pt x="27115" y="93463"/>
                  </a:lnTo>
                  <a:lnTo>
                    <a:pt x="51526" y="16010"/>
                  </a:lnTo>
                  <a:lnTo>
                    <a:pt x="39370" y="12191"/>
                  </a:lnTo>
                  <a:lnTo>
                    <a:pt x="55338" y="3827"/>
                  </a:lnTo>
                  <a:lnTo>
                    <a:pt x="43180" y="0"/>
                  </a:lnTo>
                  <a:close/>
                </a:path>
                <a:path w="255904" h="353695">
                  <a:moveTo>
                    <a:pt x="157393" y="39773"/>
                  </a:moveTo>
                  <a:lnTo>
                    <a:pt x="146052" y="45701"/>
                  </a:lnTo>
                  <a:lnTo>
                    <a:pt x="158242" y="49529"/>
                  </a:lnTo>
                  <a:lnTo>
                    <a:pt x="157393" y="39773"/>
                  </a:lnTo>
                  <a:close/>
                </a:path>
                <a:path w="255904" h="353695">
                  <a:moveTo>
                    <a:pt x="144996" y="31980"/>
                  </a:moveTo>
                  <a:lnTo>
                    <a:pt x="128923" y="40320"/>
                  </a:lnTo>
                  <a:lnTo>
                    <a:pt x="146052" y="45701"/>
                  </a:lnTo>
                  <a:lnTo>
                    <a:pt x="157393" y="39773"/>
                  </a:lnTo>
                  <a:lnTo>
                    <a:pt x="157045" y="35765"/>
                  </a:lnTo>
                  <a:lnTo>
                    <a:pt x="144996" y="31980"/>
                  </a:lnTo>
                  <a:close/>
                </a:path>
                <a:path w="255904" h="353695">
                  <a:moveTo>
                    <a:pt x="55366" y="3827"/>
                  </a:moveTo>
                  <a:lnTo>
                    <a:pt x="51526" y="16010"/>
                  </a:lnTo>
                  <a:lnTo>
                    <a:pt x="128923" y="40320"/>
                  </a:lnTo>
                  <a:lnTo>
                    <a:pt x="144996" y="31980"/>
                  </a:lnTo>
                  <a:lnTo>
                    <a:pt x="55366" y="3827"/>
                  </a:lnTo>
                  <a:close/>
                </a:path>
                <a:path w="255904" h="353695">
                  <a:moveTo>
                    <a:pt x="157045" y="35765"/>
                  </a:moveTo>
                  <a:lnTo>
                    <a:pt x="157393" y="39773"/>
                  </a:lnTo>
                  <a:lnTo>
                    <a:pt x="162052" y="37337"/>
                  </a:lnTo>
                  <a:lnTo>
                    <a:pt x="157045" y="35765"/>
                  </a:lnTo>
                  <a:close/>
                </a:path>
                <a:path w="255904" h="353695">
                  <a:moveTo>
                    <a:pt x="156210" y="26161"/>
                  </a:moveTo>
                  <a:lnTo>
                    <a:pt x="144996" y="31980"/>
                  </a:lnTo>
                  <a:lnTo>
                    <a:pt x="157045" y="35765"/>
                  </a:lnTo>
                  <a:lnTo>
                    <a:pt x="156210" y="26161"/>
                  </a:lnTo>
                  <a:close/>
                </a:path>
                <a:path w="255904" h="353695">
                  <a:moveTo>
                    <a:pt x="55348" y="3822"/>
                  </a:moveTo>
                  <a:lnTo>
                    <a:pt x="39370" y="12191"/>
                  </a:lnTo>
                  <a:lnTo>
                    <a:pt x="51526" y="16010"/>
                  </a:lnTo>
                  <a:lnTo>
                    <a:pt x="55366" y="3827"/>
                  </a:lnTo>
                  <a:close/>
                </a:path>
              </a:pathLst>
            </a:custGeom>
            <a:solidFill>
              <a:srgbClr val="B6831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625979" y="171450"/>
            <a:ext cx="616585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4103370" algn="l"/>
              </a:tabLst>
            </a:pPr>
            <a:r>
              <a:rPr sz="3600" dirty="0">
                <a:solidFill>
                  <a:srgbClr val="B73D35"/>
                </a:solidFill>
              </a:rPr>
              <a:t>Способы</a:t>
            </a:r>
            <a:r>
              <a:rPr sz="3600" spc="-45" dirty="0">
                <a:solidFill>
                  <a:srgbClr val="B73D35"/>
                </a:solidFill>
              </a:rPr>
              <a:t> </a:t>
            </a:r>
            <a:r>
              <a:rPr sz="3600" spc="-10" dirty="0">
                <a:solidFill>
                  <a:srgbClr val="B73D35"/>
                </a:solidFill>
              </a:rPr>
              <a:t>передачи</a:t>
            </a:r>
            <a:r>
              <a:rPr sz="3600" dirty="0">
                <a:solidFill>
                  <a:srgbClr val="B73D35"/>
                </a:solidFill>
              </a:rPr>
              <a:t>	</a:t>
            </a:r>
            <a:r>
              <a:rPr sz="3600" spc="-30" dirty="0">
                <a:solidFill>
                  <a:srgbClr val="B73D35"/>
                </a:solidFill>
              </a:rPr>
              <a:t>COVID-</a:t>
            </a:r>
            <a:r>
              <a:rPr sz="3600" spc="-25" dirty="0">
                <a:solidFill>
                  <a:srgbClr val="B73D35"/>
                </a:solidFill>
              </a:rPr>
              <a:t>19</a:t>
            </a:r>
            <a:endParaRPr sz="3600"/>
          </a:p>
        </p:txBody>
      </p:sp>
      <p:sp>
        <p:nvSpPr>
          <p:cNvPr id="3" name="object 3"/>
          <p:cNvSpPr txBox="1"/>
          <p:nvPr/>
        </p:nvSpPr>
        <p:spPr>
          <a:xfrm>
            <a:off x="1461008" y="762380"/>
            <a:ext cx="303339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spc="-10" dirty="0">
                <a:solidFill>
                  <a:srgbClr val="B73D35"/>
                </a:solidFill>
                <a:latin typeface="Times New Roman"/>
                <a:cs typeface="Times New Roman"/>
              </a:rPr>
              <a:t>воздушно-капельным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976375" y="1128140"/>
            <a:ext cx="4001770" cy="11233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74930" algn="ctr">
              <a:lnSpc>
                <a:spcPct val="100000"/>
              </a:lnSpc>
              <a:spcBef>
                <a:spcPts val="100"/>
              </a:spcBef>
            </a:pPr>
            <a:r>
              <a:rPr sz="2400" b="1" spc="-10" dirty="0">
                <a:solidFill>
                  <a:srgbClr val="B73D35"/>
                </a:solidFill>
                <a:latin typeface="Times New Roman"/>
                <a:cs typeface="Times New Roman"/>
              </a:rPr>
              <a:t>путём</a:t>
            </a:r>
            <a:endParaRPr sz="2400">
              <a:latin typeface="Times New Roman"/>
              <a:cs typeface="Times New Roman"/>
            </a:endParaRPr>
          </a:p>
          <a:p>
            <a:pPr marL="12700" marR="5080" algn="ctr">
              <a:lnSpc>
                <a:spcPct val="100000"/>
              </a:lnSpc>
            </a:pPr>
            <a:r>
              <a:rPr sz="2400" b="1" dirty="0">
                <a:latin typeface="Times New Roman"/>
                <a:cs typeface="Times New Roman"/>
              </a:rPr>
              <a:t>(по</a:t>
            </a:r>
            <a:r>
              <a:rPr sz="2400" b="1" spc="-65" dirty="0">
                <a:latin typeface="Times New Roman"/>
                <a:cs typeface="Times New Roman"/>
              </a:rPr>
              <a:t> </a:t>
            </a:r>
            <a:r>
              <a:rPr sz="2400" b="1" spc="-10" dirty="0">
                <a:latin typeface="Times New Roman"/>
                <a:cs typeface="Times New Roman"/>
              </a:rPr>
              <a:t>воздуху</a:t>
            </a:r>
            <a:r>
              <a:rPr sz="2400" b="1" spc="-55" dirty="0">
                <a:latin typeface="Times New Roman"/>
                <a:cs typeface="Times New Roman"/>
              </a:rPr>
              <a:t> </a:t>
            </a:r>
            <a:r>
              <a:rPr sz="2400" b="1" dirty="0">
                <a:latin typeface="Times New Roman"/>
                <a:cs typeface="Times New Roman"/>
              </a:rPr>
              <a:t>от</a:t>
            </a:r>
            <a:r>
              <a:rPr sz="2400" b="1" spc="-55" dirty="0">
                <a:latin typeface="Times New Roman"/>
                <a:cs typeface="Times New Roman"/>
              </a:rPr>
              <a:t> </a:t>
            </a:r>
            <a:r>
              <a:rPr sz="2400" b="1" dirty="0">
                <a:latin typeface="Times New Roman"/>
                <a:cs typeface="Times New Roman"/>
              </a:rPr>
              <a:t>зараженного</a:t>
            </a:r>
            <a:r>
              <a:rPr sz="2400" b="1" spc="-55" dirty="0">
                <a:latin typeface="Times New Roman"/>
                <a:cs typeface="Times New Roman"/>
              </a:rPr>
              <a:t> </a:t>
            </a:r>
            <a:r>
              <a:rPr sz="2400" b="1" spc="-50" dirty="0">
                <a:latin typeface="Times New Roman"/>
                <a:cs typeface="Times New Roman"/>
              </a:rPr>
              <a:t>к </a:t>
            </a:r>
            <a:r>
              <a:rPr sz="2400" b="1" spc="-10" dirty="0">
                <a:latin typeface="Times New Roman"/>
                <a:cs typeface="Times New Roman"/>
              </a:rPr>
              <a:t>здоровому).</a:t>
            </a:r>
            <a:endParaRPr sz="2400">
              <a:latin typeface="Times New Roman"/>
              <a:cs typeface="Times New Roman"/>
            </a:endParaRPr>
          </a:p>
        </p:txBody>
      </p:sp>
      <p:grpSp>
        <p:nvGrpSpPr>
          <p:cNvPr id="5" name="object 5"/>
          <p:cNvGrpSpPr/>
          <p:nvPr/>
        </p:nvGrpSpPr>
        <p:grpSpPr>
          <a:xfrm>
            <a:off x="4751832" y="685800"/>
            <a:ext cx="2246630" cy="3929379"/>
            <a:chOff x="4751832" y="685800"/>
            <a:chExt cx="2246630" cy="3929379"/>
          </a:xfrm>
        </p:grpSpPr>
        <p:pic>
          <p:nvPicPr>
            <p:cNvPr id="6" name="object 6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943856" y="685800"/>
              <a:ext cx="2054352" cy="2016252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751832" y="2595372"/>
              <a:ext cx="1973580" cy="2019300"/>
            </a:xfrm>
            <a:prstGeom prst="rect">
              <a:avLst/>
            </a:prstGeom>
          </p:spPr>
        </p:pic>
      </p:grpSp>
      <p:sp>
        <p:nvSpPr>
          <p:cNvPr id="8" name="object 8"/>
          <p:cNvSpPr txBox="1"/>
          <p:nvPr/>
        </p:nvSpPr>
        <p:spPr>
          <a:xfrm>
            <a:off x="1134872" y="2549144"/>
            <a:ext cx="3639820" cy="22205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96240" marR="387350" algn="ctr">
              <a:lnSpc>
                <a:spcPct val="100000"/>
              </a:lnSpc>
              <a:spcBef>
                <a:spcPts val="100"/>
              </a:spcBef>
            </a:pPr>
            <a:r>
              <a:rPr sz="2400" b="1" spc="-10" dirty="0">
                <a:solidFill>
                  <a:srgbClr val="B73D35"/>
                </a:solidFill>
                <a:latin typeface="Times New Roman"/>
                <a:cs typeface="Times New Roman"/>
              </a:rPr>
              <a:t>контактно-</a:t>
            </a:r>
            <a:r>
              <a:rPr sz="2400" b="1" spc="-25" dirty="0">
                <a:solidFill>
                  <a:srgbClr val="B73D35"/>
                </a:solidFill>
                <a:latin typeface="Times New Roman"/>
                <a:cs typeface="Times New Roman"/>
              </a:rPr>
              <a:t>бытовым </a:t>
            </a:r>
            <a:r>
              <a:rPr sz="2400" b="1" spc="-10" dirty="0">
                <a:solidFill>
                  <a:srgbClr val="B73D35"/>
                </a:solidFill>
                <a:latin typeface="Times New Roman"/>
                <a:cs typeface="Times New Roman"/>
              </a:rPr>
              <a:t>путём</a:t>
            </a:r>
            <a:endParaRPr sz="2400">
              <a:latin typeface="Times New Roman"/>
              <a:cs typeface="Times New Roman"/>
            </a:endParaRPr>
          </a:p>
          <a:p>
            <a:pPr marL="12700" marR="5080" algn="ctr">
              <a:lnSpc>
                <a:spcPct val="100000"/>
              </a:lnSpc>
            </a:pPr>
            <a:r>
              <a:rPr sz="2400" b="1" dirty="0">
                <a:latin typeface="Times New Roman"/>
                <a:cs typeface="Times New Roman"/>
              </a:rPr>
              <a:t>(общая</a:t>
            </a:r>
            <a:r>
              <a:rPr sz="2400" b="1" spc="-70" dirty="0">
                <a:latin typeface="Times New Roman"/>
                <a:cs typeface="Times New Roman"/>
              </a:rPr>
              <a:t> </a:t>
            </a:r>
            <a:r>
              <a:rPr sz="2400" b="1" spc="-10" dirty="0">
                <a:latin typeface="Times New Roman"/>
                <a:cs typeface="Times New Roman"/>
              </a:rPr>
              <a:t>посуда,</a:t>
            </a:r>
            <a:r>
              <a:rPr sz="2400" b="1" spc="-65" dirty="0">
                <a:latin typeface="Times New Roman"/>
                <a:cs typeface="Times New Roman"/>
              </a:rPr>
              <a:t> </a:t>
            </a:r>
            <a:r>
              <a:rPr sz="2400" b="1" spc="-10" dirty="0">
                <a:latin typeface="Times New Roman"/>
                <a:cs typeface="Times New Roman"/>
              </a:rPr>
              <a:t>полотенца, </a:t>
            </a:r>
            <a:r>
              <a:rPr sz="2400" b="1" dirty="0">
                <a:latin typeface="Times New Roman"/>
                <a:cs typeface="Times New Roman"/>
              </a:rPr>
              <a:t>предметы</a:t>
            </a:r>
            <a:r>
              <a:rPr sz="2400" b="1" spc="-30" dirty="0">
                <a:latin typeface="Times New Roman"/>
                <a:cs typeface="Times New Roman"/>
              </a:rPr>
              <a:t> </a:t>
            </a:r>
            <a:r>
              <a:rPr sz="2400" b="1" dirty="0">
                <a:latin typeface="Times New Roman"/>
                <a:cs typeface="Times New Roman"/>
              </a:rPr>
              <a:t>быта,</a:t>
            </a:r>
            <a:r>
              <a:rPr sz="2400" b="1" spc="-20" dirty="0">
                <a:latin typeface="Times New Roman"/>
                <a:cs typeface="Times New Roman"/>
              </a:rPr>
              <a:t> </a:t>
            </a:r>
            <a:r>
              <a:rPr sz="2400" b="1" spc="-10" dirty="0">
                <a:latin typeface="Times New Roman"/>
                <a:cs typeface="Times New Roman"/>
              </a:rPr>
              <a:t>через рукопожатия,</a:t>
            </a:r>
            <a:r>
              <a:rPr sz="2400" b="1" spc="-95" dirty="0">
                <a:latin typeface="Times New Roman"/>
                <a:cs typeface="Times New Roman"/>
              </a:rPr>
              <a:t> </a:t>
            </a:r>
            <a:r>
              <a:rPr sz="2400" b="1" spc="-10" dirty="0">
                <a:latin typeface="Times New Roman"/>
                <a:cs typeface="Times New Roman"/>
              </a:rPr>
              <a:t>близкий контакт)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7579614" y="931926"/>
            <a:ext cx="4036060" cy="14890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  <a:tabLst>
                <a:tab pos="1958975" algn="l"/>
              </a:tabLst>
            </a:pPr>
            <a:r>
              <a:rPr sz="2400" b="1" spc="-10" dirty="0">
                <a:latin typeface="Times New Roman"/>
                <a:cs typeface="Times New Roman"/>
              </a:rPr>
              <a:t>Коронавирус</a:t>
            </a:r>
            <a:r>
              <a:rPr sz="2400" b="1" dirty="0">
                <a:latin typeface="Times New Roman"/>
                <a:cs typeface="Times New Roman"/>
              </a:rPr>
              <a:t>	попадает</a:t>
            </a:r>
            <a:r>
              <a:rPr sz="2400" b="1" spc="-40" dirty="0">
                <a:latin typeface="Times New Roman"/>
                <a:cs typeface="Times New Roman"/>
              </a:rPr>
              <a:t> </a:t>
            </a:r>
            <a:r>
              <a:rPr sz="2400" b="1" spc="-50" dirty="0">
                <a:latin typeface="Times New Roman"/>
                <a:cs typeface="Times New Roman"/>
              </a:rPr>
              <a:t>в </a:t>
            </a:r>
            <a:r>
              <a:rPr sz="2400" b="1" dirty="0">
                <a:latin typeface="Times New Roman"/>
                <a:cs typeface="Times New Roman"/>
              </a:rPr>
              <a:t>организм</a:t>
            </a:r>
            <a:r>
              <a:rPr sz="2400" b="1" spc="-15" dirty="0">
                <a:latin typeface="Times New Roman"/>
                <a:cs typeface="Times New Roman"/>
              </a:rPr>
              <a:t> </a:t>
            </a:r>
            <a:r>
              <a:rPr sz="2400" b="1" dirty="0">
                <a:latin typeface="Times New Roman"/>
                <a:cs typeface="Times New Roman"/>
              </a:rPr>
              <a:t>через</a:t>
            </a:r>
            <a:r>
              <a:rPr sz="2400" b="1" spc="-40" dirty="0">
                <a:latin typeface="Times New Roman"/>
                <a:cs typeface="Times New Roman"/>
              </a:rPr>
              <a:t> </a:t>
            </a:r>
            <a:r>
              <a:rPr sz="2400" b="1" dirty="0">
                <a:latin typeface="Times New Roman"/>
                <a:cs typeface="Times New Roman"/>
              </a:rPr>
              <a:t>слизистые</a:t>
            </a:r>
            <a:r>
              <a:rPr sz="2400" b="1" spc="-10" dirty="0">
                <a:latin typeface="Times New Roman"/>
                <a:cs typeface="Times New Roman"/>
              </a:rPr>
              <a:t> </a:t>
            </a:r>
            <a:r>
              <a:rPr sz="2400" b="1" spc="-50" dirty="0">
                <a:latin typeface="Times New Roman"/>
                <a:cs typeface="Times New Roman"/>
              </a:rPr>
              <a:t>— </a:t>
            </a:r>
            <a:r>
              <a:rPr sz="2400" b="1" dirty="0">
                <a:latin typeface="Times New Roman"/>
                <a:cs typeface="Times New Roman"/>
              </a:rPr>
              <a:t>конъюнктивы</a:t>
            </a:r>
            <a:r>
              <a:rPr sz="2400" b="1" spc="-80" dirty="0">
                <a:latin typeface="Times New Roman"/>
                <a:cs typeface="Times New Roman"/>
              </a:rPr>
              <a:t> </a:t>
            </a:r>
            <a:r>
              <a:rPr sz="2400" b="1" dirty="0">
                <a:latin typeface="Times New Roman"/>
                <a:cs typeface="Times New Roman"/>
              </a:rPr>
              <a:t>глаз,</a:t>
            </a:r>
            <a:r>
              <a:rPr sz="2400" b="1" spc="-100" dirty="0">
                <a:latin typeface="Times New Roman"/>
                <a:cs typeface="Times New Roman"/>
              </a:rPr>
              <a:t> </a:t>
            </a:r>
            <a:r>
              <a:rPr sz="2400" b="1" spc="-10" dirty="0">
                <a:latin typeface="Times New Roman"/>
                <a:cs typeface="Times New Roman"/>
              </a:rPr>
              <a:t>носа, </a:t>
            </a:r>
            <a:r>
              <a:rPr sz="2400" b="1" dirty="0">
                <a:latin typeface="Times New Roman"/>
                <a:cs typeface="Times New Roman"/>
              </a:rPr>
              <a:t>верхних</a:t>
            </a:r>
            <a:r>
              <a:rPr sz="2400" b="1" spc="-80" dirty="0">
                <a:latin typeface="Times New Roman"/>
                <a:cs typeface="Times New Roman"/>
              </a:rPr>
              <a:t> </a:t>
            </a:r>
            <a:r>
              <a:rPr sz="2400" b="1" dirty="0">
                <a:latin typeface="Times New Roman"/>
                <a:cs typeface="Times New Roman"/>
              </a:rPr>
              <a:t>дыхательных</a:t>
            </a:r>
            <a:r>
              <a:rPr sz="2400" b="1" spc="-85" dirty="0">
                <a:latin typeface="Times New Roman"/>
                <a:cs typeface="Times New Roman"/>
              </a:rPr>
              <a:t> </a:t>
            </a:r>
            <a:r>
              <a:rPr sz="2400" b="1" spc="-10" dirty="0">
                <a:latin typeface="Times New Roman"/>
                <a:cs typeface="Times New Roman"/>
              </a:rPr>
              <a:t>путей.</a:t>
            </a:r>
            <a:endParaRPr sz="2400">
              <a:latin typeface="Times New Roman"/>
              <a:cs typeface="Times New Roman"/>
            </a:endParaRPr>
          </a:p>
        </p:txBody>
      </p:sp>
      <p:pic>
        <p:nvPicPr>
          <p:cNvPr id="10" name="object 10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338823" y="739775"/>
            <a:ext cx="984605" cy="978535"/>
          </a:xfrm>
          <a:prstGeom prst="rect">
            <a:avLst/>
          </a:prstGeom>
        </p:spPr>
      </p:pic>
      <p:pic>
        <p:nvPicPr>
          <p:cNvPr id="11" name="object 11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4438351" y="5238627"/>
            <a:ext cx="984548" cy="978567"/>
          </a:xfrm>
          <a:prstGeom prst="rect">
            <a:avLst/>
          </a:prstGeom>
        </p:spPr>
      </p:pic>
      <p:pic>
        <p:nvPicPr>
          <p:cNvPr id="12" name="object 12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59296" y="2701764"/>
            <a:ext cx="984605" cy="978567"/>
          </a:xfrm>
          <a:prstGeom prst="rect">
            <a:avLst/>
          </a:prstGeom>
        </p:spPr>
      </p:pic>
      <p:sp>
        <p:nvSpPr>
          <p:cNvPr id="13" name="object 13"/>
          <p:cNvSpPr txBox="1"/>
          <p:nvPr/>
        </p:nvSpPr>
        <p:spPr>
          <a:xfrm>
            <a:off x="7550657" y="4557140"/>
            <a:ext cx="2738755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800" b="1" dirty="0">
                <a:solidFill>
                  <a:srgbClr val="C00000"/>
                </a:solidFill>
                <a:latin typeface="Corbel"/>
                <a:cs typeface="Corbel"/>
              </a:rPr>
              <a:t>НЕ</a:t>
            </a:r>
            <a:r>
              <a:rPr sz="2800" b="1" spc="-50" dirty="0">
                <a:solidFill>
                  <a:srgbClr val="C00000"/>
                </a:solidFill>
                <a:latin typeface="Corbel"/>
                <a:cs typeface="Corbel"/>
              </a:rPr>
              <a:t> </a:t>
            </a:r>
            <a:r>
              <a:rPr sz="2800" b="1" spc="-10" dirty="0">
                <a:solidFill>
                  <a:srgbClr val="C00000"/>
                </a:solidFill>
                <a:latin typeface="Corbel"/>
                <a:cs typeface="Corbel"/>
              </a:rPr>
              <a:t>ПЕРЕДАЕТСЯ</a:t>
            </a:r>
            <a:endParaRPr sz="2800">
              <a:latin typeface="Corbel"/>
              <a:cs typeface="Corbel"/>
            </a:endParaRPr>
          </a:p>
        </p:txBody>
      </p:sp>
      <p:pic>
        <p:nvPicPr>
          <p:cNvPr id="14" name="object 14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0123931" y="4945379"/>
            <a:ext cx="1296924" cy="1295400"/>
          </a:xfrm>
          <a:prstGeom prst="rect">
            <a:avLst/>
          </a:prstGeom>
        </p:spPr>
      </p:pic>
      <p:sp>
        <p:nvSpPr>
          <p:cNvPr id="15" name="object 15"/>
          <p:cNvSpPr txBox="1"/>
          <p:nvPr/>
        </p:nvSpPr>
        <p:spPr>
          <a:xfrm>
            <a:off x="10231881" y="6096711"/>
            <a:ext cx="1082675" cy="516255"/>
          </a:xfrm>
          <a:prstGeom prst="rect">
            <a:avLst/>
          </a:prstGeom>
        </p:spPr>
        <p:txBody>
          <a:bodyPr vert="horz" wrap="square" lIns="0" tIns="70485" rIns="0" bIns="0" rtlCol="0">
            <a:spAutoFit/>
          </a:bodyPr>
          <a:lstStyle/>
          <a:p>
            <a:pPr marL="21590" marR="5080" indent="-9525">
              <a:lnSpc>
                <a:spcPct val="78900"/>
              </a:lnSpc>
              <a:spcBef>
                <a:spcPts val="555"/>
              </a:spcBef>
            </a:pPr>
            <a:r>
              <a:rPr sz="1800" b="1" spc="-20" dirty="0">
                <a:latin typeface="Corbel"/>
                <a:cs typeface="Corbel"/>
              </a:rPr>
              <a:t>домашние </a:t>
            </a:r>
            <a:r>
              <a:rPr sz="1800" b="1" spc="-10" dirty="0">
                <a:latin typeface="Corbel"/>
                <a:cs typeface="Corbel"/>
              </a:rPr>
              <a:t>животные</a:t>
            </a:r>
            <a:endParaRPr sz="1800">
              <a:latin typeface="Corbel"/>
              <a:cs typeface="Corbel"/>
            </a:endParaRPr>
          </a:p>
        </p:txBody>
      </p:sp>
      <p:pic>
        <p:nvPicPr>
          <p:cNvPr id="16" name="object 16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7944611" y="4949952"/>
            <a:ext cx="1295400" cy="1295400"/>
          </a:xfrm>
          <a:prstGeom prst="rect">
            <a:avLst/>
          </a:prstGeom>
        </p:spPr>
      </p:pic>
      <p:sp>
        <p:nvSpPr>
          <p:cNvPr id="17" name="object 17"/>
          <p:cNvSpPr txBox="1"/>
          <p:nvPr/>
        </p:nvSpPr>
        <p:spPr>
          <a:xfrm>
            <a:off x="8167878" y="6076594"/>
            <a:ext cx="895985" cy="516255"/>
          </a:xfrm>
          <a:prstGeom prst="rect">
            <a:avLst/>
          </a:prstGeom>
        </p:spPr>
        <p:txBody>
          <a:bodyPr vert="horz" wrap="square" lIns="0" tIns="70485" rIns="0" bIns="0" rtlCol="0">
            <a:spAutoFit/>
          </a:bodyPr>
          <a:lstStyle/>
          <a:p>
            <a:pPr marL="12700" marR="5080" indent="132080">
              <a:lnSpc>
                <a:spcPct val="78900"/>
              </a:lnSpc>
              <a:spcBef>
                <a:spcPts val="555"/>
              </a:spcBef>
            </a:pPr>
            <a:r>
              <a:rPr sz="1800" b="1" spc="-10" dirty="0">
                <a:latin typeface="Corbel"/>
                <a:cs typeface="Corbel"/>
              </a:rPr>
              <a:t>укусы </a:t>
            </a:r>
            <a:r>
              <a:rPr sz="1800" b="1" spc="-20" dirty="0">
                <a:latin typeface="Corbel"/>
                <a:cs typeface="Corbel"/>
              </a:rPr>
              <a:t>комаров</a:t>
            </a:r>
            <a:endParaRPr sz="1800">
              <a:latin typeface="Corbel"/>
              <a:cs typeface="Corbel"/>
            </a:endParaRPr>
          </a:p>
        </p:txBody>
      </p:sp>
      <p:pic>
        <p:nvPicPr>
          <p:cNvPr id="18" name="object 18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5858255" y="4949952"/>
            <a:ext cx="1296924" cy="1295400"/>
          </a:xfrm>
          <a:prstGeom prst="rect">
            <a:avLst/>
          </a:prstGeom>
        </p:spPr>
      </p:pic>
      <p:sp>
        <p:nvSpPr>
          <p:cNvPr id="19" name="object 19"/>
          <p:cNvSpPr txBox="1"/>
          <p:nvPr/>
        </p:nvSpPr>
        <p:spPr>
          <a:xfrm>
            <a:off x="5961379" y="6080861"/>
            <a:ext cx="1007744" cy="516255"/>
          </a:xfrm>
          <a:prstGeom prst="rect">
            <a:avLst/>
          </a:prstGeom>
        </p:spPr>
        <p:txBody>
          <a:bodyPr vert="horz" wrap="square" lIns="0" tIns="70485" rIns="0" bIns="0" rtlCol="0">
            <a:spAutoFit/>
          </a:bodyPr>
          <a:lstStyle/>
          <a:p>
            <a:pPr marL="67310" marR="5080" indent="-55244">
              <a:lnSpc>
                <a:spcPct val="78900"/>
              </a:lnSpc>
              <a:spcBef>
                <a:spcPts val="555"/>
              </a:spcBef>
            </a:pPr>
            <a:r>
              <a:rPr sz="1800" b="1" spc="-10" dirty="0">
                <a:latin typeface="Corbel"/>
                <a:cs typeface="Corbel"/>
              </a:rPr>
              <a:t>почтовые посылки</a:t>
            </a:r>
            <a:endParaRPr sz="1800">
              <a:latin typeface="Corbel"/>
              <a:cs typeface="Corbel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445508" y="3191255"/>
            <a:ext cx="2297430" cy="2768345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900808" y="159207"/>
            <a:ext cx="7738109" cy="7575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800" dirty="0">
                <a:solidFill>
                  <a:srgbClr val="FFA615"/>
                </a:solidFill>
                <a:latin typeface="Times New Roman"/>
                <a:cs typeface="Times New Roman"/>
              </a:rPr>
              <a:t>Как</a:t>
            </a:r>
            <a:r>
              <a:rPr sz="4800" spc="-120" dirty="0">
                <a:solidFill>
                  <a:srgbClr val="FFA615"/>
                </a:solidFill>
                <a:latin typeface="Times New Roman"/>
                <a:cs typeface="Times New Roman"/>
              </a:rPr>
              <a:t> </a:t>
            </a:r>
            <a:r>
              <a:rPr sz="4800" dirty="0">
                <a:solidFill>
                  <a:srgbClr val="FFA615"/>
                </a:solidFill>
                <a:latin typeface="Times New Roman"/>
                <a:cs typeface="Times New Roman"/>
              </a:rPr>
              <a:t>ещё</a:t>
            </a:r>
            <a:r>
              <a:rPr sz="4800" spc="-105" dirty="0">
                <a:solidFill>
                  <a:srgbClr val="FFA615"/>
                </a:solidFill>
                <a:latin typeface="Times New Roman"/>
                <a:cs typeface="Times New Roman"/>
              </a:rPr>
              <a:t> </a:t>
            </a:r>
            <a:r>
              <a:rPr sz="4800" dirty="0">
                <a:solidFill>
                  <a:srgbClr val="FFA615"/>
                </a:solidFill>
                <a:latin typeface="Times New Roman"/>
                <a:cs typeface="Times New Roman"/>
              </a:rPr>
              <a:t>можно</a:t>
            </a:r>
            <a:r>
              <a:rPr sz="4800" spc="-95" dirty="0">
                <a:solidFill>
                  <a:srgbClr val="FFA615"/>
                </a:solidFill>
                <a:latin typeface="Times New Roman"/>
                <a:cs typeface="Times New Roman"/>
              </a:rPr>
              <a:t> </a:t>
            </a:r>
            <a:r>
              <a:rPr sz="4800" spc="-10" dirty="0">
                <a:solidFill>
                  <a:srgbClr val="FFA615"/>
                </a:solidFill>
                <a:latin typeface="Times New Roman"/>
                <a:cs typeface="Times New Roman"/>
              </a:rPr>
              <a:t>заразиться?</a:t>
            </a:r>
            <a:endParaRPr sz="48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225397" y="1022096"/>
            <a:ext cx="8610600" cy="24155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55600" marR="5080" indent="-343535">
              <a:lnSpc>
                <a:spcPct val="100000"/>
              </a:lnSpc>
              <a:spcBef>
                <a:spcPts val="95"/>
              </a:spcBef>
              <a:buFont typeface="Times New Roman"/>
              <a:buChar char="•"/>
              <a:tabLst>
                <a:tab pos="355600" algn="l"/>
                <a:tab pos="356235" algn="l"/>
              </a:tabLst>
            </a:pPr>
            <a:r>
              <a:rPr sz="2800" b="1" spc="-10" dirty="0">
                <a:solidFill>
                  <a:srgbClr val="9F6100"/>
                </a:solidFill>
                <a:latin typeface="Times New Roman"/>
                <a:cs typeface="Times New Roman"/>
              </a:rPr>
              <a:t>Прикоснувшись</a:t>
            </a:r>
            <a:r>
              <a:rPr sz="2800" b="1" spc="-70" dirty="0">
                <a:solidFill>
                  <a:srgbClr val="9F6100"/>
                </a:solidFill>
                <a:latin typeface="Times New Roman"/>
                <a:cs typeface="Times New Roman"/>
              </a:rPr>
              <a:t> </a:t>
            </a:r>
            <a:r>
              <a:rPr sz="2800" b="1" dirty="0">
                <a:solidFill>
                  <a:srgbClr val="9F6100"/>
                </a:solidFill>
                <a:latin typeface="Times New Roman"/>
                <a:cs typeface="Times New Roman"/>
              </a:rPr>
              <a:t>к</a:t>
            </a:r>
            <a:r>
              <a:rPr sz="2800" b="1" spc="-85" dirty="0">
                <a:solidFill>
                  <a:srgbClr val="9F6100"/>
                </a:solidFill>
                <a:latin typeface="Times New Roman"/>
                <a:cs typeface="Times New Roman"/>
              </a:rPr>
              <a:t> </a:t>
            </a:r>
            <a:r>
              <a:rPr sz="2800" b="1" dirty="0">
                <a:solidFill>
                  <a:srgbClr val="9F6100"/>
                </a:solidFill>
                <a:latin typeface="Times New Roman"/>
                <a:cs typeface="Times New Roman"/>
              </a:rPr>
              <a:t>любой</a:t>
            </a:r>
            <a:r>
              <a:rPr sz="2800" b="1" spc="-85" dirty="0">
                <a:solidFill>
                  <a:srgbClr val="9F6100"/>
                </a:solidFill>
                <a:latin typeface="Times New Roman"/>
                <a:cs typeface="Times New Roman"/>
              </a:rPr>
              <a:t> </a:t>
            </a:r>
            <a:r>
              <a:rPr sz="2800" b="1" dirty="0">
                <a:solidFill>
                  <a:srgbClr val="9F6100"/>
                </a:solidFill>
                <a:latin typeface="Times New Roman"/>
                <a:cs typeface="Times New Roman"/>
              </a:rPr>
              <a:t>твёрдой</a:t>
            </a:r>
            <a:r>
              <a:rPr sz="2800" b="1" spc="-80" dirty="0">
                <a:solidFill>
                  <a:srgbClr val="9F6100"/>
                </a:solidFill>
                <a:latin typeface="Times New Roman"/>
                <a:cs typeface="Times New Roman"/>
              </a:rPr>
              <a:t> </a:t>
            </a:r>
            <a:r>
              <a:rPr sz="2800" b="1" spc="-10" dirty="0">
                <a:solidFill>
                  <a:srgbClr val="9F6100"/>
                </a:solidFill>
                <a:latin typeface="Times New Roman"/>
                <a:cs typeface="Times New Roman"/>
              </a:rPr>
              <a:t>поверхности</a:t>
            </a:r>
            <a:r>
              <a:rPr sz="2800" b="1" spc="-85" dirty="0">
                <a:solidFill>
                  <a:srgbClr val="9F6100"/>
                </a:solidFill>
                <a:latin typeface="Times New Roman"/>
                <a:cs typeface="Times New Roman"/>
              </a:rPr>
              <a:t> </a:t>
            </a:r>
            <a:r>
              <a:rPr sz="2800" b="1" spc="-25" dirty="0">
                <a:solidFill>
                  <a:srgbClr val="9F6100"/>
                </a:solidFill>
                <a:latin typeface="Times New Roman"/>
                <a:cs typeface="Times New Roman"/>
              </a:rPr>
              <a:t>или </a:t>
            </a:r>
            <a:r>
              <a:rPr sz="2800" b="1" dirty="0">
                <a:solidFill>
                  <a:srgbClr val="9F6100"/>
                </a:solidFill>
                <a:latin typeface="Times New Roman"/>
                <a:cs typeface="Times New Roman"/>
              </a:rPr>
              <a:t>предмету,</a:t>
            </a:r>
            <a:r>
              <a:rPr sz="2800" b="1" spc="-85" dirty="0">
                <a:solidFill>
                  <a:srgbClr val="9F6100"/>
                </a:solidFill>
                <a:latin typeface="Times New Roman"/>
                <a:cs typeface="Times New Roman"/>
              </a:rPr>
              <a:t> </a:t>
            </a:r>
            <a:r>
              <a:rPr sz="2800" b="1" dirty="0">
                <a:solidFill>
                  <a:srgbClr val="9F6100"/>
                </a:solidFill>
                <a:latin typeface="Times New Roman"/>
                <a:cs typeface="Times New Roman"/>
              </a:rPr>
              <a:t>если</a:t>
            </a:r>
            <a:r>
              <a:rPr sz="2800" b="1" spc="-90" dirty="0">
                <a:solidFill>
                  <a:srgbClr val="9F6100"/>
                </a:solidFill>
                <a:latin typeface="Times New Roman"/>
                <a:cs typeface="Times New Roman"/>
              </a:rPr>
              <a:t> </a:t>
            </a:r>
            <a:r>
              <a:rPr sz="2800" b="1" dirty="0">
                <a:solidFill>
                  <a:srgbClr val="9F6100"/>
                </a:solidFill>
                <a:latin typeface="Times New Roman"/>
                <a:cs typeface="Times New Roman"/>
              </a:rPr>
              <a:t>там</a:t>
            </a:r>
            <a:r>
              <a:rPr sz="2800" b="1" spc="-85" dirty="0">
                <a:solidFill>
                  <a:srgbClr val="9F6100"/>
                </a:solidFill>
                <a:latin typeface="Times New Roman"/>
                <a:cs typeface="Times New Roman"/>
              </a:rPr>
              <a:t> </a:t>
            </a:r>
            <a:r>
              <a:rPr sz="2800" b="1" dirty="0">
                <a:solidFill>
                  <a:srgbClr val="9F6100"/>
                </a:solidFill>
                <a:latin typeface="Times New Roman"/>
                <a:cs typeface="Times New Roman"/>
              </a:rPr>
              <a:t>есть</a:t>
            </a:r>
            <a:r>
              <a:rPr sz="2800" b="1" spc="-100" dirty="0">
                <a:solidFill>
                  <a:srgbClr val="9F6100"/>
                </a:solidFill>
                <a:latin typeface="Times New Roman"/>
                <a:cs typeface="Times New Roman"/>
              </a:rPr>
              <a:t> </a:t>
            </a:r>
            <a:r>
              <a:rPr sz="2800" b="1" spc="-10" dirty="0">
                <a:solidFill>
                  <a:srgbClr val="9F6100"/>
                </a:solidFill>
                <a:latin typeface="Times New Roman"/>
                <a:cs typeface="Times New Roman"/>
              </a:rPr>
              <a:t>вирусы</a:t>
            </a:r>
            <a:endParaRPr sz="28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675"/>
              </a:spcBef>
            </a:pPr>
            <a:r>
              <a:rPr sz="2800" b="1" dirty="0">
                <a:solidFill>
                  <a:srgbClr val="9F6100"/>
                </a:solidFill>
                <a:latin typeface="Times New Roman"/>
                <a:cs typeface="Times New Roman"/>
              </a:rPr>
              <a:t>(стол,</a:t>
            </a:r>
            <a:r>
              <a:rPr sz="2800" b="1" spc="-114" dirty="0">
                <a:solidFill>
                  <a:srgbClr val="9F6100"/>
                </a:solidFill>
                <a:latin typeface="Times New Roman"/>
                <a:cs typeface="Times New Roman"/>
              </a:rPr>
              <a:t> </a:t>
            </a:r>
            <a:r>
              <a:rPr sz="2800" b="1" dirty="0">
                <a:solidFill>
                  <a:srgbClr val="9F6100"/>
                </a:solidFill>
                <a:latin typeface="Times New Roman"/>
                <a:cs typeface="Times New Roman"/>
              </a:rPr>
              <a:t>дверная</a:t>
            </a:r>
            <a:r>
              <a:rPr sz="2800" b="1" spc="-105" dirty="0">
                <a:solidFill>
                  <a:srgbClr val="9F6100"/>
                </a:solidFill>
                <a:latin typeface="Times New Roman"/>
                <a:cs typeface="Times New Roman"/>
              </a:rPr>
              <a:t> </a:t>
            </a:r>
            <a:r>
              <a:rPr sz="2800" b="1" dirty="0">
                <a:solidFill>
                  <a:srgbClr val="9F6100"/>
                </a:solidFill>
                <a:latin typeface="Times New Roman"/>
                <a:cs typeface="Times New Roman"/>
              </a:rPr>
              <a:t>ручка,</a:t>
            </a:r>
            <a:r>
              <a:rPr sz="2800" b="1" spc="-114" dirty="0">
                <a:solidFill>
                  <a:srgbClr val="9F6100"/>
                </a:solidFill>
                <a:latin typeface="Times New Roman"/>
                <a:cs typeface="Times New Roman"/>
              </a:rPr>
              <a:t> </a:t>
            </a:r>
            <a:r>
              <a:rPr sz="2800" b="1" dirty="0">
                <a:solidFill>
                  <a:srgbClr val="9F6100"/>
                </a:solidFill>
                <a:latin typeface="Times New Roman"/>
                <a:cs typeface="Times New Roman"/>
              </a:rPr>
              <a:t>телефон,</a:t>
            </a:r>
            <a:r>
              <a:rPr sz="2800" b="1" spc="-95" dirty="0">
                <a:solidFill>
                  <a:srgbClr val="9F6100"/>
                </a:solidFill>
                <a:latin typeface="Times New Roman"/>
                <a:cs typeface="Times New Roman"/>
              </a:rPr>
              <a:t> </a:t>
            </a:r>
            <a:r>
              <a:rPr sz="2800" b="1" dirty="0">
                <a:solidFill>
                  <a:srgbClr val="9F6100"/>
                </a:solidFill>
                <a:latin typeface="Times New Roman"/>
                <a:cs typeface="Times New Roman"/>
              </a:rPr>
              <a:t>игрушка,</a:t>
            </a:r>
            <a:r>
              <a:rPr sz="2800" b="1" spc="-105" dirty="0">
                <a:solidFill>
                  <a:srgbClr val="9F6100"/>
                </a:solidFill>
                <a:latin typeface="Times New Roman"/>
                <a:cs typeface="Times New Roman"/>
              </a:rPr>
              <a:t> </a:t>
            </a:r>
            <a:r>
              <a:rPr sz="2800" b="1" spc="-10" dirty="0">
                <a:solidFill>
                  <a:srgbClr val="9F6100"/>
                </a:solidFill>
                <a:latin typeface="Times New Roman"/>
                <a:cs typeface="Times New Roman"/>
              </a:rPr>
              <a:t>перила)</a:t>
            </a:r>
            <a:endParaRPr sz="2800">
              <a:latin typeface="Times New Roman"/>
              <a:cs typeface="Times New Roman"/>
            </a:endParaRPr>
          </a:p>
          <a:p>
            <a:pPr marL="355600" indent="-343535">
              <a:lnSpc>
                <a:spcPct val="100000"/>
              </a:lnSpc>
              <a:spcBef>
                <a:spcPts val="670"/>
              </a:spcBef>
              <a:buFont typeface="Times New Roman"/>
              <a:buChar char="•"/>
              <a:tabLst>
                <a:tab pos="355600" algn="l"/>
                <a:tab pos="356235" algn="l"/>
              </a:tabLst>
            </a:pPr>
            <a:r>
              <a:rPr sz="2800" b="1" dirty="0">
                <a:solidFill>
                  <a:srgbClr val="9F6100"/>
                </a:solidFill>
                <a:latin typeface="Times New Roman"/>
                <a:cs typeface="Times New Roman"/>
              </a:rPr>
              <a:t>Прикасаясь</a:t>
            </a:r>
            <a:r>
              <a:rPr sz="2800" b="1" spc="-100" dirty="0">
                <a:solidFill>
                  <a:srgbClr val="9F6100"/>
                </a:solidFill>
                <a:latin typeface="Times New Roman"/>
                <a:cs typeface="Times New Roman"/>
              </a:rPr>
              <a:t> </a:t>
            </a:r>
            <a:r>
              <a:rPr sz="2800" b="1" dirty="0">
                <a:solidFill>
                  <a:srgbClr val="9F6100"/>
                </a:solidFill>
                <a:latin typeface="Times New Roman"/>
                <a:cs typeface="Times New Roman"/>
              </a:rPr>
              <a:t>немытыми</a:t>
            </a:r>
            <a:r>
              <a:rPr sz="2800" b="1" spc="-75" dirty="0">
                <a:solidFill>
                  <a:srgbClr val="9F6100"/>
                </a:solidFill>
                <a:latin typeface="Times New Roman"/>
                <a:cs typeface="Times New Roman"/>
              </a:rPr>
              <a:t> </a:t>
            </a:r>
            <a:r>
              <a:rPr sz="2800" b="1" dirty="0">
                <a:solidFill>
                  <a:srgbClr val="9F6100"/>
                </a:solidFill>
                <a:latin typeface="Times New Roman"/>
                <a:cs typeface="Times New Roman"/>
              </a:rPr>
              <a:t>руками</a:t>
            </a:r>
            <a:r>
              <a:rPr sz="2800" b="1" spc="-90" dirty="0">
                <a:solidFill>
                  <a:srgbClr val="9F6100"/>
                </a:solidFill>
                <a:latin typeface="Times New Roman"/>
                <a:cs typeface="Times New Roman"/>
              </a:rPr>
              <a:t> </a:t>
            </a:r>
            <a:r>
              <a:rPr sz="2800" b="1" dirty="0">
                <a:solidFill>
                  <a:srgbClr val="9F6100"/>
                </a:solidFill>
                <a:latin typeface="Times New Roman"/>
                <a:cs typeface="Times New Roman"/>
              </a:rPr>
              <a:t>к</a:t>
            </a:r>
            <a:r>
              <a:rPr sz="2800" b="1" spc="-100" dirty="0">
                <a:solidFill>
                  <a:srgbClr val="9F6100"/>
                </a:solidFill>
                <a:latin typeface="Times New Roman"/>
                <a:cs typeface="Times New Roman"/>
              </a:rPr>
              <a:t> </a:t>
            </a:r>
            <a:r>
              <a:rPr sz="2800" b="1" dirty="0">
                <a:solidFill>
                  <a:srgbClr val="9F6100"/>
                </a:solidFill>
                <a:latin typeface="Times New Roman"/>
                <a:cs typeface="Times New Roman"/>
              </a:rPr>
              <a:t>носу,</a:t>
            </a:r>
            <a:r>
              <a:rPr sz="2800" b="1" spc="-100" dirty="0">
                <a:solidFill>
                  <a:srgbClr val="9F6100"/>
                </a:solidFill>
                <a:latin typeface="Times New Roman"/>
                <a:cs typeface="Times New Roman"/>
              </a:rPr>
              <a:t> </a:t>
            </a:r>
            <a:r>
              <a:rPr sz="2800" b="1" dirty="0">
                <a:solidFill>
                  <a:srgbClr val="9F6100"/>
                </a:solidFill>
                <a:latin typeface="Times New Roman"/>
                <a:cs typeface="Times New Roman"/>
              </a:rPr>
              <a:t>рту,</a:t>
            </a:r>
            <a:r>
              <a:rPr sz="2800" b="1" spc="-90" dirty="0">
                <a:solidFill>
                  <a:srgbClr val="9F6100"/>
                </a:solidFill>
                <a:latin typeface="Times New Roman"/>
                <a:cs typeface="Times New Roman"/>
              </a:rPr>
              <a:t> </a:t>
            </a:r>
            <a:r>
              <a:rPr sz="2800" b="1" spc="-10" dirty="0">
                <a:solidFill>
                  <a:srgbClr val="9F6100"/>
                </a:solidFill>
                <a:latin typeface="Times New Roman"/>
                <a:cs typeface="Times New Roman"/>
              </a:rPr>
              <a:t>глазам</a:t>
            </a:r>
            <a:endParaRPr sz="2800">
              <a:latin typeface="Times New Roman"/>
              <a:cs typeface="Times New Roman"/>
            </a:endParaRPr>
          </a:p>
          <a:p>
            <a:pPr marL="355600" indent="-343535">
              <a:lnSpc>
                <a:spcPct val="100000"/>
              </a:lnSpc>
              <a:spcBef>
                <a:spcPts val="675"/>
              </a:spcBef>
              <a:buFont typeface="Times New Roman"/>
              <a:buChar char="•"/>
              <a:tabLst>
                <a:tab pos="355600" algn="l"/>
                <a:tab pos="356235" algn="l"/>
              </a:tabLst>
            </a:pPr>
            <a:r>
              <a:rPr sz="2800" b="1" dirty="0">
                <a:solidFill>
                  <a:srgbClr val="9F6100"/>
                </a:solidFill>
                <a:latin typeface="Times New Roman"/>
                <a:cs typeface="Times New Roman"/>
              </a:rPr>
              <a:t>При</a:t>
            </a:r>
            <a:r>
              <a:rPr sz="2800" b="1" spc="-75" dirty="0">
                <a:solidFill>
                  <a:srgbClr val="9F6100"/>
                </a:solidFill>
                <a:latin typeface="Times New Roman"/>
                <a:cs typeface="Times New Roman"/>
              </a:rPr>
              <a:t> </a:t>
            </a:r>
            <a:r>
              <a:rPr sz="2800" b="1" spc="-10" dirty="0">
                <a:solidFill>
                  <a:srgbClr val="9F6100"/>
                </a:solidFill>
                <a:latin typeface="Times New Roman"/>
                <a:cs typeface="Times New Roman"/>
              </a:rPr>
              <a:t>рукопожатиях,</a:t>
            </a:r>
            <a:r>
              <a:rPr sz="2800" b="1" spc="-80" dirty="0">
                <a:solidFill>
                  <a:srgbClr val="9F6100"/>
                </a:solidFill>
                <a:latin typeface="Times New Roman"/>
                <a:cs typeface="Times New Roman"/>
              </a:rPr>
              <a:t> </a:t>
            </a:r>
            <a:r>
              <a:rPr sz="2800" b="1" dirty="0">
                <a:solidFill>
                  <a:srgbClr val="9F6100"/>
                </a:solidFill>
                <a:latin typeface="Times New Roman"/>
                <a:cs typeface="Times New Roman"/>
              </a:rPr>
              <a:t>поцелуях</a:t>
            </a:r>
            <a:r>
              <a:rPr sz="2800" b="1" spc="-85" dirty="0">
                <a:solidFill>
                  <a:srgbClr val="9F6100"/>
                </a:solidFill>
                <a:latin typeface="Times New Roman"/>
                <a:cs typeface="Times New Roman"/>
              </a:rPr>
              <a:t> </a:t>
            </a:r>
            <a:r>
              <a:rPr sz="2800" b="1" dirty="0">
                <a:solidFill>
                  <a:srgbClr val="9F6100"/>
                </a:solidFill>
                <a:latin typeface="Times New Roman"/>
                <a:cs typeface="Times New Roman"/>
              </a:rPr>
              <a:t>и</a:t>
            </a:r>
            <a:r>
              <a:rPr sz="2800" b="1" spc="-75" dirty="0">
                <a:solidFill>
                  <a:srgbClr val="9F6100"/>
                </a:solidFill>
                <a:latin typeface="Times New Roman"/>
                <a:cs typeface="Times New Roman"/>
              </a:rPr>
              <a:t> </a:t>
            </a:r>
            <a:r>
              <a:rPr sz="2800" b="1" spc="-10" dirty="0">
                <a:solidFill>
                  <a:srgbClr val="9F6100"/>
                </a:solidFill>
                <a:latin typeface="Times New Roman"/>
                <a:cs typeface="Times New Roman"/>
              </a:rPr>
              <a:t>объятиях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3811015" y="5840679"/>
            <a:ext cx="5095875" cy="772160"/>
          </a:xfrm>
          <a:prstGeom prst="rect">
            <a:avLst/>
          </a:prstGeom>
        </p:spPr>
        <p:txBody>
          <a:bodyPr vert="horz" wrap="square" lIns="0" tIns="10160" rIns="0" bIns="0" rtlCol="0">
            <a:spAutoFit/>
          </a:bodyPr>
          <a:lstStyle/>
          <a:p>
            <a:pPr marL="12700" marR="5080" indent="537845">
              <a:lnSpc>
                <a:spcPts val="3000"/>
              </a:lnSpc>
              <a:spcBef>
                <a:spcPts val="80"/>
              </a:spcBef>
            </a:pPr>
            <a:r>
              <a:rPr sz="2400" b="1" dirty="0">
                <a:solidFill>
                  <a:srgbClr val="9F6100"/>
                </a:solidFill>
                <a:latin typeface="Times New Roman"/>
                <a:cs typeface="Times New Roman"/>
              </a:rPr>
              <a:t>В</a:t>
            </a:r>
            <a:r>
              <a:rPr sz="2400" b="1" spc="-50" dirty="0">
                <a:solidFill>
                  <a:srgbClr val="9F6100"/>
                </a:solidFill>
                <a:latin typeface="Times New Roman"/>
                <a:cs typeface="Times New Roman"/>
              </a:rPr>
              <a:t> </a:t>
            </a:r>
            <a:r>
              <a:rPr sz="2400" b="1" dirty="0">
                <a:solidFill>
                  <a:srgbClr val="9F6100"/>
                </a:solidFill>
                <a:latin typeface="Times New Roman"/>
                <a:cs typeface="Times New Roman"/>
              </a:rPr>
              <a:t>окружающей</a:t>
            </a:r>
            <a:r>
              <a:rPr sz="2400" b="1" spc="-30" dirty="0">
                <a:solidFill>
                  <a:srgbClr val="9F6100"/>
                </a:solidFill>
                <a:latin typeface="Times New Roman"/>
                <a:cs typeface="Times New Roman"/>
              </a:rPr>
              <a:t> </a:t>
            </a:r>
            <a:r>
              <a:rPr sz="2400" b="1" dirty="0">
                <a:solidFill>
                  <a:srgbClr val="9F6100"/>
                </a:solidFill>
                <a:latin typeface="Times New Roman"/>
                <a:cs typeface="Times New Roman"/>
              </a:rPr>
              <a:t>среде</a:t>
            </a:r>
            <a:r>
              <a:rPr sz="2400" b="1" spc="-45" dirty="0">
                <a:solidFill>
                  <a:srgbClr val="9F6100"/>
                </a:solidFill>
                <a:latin typeface="Times New Roman"/>
                <a:cs typeface="Times New Roman"/>
              </a:rPr>
              <a:t> </a:t>
            </a:r>
            <a:r>
              <a:rPr sz="2400" b="1" spc="-10" dirty="0">
                <a:solidFill>
                  <a:srgbClr val="9F6100"/>
                </a:solidFill>
                <a:latin typeface="Times New Roman"/>
                <a:cs typeface="Times New Roman"/>
              </a:rPr>
              <a:t>вирусы </a:t>
            </a:r>
            <a:r>
              <a:rPr sz="2400" b="1" dirty="0">
                <a:solidFill>
                  <a:srgbClr val="9F6100"/>
                </a:solidFill>
                <a:latin typeface="Times New Roman"/>
                <a:cs typeface="Times New Roman"/>
              </a:rPr>
              <a:t>остаются</a:t>
            </a:r>
            <a:r>
              <a:rPr sz="2400" b="1" spc="-5" dirty="0">
                <a:solidFill>
                  <a:srgbClr val="9F6100"/>
                </a:solidFill>
                <a:latin typeface="Times New Roman"/>
                <a:cs typeface="Times New Roman"/>
              </a:rPr>
              <a:t> </a:t>
            </a:r>
            <a:r>
              <a:rPr sz="2400" b="1" dirty="0">
                <a:solidFill>
                  <a:srgbClr val="9F6100"/>
                </a:solidFill>
                <a:latin typeface="Times New Roman"/>
                <a:cs typeface="Times New Roman"/>
              </a:rPr>
              <a:t>живыми</a:t>
            </a:r>
            <a:r>
              <a:rPr sz="2400" b="1" spc="-5" dirty="0">
                <a:solidFill>
                  <a:srgbClr val="9F6100"/>
                </a:solidFill>
                <a:latin typeface="Times New Roman"/>
                <a:cs typeface="Times New Roman"/>
              </a:rPr>
              <a:t> </a:t>
            </a:r>
            <a:r>
              <a:rPr sz="2400" b="1" dirty="0">
                <a:solidFill>
                  <a:srgbClr val="9F6100"/>
                </a:solidFill>
                <a:latin typeface="Times New Roman"/>
                <a:cs typeface="Times New Roman"/>
              </a:rPr>
              <a:t>дольше</a:t>
            </a:r>
            <a:r>
              <a:rPr sz="2400" b="1" spc="-25" dirty="0">
                <a:solidFill>
                  <a:srgbClr val="9F6100"/>
                </a:solidFill>
                <a:latin typeface="Times New Roman"/>
                <a:cs typeface="Times New Roman"/>
              </a:rPr>
              <a:t> </a:t>
            </a:r>
            <a:r>
              <a:rPr sz="2400" b="1" dirty="0">
                <a:solidFill>
                  <a:srgbClr val="9F6100"/>
                </a:solidFill>
                <a:latin typeface="Times New Roman"/>
                <a:cs typeface="Times New Roman"/>
              </a:rPr>
              <a:t>2-х</a:t>
            </a:r>
            <a:r>
              <a:rPr sz="2400" b="1" spc="-15" dirty="0">
                <a:solidFill>
                  <a:srgbClr val="9F6100"/>
                </a:solidFill>
                <a:latin typeface="Times New Roman"/>
                <a:cs typeface="Times New Roman"/>
              </a:rPr>
              <a:t> </a:t>
            </a:r>
            <a:r>
              <a:rPr sz="2400" b="1" spc="-10" dirty="0">
                <a:solidFill>
                  <a:srgbClr val="9F6100"/>
                </a:solidFill>
                <a:latin typeface="Times New Roman"/>
                <a:cs typeface="Times New Roman"/>
              </a:rPr>
              <a:t>часов!</a:t>
            </a:r>
            <a:endParaRPr sz="2400">
              <a:latin typeface="Times New Roman"/>
              <a:cs typeface="Times New Roman"/>
            </a:endParaRPr>
          </a:p>
        </p:txBody>
      </p:sp>
      <p:pic>
        <p:nvPicPr>
          <p:cNvPr id="6" name="object 6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9433559" y="4085844"/>
            <a:ext cx="987551" cy="981456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985391" y="4729607"/>
            <a:ext cx="984567" cy="978547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0090404" y="333756"/>
            <a:ext cx="1591818" cy="2446782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074419" y="656844"/>
            <a:ext cx="934212" cy="934212"/>
          </a:xfrm>
          <a:prstGeom prst="rect">
            <a:avLst/>
          </a:prstGeom>
        </p:spPr>
      </p:pic>
      <p:grpSp>
        <p:nvGrpSpPr>
          <p:cNvPr id="3" name="object 3"/>
          <p:cNvGrpSpPr/>
          <p:nvPr/>
        </p:nvGrpSpPr>
        <p:grpSpPr>
          <a:xfrm>
            <a:off x="3329940" y="914400"/>
            <a:ext cx="3388360" cy="3386454"/>
            <a:chOff x="3329940" y="914400"/>
            <a:chExt cx="3388360" cy="3386454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335524" y="1287779"/>
              <a:ext cx="934212" cy="935736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329940" y="914400"/>
              <a:ext cx="3387852" cy="3386328"/>
            </a:xfrm>
            <a:prstGeom prst="rect">
              <a:avLst/>
            </a:prstGeom>
          </p:spPr>
        </p:pic>
      </p:grpSp>
      <p:sp>
        <p:nvSpPr>
          <p:cNvPr id="6" name="object 6"/>
          <p:cNvSpPr txBox="1"/>
          <p:nvPr/>
        </p:nvSpPr>
        <p:spPr>
          <a:xfrm>
            <a:off x="1297050" y="2561335"/>
            <a:ext cx="172593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spc="-10" dirty="0">
                <a:latin typeface="Garamond"/>
                <a:cs typeface="Garamond"/>
              </a:rPr>
              <a:t>температура</a:t>
            </a:r>
            <a:endParaRPr sz="2400">
              <a:latin typeface="Garamond"/>
              <a:cs typeface="Garamond"/>
            </a:endParaRPr>
          </a:p>
        </p:txBody>
      </p:sp>
      <p:pic>
        <p:nvPicPr>
          <p:cNvPr id="7" name="object 7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706879" y="1299972"/>
            <a:ext cx="1440180" cy="1440179"/>
          </a:xfrm>
          <a:prstGeom prst="rect">
            <a:avLst/>
          </a:prstGeom>
        </p:spPr>
      </p:pic>
      <p:sp>
        <p:nvSpPr>
          <p:cNvPr id="8" name="object 8"/>
          <p:cNvSpPr txBox="1"/>
          <p:nvPr/>
        </p:nvSpPr>
        <p:spPr>
          <a:xfrm>
            <a:off x="2771648" y="5418531"/>
            <a:ext cx="187198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spc="-10" dirty="0">
                <a:latin typeface="Garamond"/>
                <a:cs typeface="Garamond"/>
              </a:rPr>
              <a:t>затрудненное</a:t>
            </a:r>
            <a:endParaRPr sz="2400">
              <a:latin typeface="Garamond"/>
              <a:cs typeface="Garamond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3109976" y="5634938"/>
            <a:ext cx="119507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spc="-10" dirty="0">
                <a:latin typeface="Garamond"/>
                <a:cs typeface="Garamond"/>
              </a:rPr>
              <a:t>дыхание</a:t>
            </a:r>
            <a:endParaRPr sz="2400">
              <a:latin typeface="Garamond"/>
              <a:cs typeface="Garamond"/>
            </a:endParaRPr>
          </a:p>
        </p:txBody>
      </p:sp>
      <p:pic>
        <p:nvPicPr>
          <p:cNvPr id="10" name="object 10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3511296" y="4165091"/>
            <a:ext cx="1440179" cy="1438656"/>
          </a:xfrm>
          <a:prstGeom prst="rect">
            <a:avLst/>
          </a:prstGeom>
        </p:spPr>
      </p:pic>
      <p:sp>
        <p:nvSpPr>
          <p:cNvPr id="11" name="object 11"/>
          <p:cNvSpPr txBox="1"/>
          <p:nvPr/>
        </p:nvSpPr>
        <p:spPr>
          <a:xfrm>
            <a:off x="5879972" y="5309412"/>
            <a:ext cx="110680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spc="-10" dirty="0">
                <a:latin typeface="Garamond"/>
                <a:cs typeface="Garamond"/>
              </a:rPr>
              <a:t>кашель,</a:t>
            </a:r>
            <a:endParaRPr sz="2400">
              <a:latin typeface="Garamond"/>
              <a:cs typeface="Garamond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5847969" y="5525820"/>
            <a:ext cx="117221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spc="-10" dirty="0">
                <a:latin typeface="Garamond"/>
                <a:cs typeface="Garamond"/>
              </a:rPr>
              <a:t>насморк</a:t>
            </a:r>
            <a:endParaRPr sz="2400">
              <a:latin typeface="Garamond"/>
              <a:cs typeface="Garamond"/>
            </a:endParaRPr>
          </a:p>
        </p:txBody>
      </p:sp>
      <p:pic>
        <p:nvPicPr>
          <p:cNvPr id="13" name="object 13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5548884" y="4072128"/>
            <a:ext cx="1440180" cy="1440180"/>
          </a:xfrm>
          <a:prstGeom prst="rect">
            <a:avLst/>
          </a:prstGeom>
        </p:spPr>
      </p:pic>
      <p:sp>
        <p:nvSpPr>
          <p:cNvPr id="14" name="object 14"/>
          <p:cNvSpPr txBox="1"/>
          <p:nvPr/>
        </p:nvSpPr>
        <p:spPr>
          <a:xfrm>
            <a:off x="7236714" y="3983863"/>
            <a:ext cx="132715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spc="-10" dirty="0">
                <a:latin typeface="Garamond"/>
                <a:cs typeface="Garamond"/>
              </a:rPr>
              <a:t>усталость</a:t>
            </a:r>
            <a:endParaRPr sz="2400">
              <a:latin typeface="Garamond"/>
              <a:cs typeface="Garamond"/>
            </a:endParaRPr>
          </a:p>
        </p:txBody>
      </p:sp>
      <p:pic>
        <p:nvPicPr>
          <p:cNvPr id="15" name="object 15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6720840" y="2653283"/>
            <a:ext cx="1440179" cy="1440180"/>
          </a:xfrm>
          <a:prstGeom prst="rect">
            <a:avLst/>
          </a:prstGeom>
        </p:spPr>
      </p:pic>
      <p:sp>
        <p:nvSpPr>
          <p:cNvPr id="16" name="object 16"/>
          <p:cNvSpPr txBox="1"/>
          <p:nvPr/>
        </p:nvSpPr>
        <p:spPr>
          <a:xfrm>
            <a:off x="7281418" y="2074290"/>
            <a:ext cx="123825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spc="-10" dirty="0">
                <a:latin typeface="Garamond"/>
                <a:cs typeface="Garamond"/>
              </a:rPr>
              <a:t>головная</a:t>
            </a:r>
            <a:endParaRPr sz="2400">
              <a:latin typeface="Garamond"/>
              <a:cs typeface="Garamond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7581645" y="2290394"/>
            <a:ext cx="638175" cy="3917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spc="-20" dirty="0">
                <a:latin typeface="Garamond"/>
                <a:cs typeface="Garamond"/>
              </a:rPr>
              <a:t>боль</a:t>
            </a:r>
            <a:endParaRPr sz="2400">
              <a:latin typeface="Garamond"/>
              <a:cs typeface="Garamond"/>
            </a:endParaRPr>
          </a:p>
        </p:txBody>
      </p:sp>
      <p:grpSp>
        <p:nvGrpSpPr>
          <p:cNvPr id="18" name="object 18"/>
          <p:cNvGrpSpPr/>
          <p:nvPr/>
        </p:nvGrpSpPr>
        <p:grpSpPr>
          <a:xfrm>
            <a:off x="3707891" y="656844"/>
            <a:ext cx="4432300" cy="2141220"/>
            <a:chOff x="3707891" y="656844"/>
            <a:chExt cx="4432300" cy="2141220"/>
          </a:xfrm>
        </p:grpSpPr>
        <p:pic>
          <p:nvPicPr>
            <p:cNvPr id="19" name="object 19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6699503" y="656844"/>
              <a:ext cx="1440179" cy="1440179"/>
            </a:xfrm>
            <a:prstGeom prst="rect">
              <a:avLst/>
            </a:prstGeom>
          </p:spPr>
        </p:pic>
        <p:pic>
          <p:nvPicPr>
            <p:cNvPr id="20" name="object 20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707891" y="2417064"/>
              <a:ext cx="522731" cy="381000"/>
            </a:xfrm>
            <a:prstGeom prst="rect">
              <a:avLst/>
            </a:prstGeom>
          </p:spPr>
        </p:pic>
      </p:grpSp>
      <p:sp>
        <p:nvSpPr>
          <p:cNvPr id="21" name="object 21"/>
          <p:cNvSpPr txBox="1"/>
          <p:nvPr/>
        </p:nvSpPr>
        <p:spPr>
          <a:xfrm>
            <a:off x="1231188" y="4363973"/>
            <a:ext cx="185737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spc="-10" dirty="0">
                <a:latin typeface="Garamond"/>
                <a:cs typeface="Garamond"/>
              </a:rPr>
              <a:t>расстройство</a:t>
            </a:r>
            <a:endParaRPr sz="2400">
              <a:latin typeface="Garamond"/>
              <a:cs typeface="Garamond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1212900" y="4580077"/>
            <a:ext cx="1893570" cy="3917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spc="-10" dirty="0">
                <a:latin typeface="Garamond"/>
                <a:cs typeface="Garamond"/>
              </a:rPr>
              <a:t>пищеварения</a:t>
            </a:r>
            <a:endParaRPr sz="2400">
              <a:latin typeface="Garamond"/>
              <a:cs typeface="Garamond"/>
            </a:endParaRPr>
          </a:p>
        </p:txBody>
      </p:sp>
      <p:pic>
        <p:nvPicPr>
          <p:cNvPr id="23" name="object 23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1706879" y="3025139"/>
            <a:ext cx="1440180" cy="1440180"/>
          </a:xfrm>
          <a:prstGeom prst="rect">
            <a:avLst/>
          </a:prstGeom>
        </p:spPr>
      </p:pic>
      <p:pic>
        <p:nvPicPr>
          <p:cNvPr id="24" name="object 24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1158239" y="5055108"/>
            <a:ext cx="766572" cy="627887"/>
          </a:xfrm>
          <a:prstGeom prst="rect">
            <a:avLst/>
          </a:prstGeom>
        </p:spPr>
      </p:pic>
      <p:pic>
        <p:nvPicPr>
          <p:cNvPr id="25" name="object 25"/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8793480" y="4762500"/>
            <a:ext cx="691896" cy="566928"/>
          </a:xfrm>
          <a:prstGeom prst="rect">
            <a:avLst/>
          </a:prstGeom>
        </p:spPr>
      </p:pic>
      <p:sp>
        <p:nvSpPr>
          <p:cNvPr id="26" name="object 26"/>
          <p:cNvSpPr txBox="1">
            <a:spLocks noGrp="1"/>
          </p:cNvSpPr>
          <p:nvPr>
            <p:ph type="title"/>
          </p:nvPr>
        </p:nvSpPr>
        <p:spPr>
          <a:xfrm>
            <a:off x="1547875" y="233298"/>
            <a:ext cx="230124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spc="-10" dirty="0">
                <a:solidFill>
                  <a:srgbClr val="FFA615"/>
                </a:solidFill>
                <a:latin typeface="Times New Roman"/>
                <a:cs typeface="Times New Roman"/>
              </a:rPr>
              <a:t>Симптомы</a:t>
            </a:r>
            <a:endParaRPr sz="3600">
              <a:latin typeface="Times New Roman"/>
              <a:cs typeface="Times New Roman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4166437" y="233298"/>
            <a:ext cx="290195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b="1" spc="-10" dirty="0">
                <a:solidFill>
                  <a:srgbClr val="FFA615"/>
                </a:solidFill>
                <a:latin typeface="Times New Roman"/>
                <a:cs typeface="Times New Roman"/>
              </a:rPr>
              <a:t>коронавируса</a:t>
            </a:r>
            <a:endParaRPr sz="3600">
              <a:latin typeface="Times New Roman"/>
              <a:cs typeface="Times New Roman"/>
            </a:endParaRPr>
          </a:p>
        </p:txBody>
      </p:sp>
      <p:grpSp>
        <p:nvGrpSpPr>
          <p:cNvPr id="28" name="object 28"/>
          <p:cNvGrpSpPr/>
          <p:nvPr/>
        </p:nvGrpSpPr>
        <p:grpSpPr>
          <a:xfrm>
            <a:off x="9432290" y="108204"/>
            <a:ext cx="2446020" cy="3789045"/>
            <a:chOff x="9432290" y="108204"/>
            <a:chExt cx="2446020" cy="3789045"/>
          </a:xfrm>
        </p:grpSpPr>
        <p:pic>
          <p:nvPicPr>
            <p:cNvPr id="29" name="object 29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10043160" y="108204"/>
              <a:ext cx="1834896" cy="2810256"/>
            </a:xfrm>
            <a:prstGeom prst="rect">
              <a:avLst/>
            </a:prstGeom>
          </p:spPr>
        </p:pic>
        <p:pic>
          <p:nvPicPr>
            <p:cNvPr id="30" name="object 30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9432290" y="2918459"/>
              <a:ext cx="984567" cy="978534"/>
            </a:xfrm>
            <a:prstGeom prst="rect">
              <a:avLst/>
            </a:prstGeom>
          </p:spPr>
        </p:pic>
      </p:grpSp>
      <p:sp>
        <p:nvSpPr>
          <p:cNvPr id="31" name="object 31"/>
          <p:cNvSpPr txBox="1"/>
          <p:nvPr/>
        </p:nvSpPr>
        <p:spPr>
          <a:xfrm>
            <a:off x="1774063" y="5962903"/>
            <a:ext cx="9387840" cy="756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609975" marR="5080" indent="-3597275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solidFill>
                  <a:srgbClr val="001F5F"/>
                </a:solidFill>
                <a:latin typeface="Times New Roman"/>
                <a:cs typeface="Times New Roman"/>
              </a:rPr>
              <a:t>По</a:t>
            </a:r>
            <a:r>
              <a:rPr sz="2400" b="1" spc="-10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400" b="1" spc="-10" dirty="0">
                <a:solidFill>
                  <a:srgbClr val="001F5F"/>
                </a:solidFill>
                <a:latin typeface="Times New Roman"/>
                <a:cs typeface="Times New Roman"/>
              </a:rPr>
              <a:t>симптоматике</a:t>
            </a:r>
            <a:r>
              <a:rPr sz="2400" b="1" spc="-4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400" b="1" dirty="0">
                <a:solidFill>
                  <a:srgbClr val="001F5F"/>
                </a:solidFill>
                <a:latin typeface="Times New Roman"/>
                <a:cs typeface="Times New Roman"/>
              </a:rPr>
              <a:t>коронавирус</a:t>
            </a:r>
            <a:r>
              <a:rPr sz="2400" b="1" spc="-4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400" b="1" spc="-20" dirty="0">
                <a:solidFill>
                  <a:srgbClr val="001F5F"/>
                </a:solidFill>
                <a:latin typeface="Times New Roman"/>
                <a:cs typeface="Times New Roman"/>
              </a:rPr>
              <a:t>схож</a:t>
            </a:r>
            <a:r>
              <a:rPr sz="2400" b="1" spc="-8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400" b="1" dirty="0">
                <a:solidFill>
                  <a:srgbClr val="001F5F"/>
                </a:solidFill>
                <a:latin typeface="Times New Roman"/>
                <a:cs typeface="Times New Roman"/>
              </a:rPr>
              <a:t>с</a:t>
            </a:r>
            <a:r>
              <a:rPr sz="2400" b="1" spc="-8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400" b="1" spc="-10" dirty="0">
                <a:solidFill>
                  <a:srgbClr val="001F5F"/>
                </a:solidFill>
                <a:latin typeface="Times New Roman"/>
                <a:cs typeface="Times New Roman"/>
              </a:rPr>
              <a:t>простудой</a:t>
            </a:r>
            <a:r>
              <a:rPr sz="2400" b="1" spc="-65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400" b="1" dirty="0">
                <a:solidFill>
                  <a:srgbClr val="001F5F"/>
                </a:solidFill>
                <a:latin typeface="Times New Roman"/>
                <a:cs typeface="Times New Roman"/>
              </a:rPr>
              <a:t>и</a:t>
            </a:r>
            <a:r>
              <a:rPr sz="2400" b="1" spc="-7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400" b="1" spc="-10" dirty="0">
                <a:solidFill>
                  <a:srgbClr val="001F5F"/>
                </a:solidFill>
                <a:latin typeface="Times New Roman"/>
                <a:cs typeface="Times New Roman"/>
              </a:rPr>
              <a:t>респираторными заболеваниями</a:t>
            </a:r>
            <a:r>
              <a:rPr sz="2400" spc="-10" dirty="0">
                <a:latin typeface="Times New Roman"/>
                <a:cs typeface="Times New Roman"/>
              </a:rPr>
              <a:t>.</a:t>
            </a:r>
            <a:endParaRPr sz="24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962911" y="4878323"/>
            <a:ext cx="934212" cy="934212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272539" y="1793748"/>
            <a:ext cx="934211" cy="935736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024116" y="5343144"/>
            <a:ext cx="765048" cy="627888"/>
          </a:xfrm>
          <a:prstGeom prst="rect">
            <a:avLst/>
          </a:prstGeom>
        </p:spPr>
      </p:pic>
      <p:grpSp>
        <p:nvGrpSpPr>
          <p:cNvPr id="5" name="object 5"/>
          <p:cNvGrpSpPr/>
          <p:nvPr/>
        </p:nvGrpSpPr>
        <p:grpSpPr>
          <a:xfrm>
            <a:off x="2386583" y="886967"/>
            <a:ext cx="4936490" cy="4193540"/>
            <a:chOff x="2386583" y="886967"/>
            <a:chExt cx="4936490" cy="4193540"/>
          </a:xfrm>
        </p:grpSpPr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400044" y="888491"/>
              <a:ext cx="691896" cy="568451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185159" y="886967"/>
              <a:ext cx="4137660" cy="4137660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867911" y="1552955"/>
              <a:ext cx="591312" cy="486156"/>
            </a:xfrm>
            <a:prstGeom prst="rect">
              <a:avLst/>
            </a:prstGeom>
          </p:spPr>
        </p:pic>
        <p:sp>
          <p:nvSpPr>
            <p:cNvPr id="9" name="object 9"/>
            <p:cNvSpPr/>
            <p:nvPr/>
          </p:nvSpPr>
          <p:spPr>
            <a:xfrm>
              <a:off x="3661409" y="1975865"/>
              <a:ext cx="3601720" cy="3085465"/>
            </a:xfrm>
            <a:custGeom>
              <a:avLst/>
              <a:gdLst/>
              <a:ahLst/>
              <a:cxnLst/>
              <a:rect l="l" t="t" r="r" b="b"/>
              <a:pathLst>
                <a:path w="3601720" h="3085465">
                  <a:moveTo>
                    <a:pt x="1549018" y="477900"/>
                  </a:moveTo>
                  <a:lnTo>
                    <a:pt x="1368552" y="231648"/>
                  </a:lnTo>
                </a:path>
                <a:path w="3601720" h="3085465">
                  <a:moveTo>
                    <a:pt x="1377823" y="231648"/>
                  </a:moveTo>
                  <a:lnTo>
                    <a:pt x="0" y="231648"/>
                  </a:lnTo>
                </a:path>
                <a:path w="3601720" h="3085465">
                  <a:moveTo>
                    <a:pt x="2487167" y="246253"/>
                  </a:moveTo>
                  <a:lnTo>
                    <a:pt x="2616200" y="0"/>
                  </a:lnTo>
                </a:path>
                <a:path w="3601720" h="3085465">
                  <a:moveTo>
                    <a:pt x="2616707" y="9144"/>
                  </a:moveTo>
                  <a:lnTo>
                    <a:pt x="3601592" y="9144"/>
                  </a:lnTo>
                </a:path>
                <a:path w="3601720" h="3085465">
                  <a:moveTo>
                    <a:pt x="1587753" y="1891284"/>
                  </a:moveTo>
                  <a:lnTo>
                    <a:pt x="265175" y="2129790"/>
                  </a:lnTo>
                </a:path>
                <a:path w="3601720" h="3085465">
                  <a:moveTo>
                    <a:pt x="3362197" y="2010283"/>
                  </a:moveTo>
                  <a:lnTo>
                    <a:pt x="2279904" y="1420368"/>
                  </a:lnTo>
                </a:path>
                <a:path w="3601720" h="3085465">
                  <a:moveTo>
                    <a:pt x="1831848" y="2363724"/>
                  </a:moveTo>
                  <a:lnTo>
                    <a:pt x="1831848" y="3085465"/>
                  </a:lnTo>
                </a:path>
              </a:pathLst>
            </a:custGeom>
            <a:ln w="38100">
              <a:solidFill>
                <a:srgbClr val="B5393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" name="object 10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386583" y="1691639"/>
              <a:ext cx="1440180" cy="1440179"/>
            </a:xfrm>
            <a:prstGeom prst="rect">
              <a:avLst/>
            </a:prstGeom>
          </p:spPr>
        </p:pic>
      </p:grpSp>
      <p:sp>
        <p:nvSpPr>
          <p:cNvPr id="11" name="object 11"/>
          <p:cNvSpPr txBox="1"/>
          <p:nvPr/>
        </p:nvSpPr>
        <p:spPr>
          <a:xfrm>
            <a:off x="1419605" y="2618943"/>
            <a:ext cx="1123950" cy="3917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spc="-10" dirty="0">
                <a:latin typeface="Garamond"/>
                <a:cs typeface="Garamond"/>
              </a:rPr>
              <a:t>синусит</a:t>
            </a:r>
            <a:endParaRPr sz="2400">
              <a:latin typeface="Garamond"/>
              <a:cs typeface="Garamond"/>
            </a:endParaRPr>
          </a:p>
        </p:txBody>
      </p:sp>
      <p:pic>
        <p:nvPicPr>
          <p:cNvPr id="12" name="object 12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7022592" y="1641348"/>
            <a:ext cx="1440179" cy="1440179"/>
          </a:xfrm>
          <a:prstGeom prst="rect">
            <a:avLst/>
          </a:prstGeom>
        </p:spPr>
      </p:pic>
      <p:sp>
        <p:nvSpPr>
          <p:cNvPr id="13" name="object 13"/>
          <p:cNvSpPr txBox="1"/>
          <p:nvPr/>
        </p:nvSpPr>
        <p:spPr>
          <a:xfrm>
            <a:off x="8342756" y="2590038"/>
            <a:ext cx="63500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spc="-20" dirty="0">
                <a:latin typeface="Garamond"/>
                <a:cs typeface="Garamond"/>
              </a:rPr>
              <a:t>отит</a:t>
            </a:r>
            <a:endParaRPr sz="2400">
              <a:latin typeface="Garamond"/>
              <a:cs typeface="Garamond"/>
            </a:endParaRPr>
          </a:p>
        </p:txBody>
      </p:sp>
      <p:pic>
        <p:nvPicPr>
          <p:cNvPr id="14" name="object 14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2756916" y="3621023"/>
            <a:ext cx="1440180" cy="1440180"/>
          </a:xfrm>
          <a:prstGeom prst="rect">
            <a:avLst/>
          </a:prstGeom>
        </p:spPr>
      </p:pic>
      <p:sp>
        <p:nvSpPr>
          <p:cNvPr id="15" name="object 15"/>
          <p:cNvSpPr txBox="1"/>
          <p:nvPr/>
        </p:nvSpPr>
        <p:spPr>
          <a:xfrm>
            <a:off x="1286002" y="4222242"/>
            <a:ext cx="149098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spc="-10" dirty="0">
                <a:latin typeface="Garamond"/>
                <a:cs typeface="Garamond"/>
              </a:rPr>
              <a:t>миокардит</a:t>
            </a:r>
            <a:endParaRPr sz="2400">
              <a:latin typeface="Garamond"/>
              <a:cs typeface="Garamond"/>
            </a:endParaRPr>
          </a:p>
        </p:txBody>
      </p:sp>
      <p:pic>
        <p:nvPicPr>
          <p:cNvPr id="16" name="object 16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6748271" y="3584447"/>
            <a:ext cx="1438655" cy="1440179"/>
          </a:xfrm>
          <a:prstGeom prst="rect">
            <a:avLst/>
          </a:prstGeom>
        </p:spPr>
      </p:pic>
      <p:sp>
        <p:nvSpPr>
          <p:cNvPr id="17" name="object 17"/>
          <p:cNvSpPr txBox="1"/>
          <p:nvPr/>
        </p:nvSpPr>
        <p:spPr>
          <a:xfrm>
            <a:off x="8169020" y="4192904"/>
            <a:ext cx="152908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spc="-10" dirty="0">
                <a:latin typeface="Garamond"/>
                <a:cs typeface="Garamond"/>
              </a:rPr>
              <a:t>пневмония</a:t>
            </a:r>
            <a:endParaRPr sz="2400">
              <a:latin typeface="Garamond"/>
              <a:cs typeface="Garamond"/>
            </a:endParaRPr>
          </a:p>
        </p:txBody>
      </p:sp>
      <p:pic>
        <p:nvPicPr>
          <p:cNvPr id="18" name="object 18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4771644" y="4861559"/>
            <a:ext cx="1440179" cy="1440180"/>
          </a:xfrm>
          <a:prstGeom prst="rect">
            <a:avLst/>
          </a:prstGeom>
        </p:spPr>
      </p:pic>
      <p:sp>
        <p:nvSpPr>
          <p:cNvPr id="19" name="object 19"/>
          <p:cNvSpPr txBox="1"/>
          <p:nvPr/>
        </p:nvSpPr>
        <p:spPr>
          <a:xfrm>
            <a:off x="4412107" y="6192113"/>
            <a:ext cx="242506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latin typeface="Garamond"/>
                <a:cs typeface="Garamond"/>
              </a:rPr>
              <a:t>проблемы</a:t>
            </a:r>
            <a:r>
              <a:rPr sz="2400" b="1" spc="-15" dirty="0">
                <a:latin typeface="Garamond"/>
                <a:cs typeface="Garamond"/>
              </a:rPr>
              <a:t> </a:t>
            </a:r>
            <a:r>
              <a:rPr sz="2400" b="1" dirty="0">
                <a:latin typeface="Garamond"/>
                <a:cs typeface="Garamond"/>
              </a:rPr>
              <a:t>с</a:t>
            </a:r>
            <a:r>
              <a:rPr sz="2400" b="1" spc="-15" dirty="0">
                <a:latin typeface="Garamond"/>
                <a:cs typeface="Garamond"/>
              </a:rPr>
              <a:t> </a:t>
            </a:r>
            <a:r>
              <a:rPr sz="2400" b="1" spc="-25" dirty="0">
                <a:latin typeface="Garamond"/>
                <a:cs typeface="Garamond"/>
              </a:rPr>
              <a:t>ЖКТ</a:t>
            </a:r>
            <a:endParaRPr sz="2400">
              <a:latin typeface="Garamond"/>
              <a:cs typeface="Garamond"/>
            </a:endParaRPr>
          </a:p>
        </p:txBody>
      </p:sp>
      <p:sp>
        <p:nvSpPr>
          <p:cNvPr id="20" name="object 20"/>
          <p:cNvSpPr txBox="1">
            <a:spLocks noGrp="1"/>
          </p:cNvSpPr>
          <p:nvPr>
            <p:ph type="title"/>
          </p:nvPr>
        </p:nvSpPr>
        <p:spPr>
          <a:xfrm>
            <a:off x="4257802" y="282905"/>
            <a:ext cx="3174365" cy="5143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spc="-10" dirty="0">
                <a:solidFill>
                  <a:srgbClr val="FFA615"/>
                </a:solidFill>
                <a:latin typeface="Times New Roman"/>
                <a:cs typeface="Times New Roman"/>
              </a:rPr>
              <a:t>ОСЛОЖНЕНИЯ</a:t>
            </a:r>
            <a:endParaRPr sz="3200">
              <a:latin typeface="Times New Roman"/>
              <a:cs typeface="Times New Roman"/>
            </a:endParaRPr>
          </a:p>
        </p:txBody>
      </p:sp>
      <p:pic>
        <p:nvPicPr>
          <p:cNvPr id="21" name="object 21"/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9997440" y="271272"/>
            <a:ext cx="1834896" cy="2810255"/>
          </a:xfrm>
          <a:prstGeom prst="rect">
            <a:avLst/>
          </a:prstGeom>
        </p:spPr>
      </p:pic>
      <p:pic>
        <p:nvPicPr>
          <p:cNvPr id="22" name="object 22"/>
          <p:cNvPicPr/>
          <p:nvPr/>
        </p:nvPicPr>
        <p:blipFill>
          <a:blip r:embed="rId13" cstate="print"/>
          <a:stretch>
            <a:fillRect/>
          </a:stretch>
        </p:blipFill>
        <p:spPr>
          <a:xfrm>
            <a:off x="8934278" y="5238627"/>
            <a:ext cx="984548" cy="978567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2255520"/>
            <a:ext cx="1584959" cy="2810255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2472308" y="101600"/>
            <a:ext cx="734885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dirty="0">
                <a:solidFill>
                  <a:srgbClr val="B73D35"/>
                </a:solidFill>
              </a:rPr>
              <a:t>Как</a:t>
            </a:r>
            <a:r>
              <a:rPr sz="3600" spc="15" dirty="0">
                <a:solidFill>
                  <a:srgbClr val="B73D35"/>
                </a:solidFill>
              </a:rPr>
              <a:t> </a:t>
            </a:r>
            <a:r>
              <a:rPr sz="3600" dirty="0">
                <a:solidFill>
                  <a:srgbClr val="B73D35"/>
                </a:solidFill>
              </a:rPr>
              <a:t>избежать</a:t>
            </a:r>
            <a:r>
              <a:rPr sz="3600" spc="-35" dirty="0">
                <a:solidFill>
                  <a:srgbClr val="B73D35"/>
                </a:solidFill>
              </a:rPr>
              <a:t> </a:t>
            </a:r>
            <a:r>
              <a:rPr sz="3600" dirty="0">
                <a:solidFill>
                  <a:srgbClr val="B73D35"/>
                </a:solidFill>
              </a:rPr>
              <a:t>заражения</a:t>
            </a:r>
            <a:r>
              <a:rPr sz="3600" spc="5" dirty="0">
                <a:solidFill>
                  <a:srgbClr val="B73D35"/>
                </a:solidFill>
              </a:rPr>
              <a:t> </a:t>
            </a:r>
            <a:r>
              <a:rPr sz="3600" spc="-30" dirty="0">
                <a:solidFill>
                  <a:srgbClr val="B73D35"/>
                </a:solidFill>
              </a:rPr>
              <a:t>COVID-</a:t>
            </a:r>
            <a:r>
              <a:rPr sz="3600" spc="-25" dirty="0">
                <a:solidFill>
                  <a:srgbClr val="B73D35"/>
                </a:solidFill>
              </a:rPr>
              <a:t>19</a:t>
            </a:r>
            <a:endParaRPr sz="3600"/>
          </a:p>
        </p:txBody>
      </p:sp>
      <p:sp>
        <p:nvSpPr>
          <p:cNvPr id="4" name="object 4"/>
          <p:cNvSpPr txBox="1"/>
          <p:nvPr/>
        </p:nvSpPr>
        <p:spPr>
          <a:xfrm>
            <a:off x="1326007" y="802386"/>
            <a:ext cx="7656195" cy="460565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  <a:tabLst>
                <a:tab pos="1600835" algn="l"/>
              </a:tabLst>
            </a:pPr>
            <a:r>
              <a:rPr sz="2800" b="1" spc="-10" dirty="0">
                <a:solidFill>
                  <a:srgbClr val="FFA615"/>
                </a:solidFill>
                <a:latin typeface="Garamond"/>
                <a:cs typeface="Garamond"/>
              </a:rPr>
              <a:t>Правило</a:t>
            </a:r>
            <a:r>
              <a:rPr sz="2800" b="1" dirty="0">
                <a:solidFill>
                  <a:srgbClr val="FFA615"/>
                </a:solidFill>
                <a:latin typeface="Garamond"/>
                <a:cs typeface="Garamond"/>
              </a:rPr>
              <a:t>	</a:t>
            </a:r>
            <a:r>
              <a:rPr sz="3200" b="1" dirty="0">
                <a:solidFill>
                  <a:srgbClr val="B73D35"/>
                </a:solidFill>
                <a:latin typeface="Times New Roman"/>
                <a:cs typeface="Times New Roman"/>
              </a:rPr>
              <a:t>Регулярно</a:t>
            </a:r>
            <a:r>
              <a:rPr sz="3200" b="1" spc="-110" dirty="0">
                <a:solidFill>
                  <a:srgbClr val="B73D35"/>
                </a:solidFill>
                <a:latin typeface="Times New Roman"/>
                <a:cs typeface="Times New Roman"/>
              </a:rPr>
              <a:t> </a:t>
            </a:r>
            <a:r>
              <a:rPr sz="3200" b="1" dirty="0">
                <a:solidFill>
                  <a:srgbClr val="B73D35"/>
                </a:solidFill>
                <a:latin typeface="Times New Roman"/>
                <a:cs typeface="Times New Roman"/>
              </a:rPr>
              <a:t>мойте</a:t>
            </a:r>
            <a:r>
              <a:rPr sz="3200" b="1" spc="-100" dirty="0">
                <a:solidFill>
                  <a:srgbClr val="B73D35"/>
                </a:solidFill>
                <a:latin typeface="Times New Roman"/>
                <a:cs typeface="Times New Roman"/>
              </a:rPr>
              <a:t> </a:t>
            </a:r>
            <a:r>
              <a:rPr sz="3200" b="1" spc="-20" dirty="0">
                <a:solidFill>
                  <a:srgbClr val="B73D35"/>
                </a:solidFill>
                <a:latin typeface="Times New Roman"/>
                <a:cs typeface="Times New Roman"/>
              </a:rPr>
              <a:t>руки</a:t>
            </a:r>
            <a:endParaRPr sz="3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2950">
              <a:latin typeface="Times New Roman"/>
              <a:cs typeface="Times New Roman"/>
            </a:endParaRPr>
          </a:p>
          <a:p>
            <a:pPr marL="469900" marR="5080" indent="-457834">
              <a:lnSpc>
                <a:spcPct val="100000"/>
              </a:lnSpc>
              <a:buClr>
                <a:srgbClr val="001F5F"/>
              </a:buClr>
              <a:buFont typeface="Wingdings"/>
              <a:buChar char=""/>
              <a:tabLst>
                <a:tab pos="469900" algn="l"/>
                <a:tab pos="470534" algn="l"/>
                <a:tab pos="3695700" algn="l"/>
              </a:tabLst>
            </a:pPr>
            <a:r>
              <a:rPr sz="2400" b="1" dirty="0">
                <a:latin typeface="Times New Roman"/>
                <a:cs typeface="Times New Roman"/>
              </a:rPr>
              <a:t>Регулярно</a:t>
            </a:r>
            <a:r>
              <a:rPr sz="2400" b="1" spc="-75" dirty="0">
                <a:latin typeface="Times New Roman"/>
                <a:cs typeface="Times New Roman"/>
              </a:rPr>
              <a:t> </a:t>
            </a:r>
            <a:r>
              <a:rPr sz="2400" b="1" dirty="0">
                <a:latin typeface="Times New Roman"/>
                <a:cs typeface="Times New Roman"/>
              </a:rPr>
              <a:t>мойте</a:t>
            </a:r>
            <a:r>
              <a:rPr sz="2400" b="1" spc="-75" dirty="0">
                <a:latin typeface="Times New Roman"/>
                <a:cs typeface="Times New Roman"/>
              </a:rPr>
              <a:t> </a:t>
            </a:r>
            <a:r>
              <a:rPr sz="2400" b="1" spc="-20" dirty="0">
                <a:latin typeface="Times New Roman"/>
                <a:cs typeface="Times New Roman"/>
              </a:rPr>
              <a:t>руки</a:t>
            </a:r>
            <a:r>
              <a:rPr sz="2400" b="1" dirty="0">
                <a:latin typeface="Times New Roman"/>
                <a:cs typeface="Times New Roman"/>
              </a:rPr>
              <a:t>	с</a:t>
            </a:r>
            <a:r>
              <a:rPr sz="2400" b="1" spc="-40" dirty="0">
                <a:latin typeface="Times New Roman"/>
                <a:cs typeface="Times New Roman"/>
              </a:rPr>
              <a:t> </a:t>
            </a:r>
            <a:r>
              <a:rPr sz="2400" b="1" dirty="0">
                <a:latin typeface="Times New Roman"/>
                <a:cs typeface="Times New Roman"/>
              </a:rPr>
              <a:t>мылом</a:t>
            </a:r>
            <a:r>
              <a:rPr sz="2400" b="1" spc="-10" dirty="0">
                <a:latin typeface="Times New Roman"/>
                <a:cs typeface="Times New Roman"/>
              </a:rPr>
              <a:t> </a:t>
            </a:r>
            <a:r>
              <a:rPr sz="2400" b="1" dirty="0">
                <a:latin typeface="Times New Roman"/>
                <a:cs typeface="Times New Roman"/>
              </a:rPr>
              <a:t>или</a:t>
            </a:r>
            <a:r>
              <a:rPr sz="2400" b="1" spc="-15" dirty="0">
                <a:latin typeface="Times New Roman"/>
                <a:cs typeface="Times New Roman"/>
              </a:rPr>
              <a:t> </a:t>
            </a:r>
            <a:r>
              <a:rPr sz="2400" b="1" spc="-10" dirty="0">
                <a:latin typeface="Times New Roman"/>
                <a:cs typeface="Times New Roman"/>
              </a:rPr>
              <a:t>обрабатывайте спиртосодержащим</a:t>
            </a:r>
            <a:r>
              <a:rPr sz="2400" b="1" spc="-15" dirty="0">
                <a:latin typeface="Times New Roman"/>
                <a:cs typeface="Times New Roman"/>
              </a:rPr>
              <a:t> </a:t>
            </a:r>
            <a:r>
              <a:rPr sz="2400" b="1" spc="-10" dirty="0">
                <a:latin typeface="Times New Roman"/>
                <a:cs typeface="Times New Roman"/>
              </a:rPr>
              <a:t>средством.</a:t>
            </a:r>
            <a:endParaRPr sz="24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buClr>
                <a:srgbClr val="001F5F"/>
              </a:buClr>
              <a:buFont typeface="Wingdings"/>
              <a:buChar char=""/>
            </a:pPr>
            <a:endParaRPr sz="2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  <a:buClr>
                <a:srgbClr val="001F5F"/>
              </a:buClr>
              <a:buFont typeface="Wingdings"/>
              <a:buChar char=""/>
            </a:pPr>
            <a:endParaRPr sz="2400">
              <a:latin typeface="Times New Roman"/>
              <a:cs typeface="Times New Roman"/>
            </a:endParaRPr>
          </a:p>
          <a:p>
            <a:pPr marL="469900" marR="2021839" indent="-457834">
              <a:lnSpc>
                <a:spcPct val="100000"/>
              </a:lnSpc>
              <a:buClr>
                <a:srgbClr val="001F5F"/>
              </a:buClr>
              <a:buFont typeface="Wingdings"/>
              <a:buChar char=""/>
              <a:tabLst>
                <a:tab pos="469900" algn="l"/>
                <a:tab pos="470534" algn="l"/>
              </a:tabLst>
            </a:pPr>
            <a:r>
              <a:rPr sz="2400" b="1" dirty="0">
                <a:latin typeface="Times New Roman"/>
                <a:cs typeface="Times New Roman"/>
              </a:rPr>
              <a:t>Пользуйтесь</a:t>
            </a:r>
            <a:r>
              <a:rPr sz="2400" b="1" spc="-80" dirty="0">
                <a:latin typeface="Times New Roman"/>
                <a:cs typeface="Times New Roman"/>
              </a:rPr>
              <a:t> </a:t>
            </a:r>
            <a:r>
              <a:rPr sz="2400" b="1" dirty="0">
                <a:latin typeface="Times New Roman"/>
                <a:cs typeface="Times New Roman"/>
              </a:rPr>
              <a:t>спиртсодержащими</a:t>
            </a:r>
            <a:r>
              <a:rPr sz="2400" b="1" spc="-65" dirty="0">
                <a:latin typeface="Times New Roman"/>
                <a:cs typeface="Times New Roman"/>
              </a:rPr>
              <a:t> </a:t>
            </a:r>
            <a:r>
              <a:rPr sz="2400" b="1" spc="-25" dirty="0">
                <a:latin typeface="Times New Roman"/>
                <a:cs typeface="Times New Roman"/>
              </a:rPr>
              <a:t>или </a:t>
            </a:r>
            <a:r>
              <a:rPr sz="2400" b="1" dirty="0">
                <a:latin typeface="Times New Roman"/>
                <a:cs typeface="Times New Roman"/>
              </a:rPr>
              <a:t>дезинфицирующими</a:t>
            </a:r>
            <a:r>
              <a:rPr sz="2400" b="1" spc="-55" dirty="0">
                <a:latin typeface="Times New Roman"/>
                <a:cs typeface="Times New Roman"/>
              </a:rPr>
              <a:t> </a:t>
            </a:r>
            <a:r>
              <a:rPr sz="2400" b="1" spc="-10" dirty="0">
                <a:latin typeface="Times New Roman"/>
                <a:cs typeface="Times New Roman"/>
              </a:rPr>
              <a:t>салфетками.</a:t>
            </a:r>
            <a:endParaRPr sz="24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buClr>
                <a:srgbClr val="001F5F"/>
              </a:buClr>
              <a:buFont typeface="Wingdings"/>
              <a:buChar char=""/>
            </a:pPr>
            <a:endParaRPr sz="2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  <a:buClr>
                <a:srgbClr val="001F5F"/>
              </a:buClr>
              <a:buFont typeface="Wingdings"/>
              <a:buChar char=""/>
            </a:pPr>
            <a:endParaRPr sz="2400">
              <a:latin typeface="Times New Roman"/>
              <a:cs typeface="Times New Roman"/>
            </a:endParaRPr>
          </a:p>
          <a:p>
            <a:pPr marL="469900" marR="71755" indent="-457834">
              <a:lnSpc>
                <a:spcPct val="100000"/>
              </a:lnSpc>
              <a:buClr>
                <a:srgbClr val="001F5F"/>
              </a:buClr>
              <a:buFont typeface="Wingdings"/>
              <a:buChar char=""/>
              <a:tabLst>
                <a:tab pos="469900" algn="l"/>
                <a:tab pos="470534" algn="l"/>
              </a:tabLst>
            </a:pPr>
            <a:r>
              <a:rPr sz="2400" b="1" dirty="0">
                <a:latin typeface="Times New Roman"/>
                <a:cs typeface="Times New Roman"/>
              </a:rPr>
              <a:t>Чистите</a:t>
            </a:r>
            <a:r>
              <a:rPr sz="2400" b="1" spc="-65" dirty="0">
                <a:latin typeface="Times New Roman"/>
                <a:cs typeface="Times New Roman"/>
              </a:rPr>
              <a:t> </a:t>
            </a:r>
            <a:r>
              <a:rPr sz="2400" b="1" dirty="0">
                <a:latin typeface="Times New Roman"/>
                <a:cs typeface="Times New Roman"/>
              </a:rPr>
              <a:t>и</a:t>
            </a:r>
            <a:r>
              <a:rPr sz="2400" b="1" spc="-55" dirty="0">
                <a:latin typeface="Times New Roman"/>
                <a:cs typeface="Times New Roman"/>
              </a:rPr>
              <a:t> </a:t>
            </a:r>
            <a:r>
              <a:rPr sz="2400" b="1" dirty="0">
                <a:latin typeface="Times New Roman"/>
                <a:cs typeface="Times New Roman"/>
              </a:rPr>
              <a:t>дезинфицируйте</a:t>
            </a:r>
            <a:r>
              <a:rPr sz="2400" b="1" spc="-15" dirty="0">
                <a:latin typeface="Times New Roman"/>
                <a:cs typeface="Times New Roman"/>
              </a:rPr>
              <a:t> </a:t>
            </a:r>
            <a:r>
              <a:rPr sz="2400" b="1" dirty="0">
                <a:latin typeface="Times New Roman"/>
                <a:cs typeface="Times New Roman"/>
              </a:rPr>
              <a:t>поверхности,</a:t>
            </a:r>
            <a:r>
              <a:rPr sz="2400" b="1" spc="-40" dirty="0">
                <a:latin typeface="Times New Roman"/>
                <a:cs typeface="Times New Roman"/>
              </a:rPr>
              <a:t> </a:t>
            </a:r>
            <a:r>
              <a:rPr sz="2400" b="1" spc="-20" dirty="0">
                <a:latin typeface="Times New Roman"/>
                <a:cs typeface="Times New Roman"/>
              </a:rPr>
              <a:t>используя </a:t>
            </a:r>
            <a:r>
              <a:rPr sz="2400" b="1" dirty="0">
                <a:latin typeface="Times New Roman"/>
                <a:cs typeface="Times New Roman"/>
              </a:rPr>
              <a:t>бытовые</a:t>
            </a:r>
            <a:r>
              <a:rPr sz="2400" b="1" spc="-75" dirty="0">
                <a:latin typeface="Times New Roman"/>
                <a:cs typeface="Times New Roman"/>
              </a:rPr>
              <a:t> </a:t>
            </a:r>
            <a:r>
              <a:rPr sz="2400" b="1" dirty="0">
                <a:latin typeface="Times New Roman"/>
                <a:cs typeface="Times New Roman"/>
              </a:rPr>
              <a:t>моющие</a:t>
            </a:r>
            <a:r>
              <a:rPr sz="2400" b="1" spc="-65" dirty="0">
                <a:latin typeface="Times New Roman"/>
                <a:cs typeface="Times New Roman"/>
              </a:rPr>
              <a:t> </a:t>
            </a:r>
            <a:r>
              <a:rPr sz="2400" b="1" spc="-10" dirty="0">
                <a:latin typeface="Times New Roman"/>
                <a:cs typeface="Times New Roman"/>
              </a:rPr>
              <a:t>средства</a:t>
            </a:r>
            <a:endParaRPr sz="2400">
              <a:latin typeface="Times New Roman"/>
              <a:cs typeface="Times New Roman"/>
            </a:endParaRPr>
          </a:p>
        </p:txBody>
      </p:sp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747759" y="5010911"/>
            <a:ext cx="2180081" cy="1506474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747759" y="2790444"/>
            <a:ext cx="2632709" cy="1838705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8831580" y="1088136"/>
            <a:ext cx="2096262" cy="1552194"/>
          </a:xfrm>
          <a:prstGeom prst="rect">
            <a:avLst/>
          </a:prstGeom>
        </p:spPr>
      </p:pic>
      <p:grpSp>
        <p:nvGrpSpPr>
          <p:cNvPr id="8" name="object 8"/>
          <p:cNvGrpSpPr/>
          <p:nvPr/>
        </p:nvGrpSpPr>
        <p:grpSpPr>
          <a:xfrm>
            <a:off x="336804" y="501408"/>
            <a:ext cx="902335" cy="1205865"/>
            <a:chOff x="336804" y="501408"/>
            <a:chExt cx="902335" cy="1205865"/>
          </a:xfrm>
        </p:grpSpPr>
        <p:pic>
          <p:nvPicPr>
            <p:cNvPr id="9" name="object 9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36804" y="501408"/>
              <a:ext cx="902195" cy="1205471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348996" y="513562"/>
              <a:ext cx="818337" cy="1121689"/>
            </a:xfrm>
            <a:prstGeom prst="rect">
              <a:avLst/>
            </a:prstGeom>
          </p:spPr>
        </p:pic>
        <p:sp>
          <p:nvSpPr>
            <p:cNvPr id="11" name="object 11"/>
            <p:cNvSpPr/>
            <p:nvPr/>
          </p:nvSpPr>
          <p:spPr>
            <a:xfrm>
              <a:off x="588594" y="752855"/>
              <a:ext cx="348615" cy="652145"/>
            </a:xfrm>
            <a:custGeom>
              <a:avLst/>
              <a:gdLst/>
              <a:ahLst/>
              <a:cxnLst/>
              <a:rect l="l" t="t" r="r" b="b"/>
              <a:pathLst>
                <a:path w="348615" h="652144">
                  <a:moveTo>
                    <a:pt x="211937" y="0"/>
                  </a:moveTo>
                  <a:lnTo>
                    <a:pt x="178193" y="1016"/>
                  </a:lnTo>
                  <a:lnTo>
                    <a:pt x="166806" y="14922"/>
                  </a:lnTo>
                  <a:lnTo>
                    <a:pt x="156475" y="26924"/>
                  </a:lnTo>
                  <a:lnTo>
                    <a:pt x="121169" y="60850"/>
                  </a:lnTo>
                  <a:lnTo>
                    <a:pt x="87417" y="88128"/>
                  </a:lnTo>
                  <a:lnTo>
                    <a:pt x="44176" y="116252"/>
                  </a:lnTo>
                  <a:lnTo>
                    <a:pt x="0" y="139954"/>
                  </a:lnTo>
                  <a:lnTo>
                    <a:pt x="2950" y="146673"/>
                  </a:lnTo>
                  <a:lnTo>
                    <a:pt x="7324" y="154844"/>
                  </a:lnTo>
                  <a:lnTo>
                    <a:pt x="13123" y="164492"/>
                  </a:lnTo>
                  <a:lnTo>
                    <a:pt x="20345" y="175641"/>
                  </a:lnTo>
                  <a:lnTo>
                    <a:pt x="38031" y="167876"/>
                  </a:lnTo>
                  <a:lnTo>
                    <a:pt x="86986" y="142176"/>
                  </a:lnTo>
                  <a:lnTo>
                    <a:pt x="127187" y="115887"/>
                  </a:lnTo>
                  <a:lnTo>
                    <a:pt x="145427" y="102743"/>
                  </a:lnTo>
                  <a:lnTo>
                    <a:pt x="145923" y="143891"/>
                  </a:lnTo>
                  <a:lnTo>
                    <a:pt x="145427" y="171704"/>
                  </a:lnTo>
                  <a:lnTo>
                    <a:pt x="143941" y="187071"/>
                  </a:lnTo>
                  <a:lnTo>
                    <a:pt x="145427" y="220853"/>
                  </a:lnTo>
                  <a:lnTo>
                    <a:pt x="144106" y="238252"/>
                  </a:lnTo>
                  <a:lnTo>
                    <a:pt x="143941" y="248158"/>
                  </a:lnTo>
                  <a:lnTo>
                    <a:pt x="145923" y="286385"/>
                  </a:lnTo>
                  <a:lnTo>
                    <a:pt x="143941" y="314706"/>
                  </a:lnTo>
                  <a:lnTo>
                    <a:pt x="145056" y="341582"/>
                  </a:lnTo>
                  <a:lnTo>
                    <a:pt x="145427" y="361823"/>
                  </a:lnTo>
                  <a:lnTo>
                    <a:pt x="145097" y="369697"/>
                  </a:lnTo>
                  <a:lnTo>
                    <a:pt x="144437" y="378714"/>
                  </a:lnTo>
                  <a:lnTo>
                    <a:pt x="143508" y="405074"/>
                  </a:lnTo>
                  <a:lnTo>
                    <a:pt x="143941" y="427863"/>
                  </a:lnTo>
                  <a:lnTo>
                    <a:pt x="144437" y="503301"/>
                  </a:lnTo>
                  <a:lnTo>
                    <a:pt x="142455" y="540004"/>
                  </a:lnTo>
                  <a:lnTo>
                    <a:pt x="142951" y="581660"/>
                  </a:lnTo>
                  <a:lnTo>
                    <a:pt x="106699" y="603801"/>
                  </a:lnTo>
                  <a:lnTo>
                    <a:pt x="65643" y="612981"/>
                  </a:lnTo>
                  <a:lnTo>
                    <a:pt x="44170" y="618490"/>
                  </a:lnTo>
                  <a:lnTo>
                    <a:pt x="43180" y="631190"/>
                  </a:lnTo>
                  <a:lnTo>
                    <a:pt x="43180" y="638810"/>
                  </a:lnTo>
                  <a:lnTo>
                    <a:pt x="44170" y="651637"/>
                  </a:lnTo>
                  <a:lnTo>
                    <a:pt x="61214" y="650240"/>
                  </a:lnTo>
                  <a:lnTo>
                    <a:pt x="89344" y="651129"/>
                  </a:lnTo>
                  <a:lnTo>
                    <a:pt x="102743" y="650240"/>
                  </a:lnTo>
                  <a:lnTo>
                    <a:pt x="117132" y="651129"/>
                  </a:lnTo>
                  <a:lnTo>
                    <a:pt x="126072" y="651129"/>
                  </a:lnTo>
                  <a:lnTo>
                    <a:pt x="217863" y="648372"/>
                  </a:lnTo>
                  <a:lnTo>
                    <a:pt x="233532" y="648303"/>
                  </a:lnTo>
                  <a:lnTo>
                    <a:pt x="282169" y="650565"/>
                  </a:lnTo>
                  <a:lnTo>
                    <a:pt x="313939" y="651517"/>
                  </a:lnTo>
                  <a:lnTo>
                    <a:pt x="347446" y="651637"/>
                  </a:lnTo>
                  <a:lnTo>
                    <a:pt x="348437" y="631444"/>
                  </a:lnTo>
                  <a:lnTo>
                    <a:pt x="348437" y="624840"/>
                  </a:lnTo>
                  <a:lnTo>
                    <a:pt x="348107" y="621792"/>
                  </a:lnTo>
                  <a:lnTo>
                    <a:pt x="347446" y="618490"/>
                  </a:lnTo>
                  <a:lnTo>
                    <a:pt x="331066" y="615561"/>
                  </a:lnTo>
                  <a:lnTo>
                    <a:pt x="286110" y="608157"/>
                  </a:lnTo>
                  <a:lnTo>
                    <a:pt x="275343" y="605551"/>
                  </a:lnTo>
                  <a:lnTo>
                    <a:pt x="267493" y="602684"/>
                  </a:lnTo>
                  <a:lnTo>
                    <a:pt x="262559" y="599567"/>
                  </a:lnTo>
                  <a:lnTo>
                    <a:pt x="257937" y="595249"/>
                  </a:lnTo>
                  <a:lnTo>
                    <a:pt x="255612" y="588137"/>
                  </a:lnTo>
                  <a:lnTo>
                    <a:pt x="255612" y="549910"/>
                  </a:lnTo>
                  <a:lnTo>
                    <a:pt x="259092" y="214884"/>
                  </a:lnTo>
                  <a:lnTo>
                    <a:pt x="258597" y="167767"/>
                  </a:lnTo>
                  <a:lnTo>
                    <a:pt x="259835" y="72165"/>
                  </a:lnTo>
                  <a:lnTo>
                    <a:pt x="261073" y="19304"/>
                  </a:lnTo>
                  <a:lnTo>
                    <a:pt x="260413" y="11557"/>
                  </a:lnTo>
                  <a:lnTo>
                    <a:pt x="259092" y="1016"/>
                  </a:lnTo>
                  <a:lnTo>
                    <a:pt x="227825" y="508"/>
                  </a:lnTo>
                  <a:lnTo>
                    <a:pt x="211937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588594" y="752855"/>
              <a:ext cx="348615" cy="652145"/>
            </a:xfrm>
            <a:custGeom>
              <a:avLst/>
              <a:gdLst/>
              <a:ahLst/>
              <a:cxnLst/>
              <a:rect l="l" t="t" r="r" b="b"/>
              <a:pathLst>
                <a:path w="348615" h="652144">
                  <a:moveTo>
                    <a:pt x="211937" y="0"/>
                  </a:moveTo>
                  <a:lnTo>
                    <a:pt x="227825" y="508"/>
                  </a:lnTo>
                  <a:lnTo>
                    <a:pt x="259092" y="1016"/>
                  </a:lnTo>
                  <a:lnTo>
                    <a:pt x="260413" y="11557"/>
                  </a:lnTo>
                  <a:lnTo>
                    <a:pt x="261073" y="19304"/>
                  </a:lnTo>
                  <a:lnTo>
                    <a:pt x="261073" y="24257"/>
                  </a:lnTo>
                  <a:lnTo>
                    <a:pt x="261073" y="25908"/>
                  </a:lnTo>
                  <a:lnTo>
                    <a:pt x="260908" y="31115"/>
                  </a:lnTo>
                  <a:lnTo>
                    <a:pt x="260578" y="39751"/>
                  </a:lnTo>
                  <a:lnTo>
                    <a:pt x="260330" y="45634"/>
                  </a:lnTo>
                  <a:lnTo>
                    <a:pt x="260083" y="56435"/>
                  </a:lnTo>
                  <a:lnTo>
                    <a:pt x="259835" y="72165"/>
                  </a:lnTo>
                  <a:lnTo>
                    <a:pt x="259588" y="92837"/>
                  </a:lnTo>
                  <a:lnTo>
                    <a:pt x="258597" y="167767"/>
                  </a:lnTo>
                  <a:lnTo>
                    <a:pt x="259092" y="214884"/>
                  </a:lnTo>
                  <a:lnTo>
                    <a:pt x="255612" y="549910"/>
                  </a:lnTo>
                  <a:lnTo>
                    <a:pt x="255612" y="578231"/>
                  </a:lnTo>
                  <a:lnTo>
                    <a:pt x="255612" y="588137"/>
                  </a:lnTo>
                  <a:lnTo>
                    <a:pt x="257937" y="595249"/>
                  </a:lnTo>
                  <a:lnTo>
                    <a:pt x="299796" y="610489"/>
                  </a:lnTo>
                  <a:lnTo>
                    <a:pt x="307239" y="611560"/>
                  </a:lnTo>
                  <a:lnTo>
                    <a:pt x="317663" y="613251"/>
                  </a:lnTo>
                  <a:lnTo>
                    <a:pt x="331066" y="615561"/>
                  </a:lnTo>
                  <a:lnTo>
                    <a:pt x="347446" y="618490"/>
                  </a:lnTo>
                  <a:lnTo>
                    <a:pt x="348107" y="621792"/>
                  </a:lnTo>
                  <a:lnTo>
                    <a:pt x="348437" y="624840"/>
                  </a:lnTo>
                  <a:lnTo>
                    <a:pt x="348437" y="627888"/>
                  </a:lnTo>
                  <a:lnTo>
                    <a:pt x="348437" y="631444"/>
                  </a:lnTo>
                  <a:lnTo>
                    <a:pt x="348107" y="639445"/>
                  </a:lnTo>
                  <a:lnTo>
                    <a:pt x="347446" y="651637"/>
                  </a:lnTo>
                  <a:lnTo>
                    <a:pt x="326097" y="651637"/>
                  </a:lnTo>
                  <a:lnTo>
                    <a:pt x="282169" y="650565"/>
                  </a:lnTo>
                  <a:lnTo>
                    <a:pt x="250901" y="649065"/>
                  </a:lnTo>
                  <a:lnTo>
                    <a:pt x="241225" y="648588"/>
                  </a:lnTo>
                  <a:lnTo>
                    <a:pt x="233532" y="648303"/>
                  </a:lnTo>
                  <a:lnTo>
                    <a:pt x="227825" y="648208"/>
                  </a:lnTo>
                  <a:lnTo>
                    <a:pt x="217863" y="648372"/>
                  </a:lnTo>
                  <a:lnTo>
                    <a:pt x="199902" y="648858"/>
                  </a:lnTo>
                  <a:lnTo>
                    <a:pt x="173938" y="649654"/>
                  </a:lnTo>
                  <a:lnTo>
                    <a:pt x="139966" y="650748"/>
                  </a:lnTo>
                  <a:lnTo>
                    <a:pt x="134340" y="651002"/>
                  </a:lnTo>
                  <a:lnTo>
                    <a:pt x="129717" y="651129"/>
                  </a:lnTo>
                  <a:lnTo>
                    <a:pt x="126072" y="651129"/>
                  </a:lnTo>
                  <a:lnTo>
                    <a:pt x="117132" y="651129"/>
                  </a:lnTo>
                  <a:lnTo>
                    <a:pt x="102743" y="650240"/>
                  </a:lnTo>
                  <a:lnTo>
                    <a:pt x="89344" y="651129"/>
                  </a:lnTo>
                  <a:lnTo>
                    <a:pt x="64528" y="650240"/>
                  </a:lnTo>
                  <a:lnTo>
                    <a:pt x="61214" y="650240"/>
                  </a:lnTo>
                  <a:lnTo>
                    <a:pt x="54432" y="650748"/>
                  </a:lnTo>
                  <a:lnTo>
                    <a:pt x="44170" y="651637"/>
                  </a:lnTo>
                  <a:lnTo>
                    <a:pt x="43510" y="644398"/>
                  </a:lnTo>
                  <a:lnTo>
                    <a:pt x="43180" y="638810"/>
                  </a:lnTo>
                  <a:lnTo>
                    <a:pt x="43180" y="634746"/>
                  </a:lnTo>
                  <a:lnTo>
                    <a:pt x="43180" y="631190"/>
                  </a:lnTo>
                  <a:lnTo>
                    <a:pt x="77585" y="610256"/>
                  </a:lnTo>
                  <a:lnTo>
                    <a:pt x="90335" y="607568"/>
                  </a:lnTo>
                  <a:lnTo>
                    <a:pt x="106699" y="603801"/>
                  </a:lnTo>
                  <a:lnTo>
                    <a:pt x="142951" y="581660"/>
                  </a:lnTo>
                  <a:lnTo>
                    <a:pt x="142951" y="573786"/>
                  </a:lnTo>
                  <a:lnTo>
                    <a:pt x="142455" y="540004"/>
                  </a:lnTo>
                  <a:lnTo>
                    <a:pt x="144437" y="503301"/>
                  </a:lnTo>
                  <a:lnTo>
                    <a:pt x="143941" y="427863"/>
                  </a:lnTo>
                  <a:lnTo>
                    <a:pt x="143446" y="408432"/>
                  </a:lnTo>
                  <a:lnTo>
                    <a:pt x="143508" y="405074"/>
                  </a:lnTo>
                  <a:lnTo>
                    <a:pt x="143694" y="399002"/>
                  </a:lnTo>
                  <a:lnTo>
                    <a:pt x="144003" y="390215"/>
                  </a:lnTo>
                  <a:lnTo>
                    <a:pt x="144437" y="378714"/>
                  </a:lnTo>
                  <a:lnTo>
                    <a:pt x="145097" y="369697"/>
                  </a:lnTo>
                  <a:lnTo>
                    <a:pt x="145427" y="361823"/>
                  </a:lnTo>
                  <a:lnTo>
                    <a:pt x="145427" y="354838"/>
                  </a:lnTo>
                  <a:lnTo>
                    <a:pt x="145334" y="349906"/>
                  </a:lnTo>
                  <a:lnTo>
                    <a:pt x="145056" y="341582"/>
                  </a:lnTo>
                  <a:lnTo>
                    <a:pt x="144591" y="329852"/>
                  </a:lnTo>
                  <a:lnTo>
                    <a:pt x="143941" y="314706"/>
                  </a:lnTo>
                  <a:lnTo>
                    <a:pt x="145923" y="286385"/>
                  </a:lnTo>
                  <a:lnTo>
                    <a:pt x="145056" y="271910"/>
                  </a:lnTo>
                  <a:lnTo>
                    <a:pt x="144437" y="260699"/>
                  </a:lnTo>
                  <a:lnTo>
                    <a:pt x="144065" y="252773"/>
                  </a:lnTo>
                  <a:lnTo>
                    <a:pt x="143941" y="248158"/>
                  </a:lnTo>
                  <a:lnTo>
                    <a:pt x="143941" y="243205"/>
                  </a:lnTo>
                  <a:lnTo>
                    <a:pt x="144106" y="238252"/>
                  </a:lnTo>
                  <a:lnTo>
                    <a:pt x="144437" y="233299"/>
                  </a:lnTo>
                  <a:lnTo>
                    <a:pt x="145427" y="220853"/>
                  </a:lnTo>
                  <a:lnTo>
                    <a:pt x="143941" y="187071"/>
                  </a:lnTo>
                  <a:lnTo>
                    <a:pt x="145923" y="143891"/>
                  </a:lnTo>
                  <a:lnTo>
                    <a:pt x="145892" y="135032"/>
                  </a:lnTo>
                  <a:lnTo>
                    <a:pt x="145799" y="125222"/>
                  </a:lnTo>
                  <a:lnTo>
                    <a:pt x="145644" y="114458"/>
                  </a:lnTo>
                  <a:lnTo>
                    <a:pt x="145427" y="102743"/>
                  </a:lnTo>
                  <a:lnTo>
                    <a:pt x="127187" y="115887"/>
                  </a:lnTo>
                  <a:lnTo>
                    <a:pt x="107707" y="129031"/>
                  </a:lnTo>
                  <a:lnTo>
                    <a:pt x="65024" y="155321"/>
                  </a:lnTo>
                  <a:lnTo>
                    <a:pt x="20345" y="175641"/>
                  </a:lnTo>
                  <a:lnTo>
                    <a:pt x="13123" y="164492"/>
                  </a:lnTo>
                  <a:lnTo>
                    <a:pt x="7324" y="154844"/>
                  </a:lnTo>
                  <a:lnTo>
                    <a:pt x="2950" y="146673"/>
                  </a:lnTo>
                  <a:lnTo>
                    <a:pt x="0" y="139954"/>
                  </a:lnTo>
                  <a:lnTo>
                    <a:pt x="24198" y="127216"/>
                  </a:lnTo>
                  <a:lnTo>
                    <a:pt x="44176" y="116252"/>
                  </a:lnTo>
                  <a:lnTo>
                    <a:pt x="87417" y="88128"/>
                  </a:lnTo>
                  <a:lnTo>
                    <a:pt x="121169" y="60850"/>
                  </a:lnTo>
                  <a:lnTo>
                    <a:pt x="156475" y="26924"/>
                  </a:lnTo>
                  <a:lnTo>
                    <a:pt x="178193" y="1016"/>
                  </a:lnTo>
                  <a:lnTo>
                    <a:pt x="181231" y="946"/>
                  </a:lnTo>
                  <a:lnTo>
                    <a:pt x="187869" y="746"/>
                  </a:lnTo>
                  <a:lnTo>
                    <a:pt x="198105" y="426"/>
                  </a:lnTo>
                  <a:lnTo>
                    <a:pt x="211937" y="0"/>
                  </a:lnTo>
                  <a:close/>
                </a:path>
              </a:pathLst>
            </a:custGeom>
            <a:ln w="6095">
              <a:solidFill>
                <a:srgbClr val="001F5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13" name="object 13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7024116" y="5536691"/>
            <a:ext cx="987551" cy="981456"/>
          </a:xfrm>
          <a:prstGeom prst="rect">
            <a:avLst/>
          </a:prstGeom>
        </p:spPr>
      </p:pic>
      <p:pic>
        <p:nvPicPr>
          <p:cNvPr id="14" name="object 14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7615764" y="2347848"/>
            <a:ext cx="984548" cy="978535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374647" y="2630423"/>
            <a:ext cx="8345424" cy="3668267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4248658" y="4166108"/>
            <a:ext cx="2598420" cy="513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200" b="1" dirty="0">
                <a:latin typeface="Garamond"/>
                <a:cs typeface="Garamond"/>
              </a:rPr>
              <a:t>более</a:t>
            </a:r>
            <a:r>
              <a:rPr sz="3200" b="1" spc="-35" dirty="0">
                <a:latin typeface="Garamond"/>
                <a:cs typeface="Garamond"/>
              </a:rPr>
              <a:t> </a:t>
            </a:r>
            <a:r>
              <a:rPr sz="3200" b="1" dirty="0">
                <a:latin typeface="Garamond"/>
                <a:cs typeface="Garamond"/>
              </a:rPr>
              <a:t>10</a:t>
            </a:r>
            <a:r>
              <a:rPr sz="3200" b="1" spc="-10" dirty="0">
                <a:latin typeface="Garamond"/>
                <a:cs typeface="Garamond"/>
              </a:rPr>
              <a:t> часов</a:t>
            </a:r>
            <a:endParaRPr sz="3200">
              <a:latin typeface="Garamond"/>
              <a:cs typeface="Garamond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3558032" y="976539"/>
            <a:ext cx="3597275" cy="1271905"/>
          </a:xfrm>
          <a:prstGeom prst="rect">
            <a:avLst/>
          </a:prstGeom>
        </p:spPr>
        <p:txBody>
          <a:bodyPr vert="horz" wrap="square" lIns="0" tIns="1905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00"/>
              </a:spcBef>
            </a:pPr>
            <a:r>
              <a:rPr sz="3200" b="1" dirty="0">
                <a:solidFill>
                  <a:srgbClr val="583700"/>
                </a:solidFill>
                <a:latin typeface="Times New Roman"/>
                <a:cs typeface="Times New Roman"/>
              </a:rPr>
              <a:t>Вирус</a:t>
            </a:r>
            <a:r>
              <a:rPr sz="3200" b="1" spc="-150" dirty="0">
                <a:solidFill>
                  <a:srgbClr val="583700"/>
                </a:solidFill>
                <a:latin typeface="Times New Roman"/>
                <a:cs typeface="Times New Roman"/>
              </a:rPr>
              <a:t> </a:t>
            </a:r>
            <a:r>
              <a:rPr sz="3200" b="1" spc="-10" dirty="0">
                <a:solidFill>
                  <a:srgbClr val="583700"/>
                </a:solidFill>
                <a:latin typeface="Times New Roman"/>
                <a:cs typeface="Times New Roman"/>
              </a:rPr>
              <a:t>сохраняется</a:t>
            </a:r>
            <a:endParaRPr sz="3200">
              <a:latin typeface="Times New Roman"/>
              <a:cs typeface="Times New Roman"/>
            </a:endParaRPr>
          </a:p>
          <a:p>
            <a:pPr marL="1557655">
              <a:lnSpc>
                <a:spcPct val="100000"/>
              </a:lnSpc>
              <a:spcBef>
                <a:spcPts val="1215"/>
              </a:spcBef>
            </a:pPr>
            <a:r>
              <a:rPr sz="2800" b="1" dirty="0">
                <a:latin typeface="Garamond"/>
                <a:cs typeface="Garamond"/>
              </a:rPr>
              <a:t>до</a:t>
            </a:r>
            <a:r>
              <a:rPr sz="2800" b="1" spc="-15" dirty="0">
                <a:latin typeface="Garamond"/>
                <a:cs typeface="Garamond"/>
              </a:rPr>
              <a:t> </a:t>
            </a:r>
            <a:r>
              <a:rPr sz="2800" b="1" spc="-20" dirty="0">
                <a:latin typeface="Garamond"/>
                <a:cs typeface="Garamond"/>
              </a:rPr>
              <a:t>8-</a:t>
            </a:r>
            <a:r>
              <a:rPr sz="2800" b="1" dirty="0">
                <a:latin typeface="Garamond"/>
                <a:cs typeface="Garamond"/>
              </a:rPr>
              <a:t>10</a:t>
            </a:r>
            <a:r>
              <a:rPr sz="2800" b="1" spc="-10" dirty="0">
                <a:latin typeface="Garamond"/>
                <a:cs typeface="Garamond"/>
              </a:rPr>
              <a:t> часов</a:t>
            </a:r>
            <a:endParaRPr sz="2800">
              <a:latin typeface="Garamond"/>
              <a:cs typeface="Garamond"/>
            </a:endParaRPr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3088004" y="112268"/>
            <a:ext cx="4474845" cy="6965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400" dirty="0">
                <a:solidFill>
                  <a:srgbClr val="C00000"/>
                </a:solidFill>
                <a:latin typeface="Times New Roman"/>
                <a:cs typeface="Times New Roman"/>
              </a:rPr>
              <a:t>Зачем</a:t>
            </a:r>
            <a:r>
              <a:rPr sz="4400" spc="-114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4400" dirty="0">
                <a:solidFill>
                  <a:srgbClr val="C00000"/>
                </a:solidFill>
                <a:latin typeface="Times New Roman"/>
                <a:cs typeface="Times New Roman"/>
              </a:rPr>
              <a:t>это</a:t>
            </a:r>
            <a:r>
              <a:rPr sz="4400" spc="-114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4400" spc="-10" dirty="0">
                <a:solidFill>
                  <a:srgbClr val="C00000"/>
                </a:solidFill>
                <a:latin typeface="Times New Roman"/>
                <a:cs typeface="Times New Roman"/>
              </a:rPr>
              <a:t>нужно?</a:t>
            </a:r>
            <a:endParaRPr sz="4400">
              <a:latin typeface="Times New Roman"/>
              <a:cs typeface="Times New Roman"/>
            </a:endParaRPr>
          </a:p>
        </p:txBody>
      </p:sp>
      <p:pic>
        <p:nvPicPr>
          <p:cNvPr id="6" name="object 6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263128" y="1299972"/>
            <a:ext cx="986027" cy="981455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403603" y="4259579"/>
            <a:ext cx="987552" cy="981456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9919716" y="333756"/>
            <a:ext cx="1762505" cy="2446782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4572" y="1005839"/>
            <a:ext cx="991235" cy="1203960"/>
            <a:chOff x="4572" y="1005839"/>
            <a:chExt cx="991235" cy="120396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572" y="1005839"/>
              <a:ext cx="990612" cy="1203960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6763" y="1018006"/>
              <a:ext cx="908278" cy="1121689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256451" y="1257172"/>
              <a:ext cx="438150" cy="652145"/>
            </a:xfrm>
            <a:custGeom>
              <a:avLst/>
              <a:gdLst/>
              <a:ahLst/>
              <a:cxnLst/>
              <a:rect l="l" t="t" r="r" b="b"/>
              <a:pathLst>
                <a:path w="438150" h="652144">
                  <a:moveTo>
                    <a:pt x="223342" y="0"/>
                  </a:moveTo>
                  <a:lnTo>
                    <a:pt x="173929" y="4288"/>
                  </a:lnTo>
                  <a:lnTo>
                    <a:pt x="130408" y="17160"/>
                  </a:lnTo>
                  <a:lnTo>
                    <a:pt x="92781" y="38629"/>
                  </a:lnTo>
                  <a:lnTo>
                    <a:pt x="61048" y="68706"/>
                  </a:lnTo>
                  <a:lnTo>
                    <a:pt x="33131" y="113950"/>
                  </a:lnTo>
                  <a:lnTo>
                    <a:pt x="23825" y="161289"/>
                  </a:lnTo>
                  <a:lnTo>
                    <a:pt x="24196" y="177387"/>
                  </a:lnTo>
                  <a:lnTo>
                    <a:pt x="25311" y="197103"/>
                  </a:lnTo>
                  <a:lnTo>
                    <a:pt x="61544" y="197103"/>
                  </a:lnTo>
                  <a:lnTo>
                    <a:pt x="64425" y="178149"/>
                  </a:lnTo>
                  <a:lnTo>
                    <a:pt x="69107" y="159575"/>
                  </a:lnTo>
                  <a:lnTo>
                    <a:pt x="83870" y="123571"/>
                  </a:lnTo>
                  <a:lnTo>
                    <a:pt x="109565" y="91888"/>
                  </a:lnTo>
                  <a:lnTo>
                    <a:pt x="149024" y="71500"/>
                  </a:lnTo>
                  <a:lnTo>
                    <a:pt x="179666" y="67563"/>
                  </a:lnTo>
                  <a:lnTo>
                    <a:pt x="195259" y="68611"/>
                  </a:lnTo>
                  <a:lnTo>
                    <a:pt x="238480" y="84327"/>
                  </a:lnTo>
                  <a:lnTo>
                    <a:pt x="269852" y="116671"/>
                  </a:lnTo>
                  <a:lnTo>
                    <a:pt x="284213" y="161607"/>
                  </a:lnTo>
                  <a:lnTo>
                    <a:pt x="286880" y="196468"/>
                  </a:lnTo>
                  <a:lnTo>
                    <a:pt x="285810" y="213590"/>
                  </a:lnTo>
                  <a:lnTo>
                    <a:pt x="277252" y="252261"/>
                  </a:lnTo>
                  <a:lnTo>
                    <a:pt x="259414" y="296860"/>
                  </a:lnTo>
                  <a:lnTo>
                    <a:pt x="228019" y="347481"/>
                  </a:lnTo>
                  <a:lnTo>
                    <a:pt x="176091" y="413250"/>
                  </a:lnTo>
                  <a:lnTo>
                    <a:pt x="148964" y="445611"/>
                  </a:lnTo>
                  <a:lnTo>
                    <a:pt x="86035" y="513836"/>
                  </a:lnTo>
                  <a:lnTo>
                    <a:pt x="61728" y="541639"/>
                  </a:lnTo>
                  <a:lnTo>
                    <a:pt x="33048" y="576181"/>
                  </a:lnTo>
                  <a:lnTo>
                    <a:pt x="0" y="617474"/>
                  </a:lnTo>
                  <a:lnTo>
                    <a:pt x="0" y="651255"/>
                  </a:lnTo>
                  <a:lnTo>
                    <a:pt x="31762" y="651255"/>
                  </a:lnTo>
                  <a:lnTo>
                    <a:pt x="112166" y="650239"/>
                  </a:lnTo>
                  <a:lnTo>
                    <a:pt x="162293" y="651255"/>
                  </a:lnTo>
                  <a:lnTo>
                    <a:pt x="231569" y="649319"/>
                  </a:lnTo>
                  <a:lnTo>
                    <a:pt x="249557" y="649319"/>
                  </a:lnTo>
                  <a:lnTo>
                    <a:pt x="264201" y="650081"/>
                  </a:lnTo>
                  <a:lnTo>
                    <a:pt x="279438" y="651763"/>
                  </a:lnTo>
                  <a:lnTo>
                    <a:pt x="313182" y="650239"/>
                  </a:lnTo>
                  <a:lnTo>
                    <a:pt x="345447" y="651097"/>
                  </a:lnTo>
                  <a:lnTo>
                    <a:pt x="413448" y="651255"/>
                  </a:lnTo>
                  <a:lnTo>
                    <a:pt x="419294" y="613892"/>
                  </a:lnTo>
                  <a:lnTo>
                    <a:pt x="427360" y="559548"/>
                  </a:lnTo>
                  <a:lnTo>
                    <a:pt x="431141" y="529875"/>
                  </a:lnTo>
                  <a:lnTo>
                    <a:pt x="433999" y="510254"/>
                  </a:lnTo>
                  <a:lnTo>
                    <a:pt x="436943" y="495426"/>
                  </a:lnTo>
                  <a:lnTo>
                    <a:pt x="437769" y="488696"/>
                  </a:lnTo>
                  <a:lnTo>
                    <a:pt x="437769" y="481202"/>
                  </a:lnTo>
                  <a:lnTo>
                    <a:pt x="436943" y="478663"/>
                  </a:lnTo>
                  <a:lnTo>
                    <a:pt x="435292" y="475996"/>
                  </a:lnTo>
                  <a:lnTo>
                    <a:pt x="428828" y="473963"/>
                  </a:lnTo>
                  <a:lnTo>
                    <a:pt x="395579" y="475996"/>
                  </a:lnTo>
                  <a:lnTo>
                    <a:pt x="390131" y="489934"/>
                  </a:lnTo>
                  <a:lnTo>
                    <a:pt x="386664" y="499872"/>
                  </a:lnTo>
                  <a:lnTo>
                    <a:pt x="380827" y="514943"/>
                  </a:lnTo>
                  <a:lnTo>
                    <a:pt x="353077" y="545943"/>
                  </a:lnTo>
                  <a:lnTo>
                    <a:pt x="306387" y="550926"/>
                  </a:lnTo>
                  <a:lnTo>
                    <a:pt x="253872" y="549910"/>
                  </a:lnTo>
                  <a:lnTo>
                    <a:pt x="163690" y="551941"/>
                  </a:lnTo>
                  <a:lnTo>
                    <a:pt x="108699" y="550926"/>
                  </a:lnTo>
                  <a:lnTo>
                    <a:pt x="153397" y="509946"/>
                  </a:lnTo>
                  <a:lnTo>
                    <a:pt x="194187" y="471789"/>
                  </a:lnTo>
                  <a:lnTo>
                    <a:pt x="231069" y="436465"/>
                  </a:lnTo>
                  <a:lnTo>
                    <a:pt x="264045" y="403987"/>
                  </a:lnTo>
                  <a:lnTo>
                    <a:pt x="302810" y="364819"/>
                  </a:lnTo>
                  <a:lnTo>
                    <a:pt x="333227" y="333057"/>
                  </a:lnTo>
                  <a:lnTo>
                    <a:pt x="369023" y="291846"/>
                  </a:lnTo>
                  <a:lnTo>
                    <a:pt x="394475" y="247108"/>
                  </a:lnTo>
                  <a:lnTo>
                    <a:pt x="408611" y="202660"/>
                  </a:lnTo>
                  <a:lnTo>
                    <a:pt x="410972" y="173736"/>
                  </a:lnTo>
                  <a:lnTo>
                    <a:pt x="407838" y="137878"/>
                  </a:lnTo>
                  <a:lnTo>
                    <a:pt x="382768" y="75688"/>
                  </a:lnTo>
                  <a:lnTo>
                    <a:pt x="333443" y="27807"/>
                  </a:lnTo>
                  <a:lnTo>
                    <a:pt x="264697" y="3093"/>
                  </a:lnTo>
                  <a:lnTo>
                    <a:pt x="22334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256451" y="1257172"/>
              <a:ext cx="438150" cy="652145"/>
            </a:xfrm>
            <a:custGeom>
              <a:avLst/>
              <a:gdLst/>
              <a:ahLst/>
              <a:cxnLst/>
              <a:rect l="l" t="t" r="r" b="b"/>
              <a:pathLst>
                <a:path w="438150" h="652144">
                  <a:moveTo>
                    <a:pt x="223342" y="0"/>
                  </a:moveTo>
                  <a:lnTo>
                    <a:pt x="264697" y="3093"/>
                  </a:lnTo>
                  <a:lnTo>
                    <a:pt x="333443" y="27807"/>
                  </a:lnTo>
                  <a:lnTo>
                    <a:pt x="382768" y="75688"/>
                  </a:lnTo>
                  <a:lnTo>
                    <a:pt x="407838" y="137878"/>
                  </a:lnTo>
                  <a:lnTo>
                    <a:pt x="410972" y="173736"/>
                  </a:lnTo>
                  <a:lnTo>
                    <a:pt x="410381" y="188400"/>
                  </a:lnTo>
                  <a:lnTo>
                    <a:pt x="401535" y="229869"/>
                  </a:lnTo>
                  <a:lnTo>
                    <a:pt x="378220" y="278108"/>
                  </a:lnTo>
                  <a:lnTo>
                    <a:pt x="355298" y="308725"/>
                  </a:lnTo>
                  <a:lnTo>
                    <a:pt x="302810" y="364819"/>
                  </a:lnTo>
                  <a:lnTo>
                    <a:pt x="264045" y="403987"/>
                  </a:lnTo>
                  <a:lnTo>
                    <a:pt x="231069" y="436465"/>
                  </a:lnTo>
                  <a:lnTo>
                    <a:pt x="194187" y="471789"/>
                  </a:lnTo>
                  <a:lnTo>
                    <a:pt x="153397" y="509946"/>
                  </a:lnTo>
                  <a:lnTo>
                    <a:pt x="108699" y="550926"/>
                  </a:lnTo>
                  <a:lnTo>
                    <a:pt x="163690" y="551941"/>
                  </a:lnTo>
                  <a:lnTo>
                    <a:pt x="253872" y="549910"/>
                  </a:lnTo>
                  <a:lnTo>
                    <a:pt x="306387" y="550926"/>
                  </a:lnTo>
                  <a:lnTo>
                    <a:pt x="325449" y="550376"/>
                  </a:lnTo>
                  <a:lnTo>
                    <a:pt x="368317" y="536037"/>
                  </a:lnTo>
                  <a:lnTo>
                    <a:pt x="386664" y="499872"/>
                  </a:lnTo>
                  <a:lnTo>
                    <a:pt x="388150" y="495391"/>
                  </a:lnTo>
                  <a:lnTo>
                    <a:pt x="390131" y="489934"/>
                  </a:lnTo>
                  <a:lnTo>
                    <a:pt x="392607" y="483477"/>
                  </a:lnTo>
                  <a:lnTo>
                    <a:pt x="395579" y="475996"/>
                  </a:lnTo>
                  <a:lnTo>
                    <a:pt x="428828" y="473963"/>
                  </a:lnTo>
                  <a:lnTo>
                    <a:pt x="435292" y="475996"/>
                  </a:lnTo>
                  <a:lnTo>
                    <a:pt x="436943" y="478663"/>
                  </a:lnTo>
                  <a:lnTo>
                    <a:pt x="437769" y="481202"/>
                  </a:lnTo>
                  <a:lnTo>
                    <a:pt x="437769" y="483488"/>
                  </a:lnTo>
                  <a:lnTo>
                    <a:pt x="437769" y="488696"/>
                  </a:lnTo>
                  <a:lnTo>
                    <a:pt x="436943" y="495426"/>
                  </a:lnTo>
                  <a:lnTo>
                    <a:pt x="435292" y="503300"/>
                  </a:lnTo>
                  <a:lnTo>
                    <a:pt x="433999" y="510254"/>
                  </a:lnTo>
                  <a:lnTo>
                    <a:pt x="432615" y="519112"/>
                  </a:lnTo>
                  <a:lnTo>
                    <a:pt x="431141" y="529875"/>
                  </a:lnTo>
                  <a:lnTo>
                    <a:pt x="429577" y="542543"/>
                  </a:lnTo>
                  <a:lnTo>
                    <a:pt x="427360" y="559548"/>
                  </a:lnTo>
                  <a:lnTo>
                    <a:pt x="423932" y="583326"/>
                  </a:lnTo>
                  <a:lnTo>
                    <a:pt x="419294" y="613892"/>
                  </a:lnTo>
                  <a:lnTo>
                    <a:pt x="413448" y="651255"/>
                  </a:lnTo>
                  <a:lnTo>
                    <a:pt x="361823" y="651255"/>
                  </a:lnTo>
                  <a:lnTo>
                    <a:pt x="322122" y="650366"/>
                  </a:lnTo>
                  <a:lnTo>
                    <a:pt x="315506" y="650239"/>
                  </a:lnTo>
                  <a:lnTo>
                    <a:pt x="313182" y="650239"/>
                  </a:lnTo>
                  <a:lnTo>
                    <a:pt x="279438" y="651763"/>
                  </a:lnTo>
                  <a:lnTo>
                    <a:pt x="270497" y="650748"/>
                  </a:lnTo>
                  <a:lnTo>
                    <a:pt x="264201" y="650081"/>
                  </a:lnTo>
                  <a:lnTo>
                    <a:pt x="257221" y="649604"/>
                  </a:lnTo>
                  <a:lnTo>
                    <a:pt x="249557" y="649319"/>
                  </a:lnTo>
                  <a:lnTo>
                    <a:pt x="241211" y="649224"/>
                  </a:lnTo>
                  <a:lnTo>
                    <a:pt x="231569" y="649319"/>
                  </a:lnTo>
                  <a:lnTo>
                    <a:pt x="219008" y="649604"/>
                  </a:lnTo>
                  <a:lnTo>
                    <a:pt x="203527" y="650081"/>
                  </a:lnTo>
                  <a:lnTo>
                    <a:pt x="185127" y="650748"/>
                  </a:lnTo>
                  <a:lnTo>
                    <a:pt x="172554" y="651001"/>
                  </a:lnTo>
                  <a:lnTo>
                    <a:pt x="164947" y="651255"/>
                  </a:lnTo>
                  <a:lnTo>
                    <a:pt x="162293" y="651255"/>
                  </a:lnTo>
                  <a:lnTo>
                    <a:pt x="112166" y="650239"/>
                  </a:lnTo>
                  <a:lnTo>
                    <a:pt x="31762" y="651255"/>
                  </a:lnTo>
                  <a:lnTo>
                    <a:pt x="0" y="651255"/>
                  </a:lnTo>
                  <a:lnTo>
                    <a:pt x="0" y="617474"/>
                  </a:lnTo>
                  <a:lnTo>
                    <a:pt x="33048" y="576181"/>
                  </a:lnTo>
                  <a:lnTo>
                    <a:pt x="61728" y="541639"/>
                  </a:lnTo>
                  <a:lnTo>
                    <a:pt x="105968" y="492760"/>
                  </a:lnTo>
                  <a:lnTo>
                    <a:pt x="125590" y="472114"/>
                  </a:lnTo>
                  <a:lnTo>
                    <a:pt x="148964" y="445611"/>
                  </a:lnTo>
                  <a:lnTo>
                    <a:pt x="176091" y="413250"/>
                  </a:lnTo>
                  <a:lnTo>
                    <a:pt x="206971" y="375030"/>
                  </a:lnTo>
                  <a:lnTo>
                    <a:pt x="245500" y="321421"/>
                  </a:lnTo>
                  <a:lnTo>
                    <a:pt x="269760" y="273812"/>
                  </a:lnTo>
                  <a:lnTo>
                    <a:pt x="282601" y="232187"/>
                  </a:lnTo>
                  <a:lnTo>
                    <a:pt x="286880" y="196468"/>
                  </a:lnTo>
                  <a:lnTo>
                    <a:pt x="286213" y="178561"/>
                  </a:lnTo>
                  <a:lnTo>
                    <a:pt x="276212" y="130555"/>
                  </a:lnTo>
                  <a:lnTo>
                    <a:pt x="250984" y="93569"/>
                  </a:lnTo>
                  <a:lnTo>
                    <a:pt x="210259" y="71754"/>
                  </a:lnTo>
                  <a:lnTo>
                    <a:pt x="179666" y="67563"/>
                  </a:lnTo>
                  <a:lnTo>
                    <a:pt x="163943" y="68544"/>
                  </a:lnTo>
                  <a:lnTo>
                    <a:pt x="121602" y="83438"/>
                  </a:lnTo>
                  <a:lnTo>
                    <a:pt x="90700" y="111978"/>
                  </a:lnTo>
                  <a:lnTo>
                    <a:pt x="69107" y="159575"/>
                  </a:lnTo>
                  <a:lnTo>
                    <a:pt x="61544" y="197103"/>
                  </a:lnTo>
                  <a:lnTo>
                    <a:pt x="25311" y="197103"/>
                  </a:lnTo>
                  <a:lnTo>
                    <a:pt x="24661" y="186793"/>
                  </a:lnTo>
                  <a:lnTo>
                    <a:pt x="24196" y="177387"/>
                  </a:lnTo>
                  <a:lnTo>
                    <a:pt x="23918" y="168886"/>
                  </a:lnTo>
                  <a:lnTo>
                    <a:pt x="23825" y="161289"/>
                  </a:lnTo>
                  <a:lnTo>
                    <a:pt x="26151" y="137358"/>
                  </a:lnTo>
                  <a:lnTo>
                    <a:pt x="44763" y="91066"/>
                  </a:lnTo>
                  <a:lnTo>
                    <a:pt x="92781" y="38629"/>
                  </a:lnTo>
                  <a:lnTo>
                    <a:pt x="130408" y="17160"/>
                  </a:lnTo>
                  <a:lnTo>
                    <a:pt x="173929" y="4288"/>
                  </a:lnTo>
                  <a:lnTo>
                    <a:pt x="223342" y="0"/>
                  </a:lnTo>
                  <a:close/>
                </a:path>
              </a:pathLst>
            </a:custGeom>
            <a:ln w="6096">
              <a:solidFill>
                <a:srgbClr val="001F5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 txBox="1"/>
          <p:nvPr/>
        </p:nvSpPr>
        <p:spPr>
          <a:xfrm>
            <a:off x="891336" y="1292479"/>
            <a:ext cx="1432560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800" b="1" spc="-10" dirty="0">
                <a:solidFill>
                  <a:srgbClr val="FFA615"/>
                </a:solidFill>
                <a:latin typeface="Garamond"/>
                <a:cs typeface="Garamond"/>
              </a:rPr>
              <a:t>Правило</a:t>
            </a:r>
            <a:endParaRPr sz="2800">
              <a:latin typeface="Garamond"/>
              <a:cs typeface="Garamond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2561082" y="1320495"/>
            <a:ext cx="7762240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800" b="1" spc="-30" dirty="0">
                <a:solidFill>
                  <a:srgbClr val="B73D35"/>
                </a:solidFill>
                <a:latin typeface="Times New Roman"/>
                <a:cs typeface="Times New Roman"/>
              </a:rPr>
              <a:t>Соблюдайте</a:t>
            </a:r>
            <a:r>
              <a:rPr sz="2800" b="1" spc="-95" dirty="0">
                <a:solidFill>
                  <a:srgbClr val="B73D35"/>
                </a:solidFill>
                <a:latin typeface="Times New Roman"/>
                <a:cs typeface="Times New Roman"/>
              </a:rPr>
              <a:t> </a:t>
            </a:r>
            <a:r>
              <a:rPr sz="2800" b="1" dirty="0">
                <a:solidFill>
                  <a:srgbClr val="B73D35"/>
                </a:solidFill>
                <a:latin typeface="Times New Roman"/>
                <a:cs typeface="Times New Roman"/>
              </a:rPr>
              <a:t>дистанцию</a:t>
            </a:r>
            <a:r>
              <a:rPr sz="2800" b="1" spc="-70" dirty="0">
                <a:solidFill>
                  <a:srgbClr val="B73D35"/>
                </a:solidFill>
                <a:latin typeface="Times New Roman"/>
                <a:cs typeface="Times New Roman"/>
              </a:rPr>
              <a:t> </a:t>
            </a:r>
            <a:r>
              <a:rPr sz="2800" b="1" dirty="0">
                <a:solidFill>
                  <a:srgbClr val="B73D35"/>
                </a:solidFill>
                <a:latin typeface="Times New Roman"/>
                <a:cs typeface="Times New Roman"/>
              </a:rPr>
              <a:t>в</a:t>
            </a:r>
            <a:r>
              <a:rPr sz="2800" b="1" spc="-85" dirty="0">
                <a:solidFill>
                  <a:srgbClr val="B73D35"/>
                </a:solidFill>
                <a:latin typeface="Times New Roman"/>
                <a:cs typeface="Times New Roman"/>
              </a:rPr>
              <a:t> </a:t>
            </a:r>
            <a:r>
              <a:rPr sz="2800" b="1" spc="-10" dirty="0">
                <a:solidFill>
                  <a:srgbClr val="B73D35"/>
                </a:solidFill>
                <a:latin typeface="Times New Roman"/>
                <a:cs typeface="Times New Roman"/>
              </a:rPr>
              <a:t>общественных</a:t>
            </a:r>
            <a:r>
              <a:rPr sz="2800" b="1" spc="-90" dirty="0">
                <a:solidFill>
                  <a:srgbClr val="B73D35"/>
                </a:solidFill>
                <a:latin typeface="Times New Roman"/>
                <a:cs typeface="Times New Roman"/>
              </a:rPr>
              <a:t> </a:t>
            </a:r>
            <a:r>
              <a:rPr sz="2800" b="1" spc="-10" dirty="0">
                <a:solidFill>
                  <a:srgbClr val="B73D35"/>
                </a:solidFill>
                <a:latin typeface="Times New Roman"/>
                <a:cs typeface="Times New Roman"/>
              </a:rPr>
              <a:t>местах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 txBox="1">
            <a:spLocks noGrp="1"/>
          </p:cNvSpPr>
          <p:nvPr>
            <p:ph type="title"/>
          </p:nvPr>
        </p:nvSpPr>
        <p:spPr>
          <a:xfrm>
            <a:off x="2125472" y="65278"/>
            <a:ext cx="734885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dirty="0">
                <a:solidFill>
                  <a:srgbClr val="B73D35"/>
                </a:solidFill>
              </a:rPr>
              <a:t>Как</a:t>
            </a:r>
            <a:r>
              <a:rPr sz="3600" spc="-15" dirty="0">
                <a:solidFill>
                  <a:srgbClr val="B73D35"/>
                </a:solidFill>
              </a:rPr>
              <a:t> </a:t>
            </a:r>
            <a:r>
              <a:rPr sz="3600" dirty="0">
                <a:solidFill>
                  <a:srgbClr val="B73D35"/>
                </a:solidFill>
              </a:rPr>
              <a:t>избежать</a:t>
            </a:r>
            <a:r>
              <a:rPr sz="3600" spc="-40" dirty="0">
                <a:solidFill>
                  <a:srgbClr val="B73D35"/>
                </a:solidFill>
              </a:rPr>
              <a:t> </a:t>
            </a:r>
            <a:r>
              <a:rPr sz="3600" dirty="0">
                <a:solidFill>
                  <a:srgbClr val="B73D35"/>
                </a:solidFill>
              </a:rPr>
              <a:t>заражения</a:t>
            </a:r>
            <a:r>
              <a:rPr sz="3600" spc="-25" dirty="0">
                <a:solidFill>
                  <a:srgbClr val="B73D35"/>
                </a:solidFill>
              </a:rPr>
              <a:t> </a:t>
            </a:r>
            <a:r>
              <a:rPr sz="3600" spc="-20" dirty="0">
                <a:solidFill>
                  <a:srgbClr val="B73D35"/>
                </a:solidFill>
              </a:rPr>
              <a:t>COVID-</a:t>
            </a:r>
            <a:r>
              <a:rPr sz="3600" spc="-25" dirty="0">
                <a:solidFill>
                  <a:srgbClr val="B73D35"/>
                </a:solidFill>
              </a:rPr>
              <a:t>19</a:t>
            </a:r>
            <a:endParaRPr sz="3600"/>
          </a:p>
        </p:txBody>
      </p:sp>
      <p:sp>
        <p:nvSpPr>
          <p:cNvPr id="10" name="object 10"/>
          <p:cNvSpPr txBox="1"/>
          <p:nvPr/>
        </p:nvSpPr>
        <p:spPr>
          <a:xfrm>
            <a:off x="1457705" y="2083384"/>
            <a:ext cx="6377305" cy="5143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355600" indent="-343535">
              <a:lnSpc>
                <a:spcPct val="100000"/>
              </a:lnSpc>
              <a:spcBef>
                <a:spcPts val="105"/>
              </a:spcBef>
              <a:buClr>
                <a:srgbClr val="001F5F"/>
              </a:buClr>
              <a:buFont typeface="Wingdings"/>
              <a:buChar char=""/>
              <a:tabLst>
                <a:tab pos="356235" algn="l"/>
              </a:tabLst>
            </a:pPr>
            <a:r>
              <a:rPr sz="3200" dirty="0">
                <a:latin typeface="Garamond"/>
                <a:cs typeface="Garamond"/>
              </a:rPr>
              <a:t>Сохраняйте</a:t>
            </a:r>
            <a:r>
              <a:rPr sz="3200" spc="-35" dirty="0">
                <a:latin typeface="Garamond"/>
                <a:cs typeface="Garamond"/>
              </a:rPr>
              <a:t> </a:t>
            </a:r>
            <a:r>
              <a:rPr sz="3200" dirty="0">
                <a:latin typeface="Garamond"/>
                <a:cs typeface="Garamond"/>
              </a:rPr>
              <a:t>дистанцию</a:t>
            </a:r>
            <a:r>
              <a:rPr sz="3200" spc="-35" dirty="0">
                <a:latin typeface="Garamond"/>
                <a:cs typeface="Garamond"/>
              </a:rPr>
              <a:t> </a:t>
            </a:r>
            <a:r>
              <a:rPr sz="3200" dirty="0">
                <a:latin typeface="Garamond"/>
                <a:cs typeface="Garamond"/>
              </a:rPr>
              <a:t>более</a:t>
            </a:r>
            <a:r>
              <a:rPr sz="3200" spc="-25" dirty="0">
                <a:latin typeface="Garamond"/>
                <a:cs typeface="Garamond"/>
              </a:rPr>
              <a:t> </a:t>
            </a:r>
            <a:r>
              <a:rPr sz="3200" b="1" dirty="0">
                <a:latin typeface="Garamond"/>
                <a:cs typeface="Garamond"/>
              </a:rPr>
              <a:t>1,5</a:t>
            </a:r>
            <a:r>
              <a:rPr sz="3200" b="1" spc="-20" dirty="0">
                <a:latin typeface="Garamond"/>
                <a:cs typeface="Garamond"/>
              </a:rPr>
              <a:t> </a:t>
            </a:r>
            <a:r>
              <a:rPr sz="3200" spc="-25" dirty="0">
                <a:latin typeface="Garamond"/>
                <a:cs typeface="Garamond"/>
              </a:rPr>
              <a:t>м.</a:t>
            </a:r>
            <a:endParaRPr sz="3200">
              <a:latin typeface="Garamond"/>
              <a:cs typeface="Garamond"/>
            </a:endParaRPr>
          </a:p>
        </p:txBody>
      </p:sp>
      <p:pic>
        <p:nvPicPr>
          <p:cNvPr id="11" name="object 11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775460" y="3496055"/>
            <a:ext cx="3179826" cy="2398014"/>
          </a:xfrm>
          <a:prstGeom prst="rect">
            <a:avLst/>
          </a:prstGeom>
        </p:spPr>
      </p:pic>
      <p:pic>
        <p:nvPicPr>
          <p:cNvPr id="12" name="object 12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8237219" y="2574035"/>
            <a:ext cx="3313937" cy="4054602"/>
          </a:xfrm>
          <a:prstGeom prst="rect">
            <a:avLst/>
          </a:prstGeom>
        </p:spPr>
      </p:pic>
      <p:pic>
        <p:nvPicPr>
          <p:cNvPr id="13" name="object 13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10218419" y="68580"/>
            <a:ext cx="1799844" cy="1799844"/>
          </a:xfrm>
          <a:prstGeom prst="rect">
            <a:avLst/>
          </a:prstGeom>
        </p:spPr>
      </p:pic>
      <p:pic>
        <p:nvPicPr>
          <p:cNvPr id="14" name="object 14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6307664" y="4498433"/>
            <a:ext cx="984548" cy="978567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060805" y="1027938"/>
            <a:ext cx="1318260" cy="3308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 b="1" spc="-10" dirty="0">
                <a:solidFill>
                  <a:srgbClr val="FFA615"/>
                </a:solidFill>
                <a:latin typeface="Times New Roman"/>
                <a:cs typeface="Times New Roman"/>
              </a:rPr>
              <a:t>ПРАВИЛО</a:t>
            </a:r>
            <a:endParaRPr sz="2000">
              <a:latin typeface="Times New Roman"/>
              <a:cs typeface="Times New Roman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33528" y="722376"/>
            <a:ext cx="984885" cy="1221105"/>
            <a:chOff x="33528" y="722376"/>
            <a:chExt cx="984885" cy="1221105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3528" y="722376"/>
              <a:ext cx="984491" cy="1220724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5720" y="734517"/>
              <a:ext cx="900734" cy="1136954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285737" y="974090"/>
              <a:ext cx="430530" cy="667385"/>
            </a:xfrm>
            <a:custGeom>
              <a:avLst/>
              <a:gdLst/>
              <a:ahLst/>
              <a:cxnLst/>
              <a:rect l="l" t="t" r="r" b="b"/>
              <a:pathLst>
                <a:path w="430530" h="667385">
                  <a:moveTo>
                    <a:pt x="244690" y="0"/>
                  </a:moveTo>
                  <a:lnTo>
                    <a:pt x="200521" y="3444"/>
                  </a:lnTo>
                  <a:lnTo>
                    <a:pt x="144168" y="23538"/>
                  </a:lnTo>
                  <a:lnTo>
                    <a:pt x="111287" y="45739"/>
                  </a:lnTo>
                  <a:lnTo>
                    <a:pt x="75255" y="90884"/>
                  </a:lnTo>
                  <a:lnTo>
                    <a:pt x="51612" y="136525"/>
                  </a:lnTo>
                  <a:lnTo>
                    <a:pt x="82892" y="153288"/>
                  </a:lnTo>
                  <a:lnTo>
                    <a:pt x="108388" y="120951"/>
                  </a:lnTo>
                  <a:lnTo>
                    <a:pt x="135251" y="97853"/>
                  </a:lnTo>
                  <a:lnTo>
                    <a:pt x="163481" y="83994"/>
                  </a:lnTo>
                  <a:lnTo>
                    <a:pt x="193078" y="79375"/>
                  </a:lnTo>
                  <a:lnTo>
                    <a:pt x="207315" y="80829"/>
                  </a:lnTo>
                  <a:lnTo>
                    <a:pt x="245186" y="102743"/>
                  </a:lnTo>
                  <a:lnTo>
                    <a:pt x="266594" y="142480"/>
                  </a:lnTo>
                  <a:lnTo>
                    <a:pt x="268020" y="157861"/>
                  </a:lnTo>
                  <a:lnTo>
                    <a:pt x="266780" y="172932"/>
                  </a:lnTo>
                  <a:lnTo>
                    <a:pt x="248170" y="214884"/>
                  </a:lnTo>
                  <a:lnTo>
                    <a:pt x="202880" y="262127"/>
                  </a:lnTo>
                  <a:lnTo>
                    <a:pt x="168973" y="290322"/>
                  </a:lnTo>
                  <a:lnTo>
                    <a:pt x="127558" y="321563"/>
                  </a:lnTo>
                  <a:lnTo>
                    <a:pt x="132614" y="327566"/>
                  </a:lnTo>
                  <a:lnTo>
                    <a:pt x="151879" y="351409"/>
                  </a:lnTo>
                  <a:lnTo>
                    <a:pt x="168476" y="341407"/>
                  </a:lnTo>
                  <a:lnTo>
                    <a:pt x="184018" y="334264"/>
                  </a:lnTo>
                  <a:lnTo>
                    <a:pt x="198504" y="329977"/>
                  </a:lnTo>
                  <a:lnTo>
                    <a:pt x="211937" y="328549"/>
                  </a:lnTo>
                  <a:lnTo>
                    <a:pt x="229201" y="330670"/>
                  </a:lnTo>
                  <a:lnTo>
                    <a:pt x="276707" y="362585"/>
                  </a:lnTo>
                  <a:lnTo>
                    <a:pt x="298853" y="402796"/>
                  </a:lnTo>
                  <a:lnTo>
                    <a:pt x="306235" y="455675"/>
                  </a:lnTo>
                  <a:lnTo>
                    <a:pt x="305182" y="482347"/>
                  </a:lnTo>
                  <a:lnTo>
                    <a:pt x="296751" y="530596"/>
                  </a:lnTo>
                  <a:lnTo>
                    <a:pt x="280201" y="571410"/>
                  </a:lnTo>
                  <a:lnTo>
                    <a:pt x="243954" y="611505"/>
                  </a:lnTo>
                  <a:lnTo>
                    <a:pt x="202397" y="628185"/>
                  </a:lnTo>
                  <a:lnTo>
                    <a:pt x="189103" y="629285"/>
                  </a:lnTo>
                  <a:lnTo>
                    <a:pt x="183116" y="628709"/>
                  </a:lnTo>
                  <a:lnTo>
                    <a:pt x="142697" y="611695"/>
                  </a:lnTo>
                  <a:lnTo>
                    <a:pt x="116109" y="581239"/>
                  </a:lnTo>
                  <a:lnTo>
                    <a:pt x="104601" y="568547"/>
                  </a:lnTo>
                  <a:lnTo>
                    <a:pt x="69234" y="544957"/>
                  </a:lnTo>
                  <a:lnTo>
                    <a:pt x="30772" y="545925"/>
                  </a:lnTo>
                  <a:lnTo>
                    <a:pt x="899" y="580032"/>
                  </a:lnTo>
                  <a:lnTo>
                    <a:pt x="0" y="589152"/>
                  </a:lnTo>
                  <a:lnTo>
                    <a:pt x="1860" y="602132"/>
                  </a:lnTo>
                  <a:lnTo>
                    <a:pt x="29781" y="635762"/>
                  </a:lnTo>
                  <a:lnTo>
                    <a:pt x="86980" y="659193"/>
                  </a:lnTo>
                  <a:lnTo>
                    <a:pt x="165277" y="667004"/>
                  </a:lnTo>
                  <a:lnTo>
                    <a:pt x="209390" y="664642"/>
                  </a:lnTo>
                  <a:lnTo>
                    <a:pt x="249905" y="657542"/>
                  </a:lnTo>
                  <a:lnTo>
                    <a:pt x="286823" y="645679"/>
                  </a:lnTo>
                  <a:lnTo>
                    <a:pt x="349193" y="608957"/>
                  </a:lnTo>
                  <a:lnTo>
                    <a:pt x="392498" y="562094"/>
                  </a:lnTo>
                  <a:lnTo>
                    <a:pt x="417066" y="507775"/>
                  </a:lnTo>
                  <a:lnTo>
                    <a:pt x="428853" y="454384"/>
                  </a:lnTo>
                  <a:lnTo>
                    <a:pt x="430326" y="428498"/>
                  </a:lnTo>
                  <a:lnTo>
                    <a:pt x="427705" y="398783"/>
                  </a:lnTo>
                  <a:lnTo>
                    <a:pt x="406736" y="342880"/>
                  </a:lnTo>
                  <a:lnTo>
                    <a:pt x="365881" y="294328"/>
                  </a:lnTo>
                  <a:lnTo>
                    <a:pt x="311651" y="268749"/>
                  </a:lnTo>
                  <a:lnTo>
                    <a:pt x="279933" y="265557"/>
                  </a:lnTo>
                  <a:lnTo>
                    <a:pt x="269506" y="265557"/>
                  </a:lnTo>
                  <a:lnTo>
                    <a:pt x="298172" y="244913"/>
                  </a:lnTo>
                  <a:lnTo>
                    <a:pt x="341358" y="206103"/>
                  </a:lnTo>
                  <a:lnTo>
                    <a:pt x="366516" y="170051"/>
                  </a:lnTo>
                  <a:lnTo>
                    <a:pt x="378678" y="133042"/>
                  </a:lnTo>
                  <a:lnTo>
                    <a:pt x="380199" y="113919"/>
                  </a:lnTo>
                  <a:lnTo>
                    <a:pt x="377997" y="90463"/>
                  </a:lnTo>
                  <a:lnTo>
                    <a:pt x="360375" y="49696"/>
                  </a:lnTo>
                  <a:lnTo>
                    <a:pt x="325474" y="18216"/>
                  </a:lnTo>
                  <a:lnTo>
                    <a:pt x="275339" y="2024"/>
                  </a:lnTo>
                  <a:lnTo>
                    <a:pt x="24469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285737" y="974090"/>
              <a:ext cx="430530" cy="667385"/>
            </a:xfrm>
            <a:custGeom>
              <a:avLst/>
              <a:gdLst/>
              <a:ahLst/>
              <a:cxnLst/>
              <a:rect l="l" t="t" r="r" b="b"/>
              <a:pathLst>
                <a:path w="430530" h="667385">
                  <a:moveTo>
                    <a:pt x="244690" y="0"/>
                  </a:moveTo>
                  <a:lnTo>
                    <a:pt x="302267" y="8096"/>
                  </a:lnTo>
                  <a:lnTo>
                    <a:pt x="344957" y="32385"/>
                  </a:lnTo>
                  <a:lnTo>
                    <a:pt x="371389" y="69056"/>
                  </a:lnTo>
                  <a:lnTo>
                    <a:pt x="380199" y="113919"/>
                  </a:lnTo>
                  <a:lnTo>
                    <a:pt x="378678" y="133042"/>
                  </a:lnTo>
                  <a:lnTo>
                    <a:pt x="366516" y="170051"/>
                  </a:lnTo>
                  <a:lnTo>
                    <a:pt x="341358" y="206103"/>
                  </a:lnTo>
                  <a:lnTo>
                    <a:pt x="298172" y="244913"/>
                  </a:lnTo>
                  <a:lnTo>
                    <a:pt x="269506" y="265557"/>
                  </a:lnTo>
                  <a:lnTo>
                    <a:pt x="279933" y="265557"/>
                  </a:lnTo>
                  <a:lnTo>
                    <a:pt x="340301" y="278336"/>
                  </a:lnTo>
                  <a:lnTo>
                    <a:pt x="388391" y="316738"/>
                  </a:lnTo>
                  <a:lnTo>
                    <a:pt x="419841" y="370236"/>
                  </a:lnTo>
                  <a:lnTo>
                    <a:pt x="430326" y="428498"/>
                  </a:lnTo>
                  <a:lnTo>
                    <a:pt x="428853" y="454384"/>
                  </a:lnTo>
                  <a:lnTo>
                    <a:pt x="417066" y="507775"/>
                  </a:lnTo>
                  <a:lnTo>
                    <a:pt x="392498" y="562094"/>
                  </a:lnTo>
                  <a:lnTo>
                    <a:pt x="349193" y="608957"/>
                  </a:lnTo>
                  <a:lnTo>
                    <a:pt x="286823" y="645679"/>
                  </a:lnTo>
                  <a:lnTo>
                    <a:pt x="249905" y="657542"/>
                  </a:lnTo>
                  <a:lnTo>
                    <a:pt x="209390" y="664642"/>
                  </a:lnTo>
                  <a:lnTo>
                    <a:pt x="165277" y="667004"/>
                  </a:lnTo>
                  <a:lnTo>
                    <a:pt x="123491" y="665051"/>
                  </a:lnTo>
                  <a:lnTo>
                    <a:pt x="55744" y="649430"/>
                  </a:lnTo>
                  <a:lnTo>
                    <a:pt x="16748" y="625425"/>
                  </a:lnTo>
                  <a:lnTo>
                    <a:pt x="0" y="589152"/>
                  </a:lnTo>
                  <a:lnTo>
                    <a:pt x="899" y="580032"/>
                  </a:lnTo>
                  <a:lnTo>
                    <a:pt x="30772" y="545925"/>
                  </a:lnTo>
                  <a:lnTo>
                    <a:pt x="69234" y="544957"/>
                  </a:lnTo>
                  <a:lnTo>
                    <a:pt x="104601" y="568547"/>
                  </a:lnTo>
                  <a:lnTo>
                    <a:pt x="129044" y="597026"/>
                  </a:lnTo>
                  <a:lnTo>
                    <a:pt x="135934" y="605170"/>
                  </a:lnTo>
                  <a:lnTo>
                    <a:pt x="175579" y="626967"/>
                  </a:lnTo>
                  <a:lnTo>
                    <a:pt x="189103" y="629285"/>
                  </a:lnTo>
                  <a:lnTo>
                    <a:pt x="202397" y="628185"/>
                  </a:lnTo>
                  <a:lnTo>
                    <a:pt x="243954" y="611505"/>
                  </a:lnTo>
                  <a:lnTo>
                    <a:pt x="280201" y="571410"/>
                  </a:lnTo>
                  <a:lnTo>
                    <a:pt x="296751" y="530596"/>
                  </a:lnTo>
                  <a:lnTo>
                    <a:pt x="305182" y="482347"/>
                  </a:lnTo>
                  <a:lnTo>
                    <a:pt x="306235" y="455675"/>
                  </a:lnTo>
                  <a:lnTo>
                    <a:pt x="304389" y="427646"/>
                  </a:lnTo>
                  <a:lnTo>
                    <a:pt x="289625" y="381113"/>
                  </a:lnTo>
                  <a:lnTo>
                    <a:pt x="261586" y="347676"/>
                  </a:lnTo>
                  <a:lnTo>
                    <a:pt x="211937" y="328549"/>
                  </a:lnTo>
                  <a:lnTo>
                    <a:pt x="198504" y="329977"/>
                  </a:lnTo>
                  <a:lnTo>
                    <a:pt x="184018" y="334264"/>
                  </a:lnTo>
                  <a:lnTo>
                    <a:pt x="168476" y="341407"/>
                  </a:lnTo>
                  <a:lnTo>
                    <a:pt x="151879" y="351409"/>
                  </a:lnTo>
                  <a:lnTo>
                    <a:pt x="144773" y="342477"/>
                  </a:lnTo>
                  <a:lnTo>
                    <a:pt x="138352" y="334533"/>
                  </a:lnTo>
                  <a:lnTo>
                    <a:pt x="132614" y="327566"/>
                  </a:lnTo>
                  <a:lnTo>
                    <a:pt x="127558" y="321563"/>
                  </a:lnTo>
                  <a:lnTo>
                    <a:pt x="168973" y="290322"/>
                  </a:lnTo>
                  <a:lnTo>
                    <a:pt x="202880" y="262127"/>
                  </a:lnTo>
                  <a:lnTo>
                    <a:pt x="248170" y="214884"/>
                  </a:lnTo>
                  <a:lnTo>
                    <a:pt x="266780" y="172932"/>
                  </a:lnTo>
                  <a:lnTo>
                    <a:pt x="268020" y="157861"/>
                  </a:lnTo>
                  <a:lnTo>
                    <a:pt x="266594" y="142480"/>
                  </a:lnTo>
                  <a:lnTo>
                    <a:pt x="245186" y="102743"/>
                  </a:lnTo>
                  <a:lnTo>
                    <a:pt x="207315" y="80829"/>
                  </a:lnTo>
                  <a:lnTo>
                    <a:pt x="193078" y="79375"/>
                  </a:lnTo>
                  <a:lnTo>
                    <a:pt x="163481" y="83994"/>
                  </a:lnTo>
                  <a:lnTo>
                    <a:pt x="135251" y="97853"/>
                  </a:lnTo>
                  <a:lnTo>
                    <a:pt x="108388" y="120951"/>
                  </a:lnTo>
                  <a:lnTo>
                    <a:pt x="82892" y="153288"/>
                  </a:lnTo>
                  <a:lnTo>
                    <a:pt x="51612" y="136525"/>
                  </a:lnTo>
                  <a:lnTo>
                    <a:pt x="75255" y="90884"/>
                  </a:lnTo>
                  <a:lnTo>
                    <a:pt x="98526" y="58293"/>
                  </a:lnTo>
                  <a:lnTo>
                    <a:pt x="144168" y="23538"/>
                  </a:lnTo>
                  <a:lnTo>
                    <a:pt x="181413" y="7768"/>
                  </a:lnTo>
                  <a:lnTo>
                    <a:pt x="221614" y="859"/>
                  </a:lnTo>
                  <a:lnTo>
                    <a:pt x="244690" y="0"/>
                  </a:lnTo>
                  <a:close/>
                </a:path>
              </a:pathLst>
            </a:custGeom>
            <a:ln w="6096">
              <a:solidFill>
                <a:srgbClr val="001F5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 txBox="1"/>
          <p:nvPr/>
        </p:nvSpPr>
        <p:spPr>
          <a:xfrm>
            <a:off x="2658617" y="817905"/>
            <a:ext cx="8464550" cy="1897380"/>
          </a:xfrm>
          <a:prstGeom prst="rect">
            <a:avLst/>
          </a:prstGeom>
        </p:spPr>
        <p:txBody>
          <a:bodyPr vert="horz" wrap="square" lIns="0" tIns="9461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45"/>
              </a:spcBef>
            </a:pPr>
            <a:r>
              <a:rPr sz="2800" b="1" dirty="0">
                <a:solidFill>
                  <a:srgbClr val="B73D35"/>
                </a:solidFill>
                <a:latin typeface="Times New Roman"/>
                <a:cs typeface="Times New Roman"/>
              </a:rPr>
              <a:t>Старайтесь</a:t>
            </a:r>
            <a:r>
              <a:rPr sz="2800" b="1" spc="-90" dirty="0">
                <a:solidFill>
                  <a:srgbClr val="B73D35"/>
                </a:solidFill>
                <a:latin typeface="Times New Roman"/>
                <a:cs typeface="Times New Roman"/>
              </a:rPr>
              <a:t> </a:t>
            </a:r>
            <a:r>
              <a:rPr sz="2800" b="1" dirty="0">
                <a:solidFill>
                  <a:srgbClr val="B73D35"/>
                </a:solidFill>
                <a:latin typeface="Times New Roman"/>
                <a:cs typeface="Times New Roman"/>
              </a:rPr>
              <a:t>не</a:t>
            </a:r>
            <a:r>
              <a:rPr sz="2800" b="1" spc="-105" dirty="0">
                <a:solidFill>
                  <a:srgbClr val="B73D35"/>
                </a:solidFill>
                <a:latin typeface="Times New Roman"/>
                <a:cs typeface="Times New Roman"/>
              </a:rPr>
              <a:t> </a:t>
            </a:r>
            <a:r>
              <a:rPr sz="2800" b="1" dirty="0">
                <a:solidFill>
                  <a:srgbClr val="B73D35"/>
                </a:solidFill>
                <a:latin typeface="Times New Roman"/>
                <a:cs typeface="Times New Roman"/>
              </a:rPr>
              <a:t>трогать</a:t>
            </a:r>
            <a:r>
              <a:rPr sz="2800" b="1" spc="-100" dirty="0">
                <a:solidFill>
                  <a:srgbClr val="B73D35"/>
                </a:solidFill>
                <a:latin typeface="Times New Roman"/>
                <a:cs typeface="Times New Roman"/>
              </a:rPr>
              <a:t> </a:t>
            </a:r>
            <a:r>
              <a:rPr sz="2800" b="1" dirty="0">
                <a:solidFill>
                  <a:srgbClr val="B73D35"/>
                </a:solidFill>
                <a:latin typeface="Times New Roman"/>
                <a:cs typeface="Times New Roman"/>
              </a:rPr>
              <a:t>руками</a:t>
            </a:r>
            <a:r>
              <a:rPr sz="2800" b="1" spc="-105" dirty="0">
                <a:solidFill>
                  <a:srgbClr val="B73D35"/>
                </a:solidFill>
                <a:latin typeface="Times New Roman"/>
                <a:cs typeface="Times New Roman"/>
              </a:rPr>
              <a:t> </a:t>
            </a:r>
            <a:r>
              <a:rPr sz="2800" b="1" spc="-10" dirty="0">
                <a:solidFill>
                  <a:srgbClr val="B73D35"/>
                </a:solidFill>
                <a:latin typeface="Times New Roman"/>
                <a:cs typeface="Times New Roman"/>
              </a:rPr>
              <a:t>глаза,</a:t>
            </a:r>
            <a:r>
              <a:rPr sz="2800" b="1" spc="-100" dirty="0">
                <a:solidFill>
                  <a:srgbClr val="B73D35"/>
                </a:solidFill>
                <a:latin typeface="Times New Roman"/>
                <a:cs typeface="Times New Roman"/>
              </a:rPr>
              <a:t> </a:t>
            </a:r>
            <a:r>
              <a:rPr sz="2800" b="1" dirty="0">
                <a:solidFill>
                  <a:srgbClr val="B73D35"/>
                </a:solidFill>
                <a:latin typeface="Times New Roman"/>
                <a:cs typeface="Times New Roman"/>
              </a:rPr>
              <a:t>нос</a:t>
            </a:r>
            <a:r>
              <a:rPr sz="2800" b="1" spc="-110" dirty="0">
                <a:solidFill>
                  <a:srgbClr val="B73D35"/>
                </a:solidFill>
                <a:latin typeface="Times New Roman"/>
                <a:cs typeface="Times New Roman"/>
              </a:rPr>
              <a:t> </a:t>
            </a:r>
            <a:r>
              <a:rPr sz="2800" b="1" dirty="0">
                <a:solidFill>
                  <a:srgbClr val="B73D35"/>
                </a:solidFill>
                <a:latin typeface="Times New Roman"/>
                <a:cs typeface="Times New Roman"/>
              </a:rPr>
              <a:t>и</a:t>
            </a:r>
            <a:r>
              <a:rPr sz="2800" b="1" spc="-100" dirty="0">
                <a:solidFill>
                  <a:srgbClr val="B73D35"/>
                </a:solidFill>
                <a:latin typeface="Times New Roman"/>
                <a:cs typeface="Times New Roman"/>
              </a:rPr>
              <a:t> </a:t>
            </a:r>
            <a:r>
              <a:rPr sz="2800" b="1" spc="-25" dirty="0">
                <a:solidFill>
                  <a:srgbClr val="B73D35"/>
                </a:solidFill>
                <a:latin typeface="Times New Roman"/>
                <a:cs typeface="Times New Roman"/>
              </a:rPr>
              <a:t>рот</a:t>
            </a:r>
            <a:endParaRPr sz="2800">
              <a:latin typeface="Times New Roman"/>
              <a:cs typeface="Times New Roman"/>
            </a:endParaRPr>
          </a:p>
          <a:p>
            <a:pPr marL="761365" indent="-343535">
              <a:lnSpc>
                <a:spcPct val="100000"/>
              </a:lnSpc>
              <a:spcBef>
                <a:spcPts val="650"/>
              </a:spcBef>
              <a:buClr>
                <a:srgbClr val="001F5F"/>
              </a:buClr>
              <a:buFont typeface="Wingdings"/>
              <a:buChar char=""/>
              <a:tabLst>
                <a:tab pos="762000" algn="l"/>
              </a:tabLst>
            </a:pPr>
            <a:r>
              <a:rPr sz="2800" b="1" dirty="0">
                <a:latin typeface="Garamond"/>
                <a:cs typeface="Garamond"/>
              </a:rPr>
              <a:t>Руки</a:t>
            </a:r>
            <a:r>
              <a:rPr sz="2800" b="1" spc="-95" dirty="0">
                <a:latin typeface="Garamond"/>
                <a:cs typeface="Garamond"/>
              </a:rPr>
              <a:t> </a:t>
            </a:r>
            <a:r>
              <a:rPr sz="2800" b="1" dirty="0">
                <a:latin typeface="Garamond"/>
                <a:cs typeface="Garamond"/>
              </a:rPr>
              <a:t>касаются</a:t>
            </a:r>
            <a:r>
              <a:rPr sz="2800" b="1" spc="-105" dirty="0">
                <a:latin typeface="Garamond"/>
                <a:cs typeface="Garamond"/>
              </a:rPr>
              <a:t> </a:t>
            </a:r>
            <a:r>
              <a:rPr sz="2800" b="1" spc="-10" dirty="0">
                <a:latin typeface="Garamond"/>
                <a:cs typeface="Garamond"/>
              </a:rPr>
              <a:t>поверхностей,</a:t>
            </a:r>
            <a:endParaRPr sz="2800">
              <a:latin typeface="Garamond"/>
              <a:cs typeface="Garamond"/>
            </a:endParaRPr>
          </a:p>
          <a:p>
            <a:pPr marL="761365">
              <a:lnSpc>
                <a:spcPct val="100000"/>
              </a:lnSpc>
            </a:pPr>
            <a:r>
              <a:rPr sz="2800" b="1" dirty="0">
                <a:latin typeface="Garamond"/>
                <a:cs typeface="Garamond"/>
              </a:rPr>
              <a:t>на</a:t>
            </a:r>
            <a:r>
              <a:rPr sz="2800" b="1" spc="-95" dirty="0">
                <a:latin typeface="Garamond"/>
                <a:cs typeface="Garamond"/>
              </a:rPr>
              <a:t> </a:t>
            </a:r>
            <a:r>
              <a:rPr sz="2800" b="1" dirty="0">
                <a:latin typeface="Garamond"/>
                <a:cs typeface="Garamond"/>
              </a:rPr>
              <a:t>которых</a:t>
            </a:r>
            <a:r>
              <a:rPr sz="2800" b="1" spc="-65" dirty="0">
                <a:latin typeface="Garamond"/>
                <a:cs typeface="Garamond"/>
              </a:rPr>
              <a:t> </a:t>
            </a:r>
            <a:r>
              <a:rPr sz="2800" b="1" dirty="0">
                <a:latin typeface="Garamond"/>
                <a:cs typeface="Garamond"/>
              </a:rPr>
              <a:t>может</a:t>
            </a:r>
            <a:r>
              <a:rPr sz="2800" b="1" spc="-75" dirty="0">
                <a:latin typeface="Garamond"/>
                <a:cs typeface="Garamond"/>
              </a:rPr>
              <a:t> </a:t>
            </a:r>
            <a:r>
              <a:rPr sz="2800" b="1" spc="-10" dirty="0">
                <a:latin typeface="Garamond"/>
                <a:cs typeface="Garamond"/>
              </a:rPr>
              <a:t>присутствовать</a:t>
            </a:r>
            <a:r>
              <a:rPr sz="2800" b="1" spc="-50" dirty="0">
                <a:latin typeface="Garamond"/>
                <a:cs typeface="Garamond"/>
              </a:rPr>
              <a:t> </a:t>
            </a:r>
            <a:r>
              <a:rPr sz="2800" b="1" spc="-10" dirty="0">
                <a:latin typeface="Garamond"/>
                <a:cs typeface="Garamond"/>
              </a:rPr>
              <a:t>вирус.</a:t>
            </a:r>
            <a:endParaRPr sz="2800">
              <a:latin typeface="Garamond"/>
              <a:cs typeface="Garamond"/>
            </a:endParaRPr>
          </a:p>
          <a:p>
            <a:pPr marL="761365" indent="-343535">
              <a:lnSpc>
                <a:spcPct val="100000"/>
              </a:lnSpc>
              <a:buClr>
                <a:srgbClr val="001F5F"/>
              </a:buClr>
              <a:buFont typeface="Wingdings"/>
              <a:buChar char=""/>
              <a:tabLst>
                <a:tab pos="762000" algn="l"/>
              </a:tabLst>
            </a:pPr>
            <a:r>
              <a:rPr sz="2800" b="1" dirty="0">
                <a:latin typeface="Garamond"/>
                <a:cs typeface="Garamond"/>
              </a:rPr>
              <a:t>Можно</a:t>
            </a:r>
            <a:r>
              <a:rPr sz="2800" b="1" spc="-75" dirty="0">
                <a:latin typeface="Garamond"/>
                <a:cs typeface="Garamond"/>
              </a:rPr>
              <a:t> </a:t>
            </a:r>
            <a:r>
              <a:rPr sz="2800" b="1" dirty="0">
                <a:latin typeface="Garamond"/>
                <a:cs typeface="Garamond"/>
              </a:rPr>
              <a:t>перенести</a:t>
            </a:r>
            <a:r>
              <a:rPr sz="2800" b="1" spc="-40" dirty="0">
                <a:latin typeface="Garamond"/>
                <a:cs typeface="Garamond"/>
              </a:rPr>
              <a:t> </a:t>
            </a:r>
            <a:r>
              <a:rPr sz="2800" b="1" dirty="0">
                <a:latin typeface="Garamond"/>
                <a:cs typeface="Garamond"/>
              </a:rPr>
              <a:t>вирус</a:t>
            </a:r>
            <a:r>
              <a:rPr sz="2800" b="1" spc="-75" dirty="0">
                <a:latin typeface="Garamond"/>
                <a:cs typeface="Garamond"/>
              </a:rPr>
              <a:t> </a:t>
            </a:r>
            <a:r>
              <a:rPr sz="2800" b="1" dirty="0">
                <a:latin typeface="Garamond"/>
                <a:cs typeface="Garamond"/>
              </a:rPr>
              <a:t>с</a:t>
            </a:r>
            <a:r>
              <a:rPr sz="2800" b="1" spc="-75" dirty="0">
                <a:latin typeface="Garamond"/>
                <a:cs typeface="Garamond"/>
              </a:rPr>
              <a:t> </a:t>
            </a:r>
            <a:r>
              <a:rPr sz="2800" b="1" dirty="0">
                <a:latin typeface="Garamond"/>
                <a:cs typeface="Garamond"/>
              </a:rPr>
              <a:t>кожи</a:t>
            </a:r>
            <a:r>
              <a:rPr sz="2800" b="1" spc="-60" dirty="0">
                <a:latin typeface="Garamond"/>
                <a:cs typeface="Garamond"/>
              </a:rPr>
              <a:t> </a:t>
            </a:r>
            <a:r>
              <a:rPr sz="2800" b="1" dirty="0">
                <a:latin typeface="Garamond"/>
                <a:cs typeface="Garamond"/>
              </a:rPr>
              <a:t>рук</a:t>
            </a:r>
            <a:r>
              <a:rPr sz="2800" b="1" spc="-75" dirty="0">
                <a:latin typeface="Garamond"/>
                <a:cs typeface="Garamond"/>
              </a:rPr>
              <a:t> </a:t>
            </a:r>
            <a:r>
              <a:rPr sz="2800" b="1" dirty="0">
                <a:latin typeface="Garamond"/>
                <a:cs typeface="Garamond"/>
              </a:rPr>
              <a:t>в</a:t>
            </a:r>
            <a:r>
              <a:rPr sz="2800" b="1" spc="-75" dirty="0">
                <a:latin typeface="Garamond"/>
                <a:cs typeface="Garamond"/>
              </a:rPr>
              <a:t> </a:t>
            </a:r>
            <a:r>
              <a:rPr sz="2800" b="1" spc="-10" dirty="0">
                <a:latin typeface="Garamond"/>
                <a:cs typeface="Garamond"/>
              </a:rPr>
              <a:t>организм</a:t>
            </a:r>
            <a:r>
              <a:rPr sz="2800" spc="-10" dirty="0">
                <a:latin typeface="Garamond"/>
                <a:cs typeface="Garamond"/>
              </a:rPr>
              <a:t>.</a:t>
            </a:r>
            <a:endParaRPr sz="2800">
              <a:latin typeface="Garamond"/>
              <a:cs typeface="Garamond"/>
            </a:endParaRPr>
          </a:p>
        </p:txBody>
      </p:sp>
      <p:grpSp>
        <p:nvGrpSpPr>
          <p:cNvPr id="9" name="object 9"/>
          <p:cNvGrpSpPr/>
          <p:nvPr/>
        </p:nvGrpSpPr>
        <p:grpSpPr>
          <a:xfrm>
            <a:off x="44196" y="3125723"/>
            <a:ext cx="981710" cy="1219200"/>
            <a:chOff x="44196" y="3125723"/>
            <a:chExt cx="981710" cy="1219200"/>
          </a:xfrm>
        </p:grpSpPr>
        <p:pic>
          <p:nvPicPr>
            <p:cNvPr id="10" name="object 10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4196" y="3125723"/>
              <a:ext cx="981468" cy="1219200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6387" y="3137852"/>
              <a:ext cx="897712" cy="1135443"/>
            </a:xfrm>
            <a:prstGeom prst="rect">
              <a:avLst/>
            </a:prstGeom>
          </p:spPr>
        </p:pic>
        <p:sp>
          <p:nvSpPr>
            <p:cNvPr id="12" name="object 12"/>
            <p:cNvSpPr/>
            <p:nvPr/>
          </p:nvSpPr>
          <p:spPr>
            <a:xfrm>
              <a:off x="295541" y="3377056"/>
              <a:ext cx="429259" cy="666115"/>
            </a:xfrm>
            <a:custGeom>
              <a:avLst/>
              <a:gdLst/>
              <a:ahLst/>
              <a:cxnLst/>
              <a:rect l="l" t="t" r="r" b="b"/>
              <a:pathLst>
                <a:path w="429259" h="666114">
                  <a:moveTo>
                    <a:pt x="349173" y="498347"/>
                  </a:moveTo>
                  <a:lnTo>
                    <a:pt x="242709" y="498347"/>
                  </a:lnTo>
                  <a:lnTo>
                    <a:pt x="241706" y="503046"/>
                  </a:lnTo>
                  <a:lnTo>
                    <a:pt x="241211" y="506221"/>
                  </a:lnTo>
                  <a:lnTo>
                    <a:pt x="241211" y="507872"/>
                  </a:lnTo>
                  <a:lnTo>
                    <a:pt x="243700" y="569848"/>
                  </a:lnTo>
                  <a:lnTo>
                    <a:pt x="242709" y="666114"/>
                  </a:lnTo>
                  <a:lnTo>
                    <a:pt x="247662" y="664844"/>
                  </a:lnTo>
                  <a:lnTo>
                    <a:pt x="251307" y="664209"/>
                  </a:lnTo>
                  <a:lnTo>
                    <a:pt x="346973" y="664209"/>
                  </a:lnTo>
                  <a:lnTo>
                    <a:pt x="347169" y="653593"/>
                  </a:lnTo>
                  <a:lnTo>
                    <a:pt x="347500" y="642715"/>
                  </a:lnTo>
                  <a:lnTo>
                    <a:pt x="347931" y="633503"/>
                  </a:lnTo>
                  <a:lnTo>
                    <a:pt x="348462" y="625982"/>
                  </a:lnTo>
                  <a:lnTo>
                    <a:pt x="349041" y="615193"/>
                  </a:lnTo>
                  <a:lnTo>
                    <a:pt x="349464" y="606631"/>
                  </a:lnTo>
                  <a:lnTo>
                    <a:pt x="349732" y="600283"/>
                  </a:lnTo>
                  <a:lnTo>
                    <a:pt x="349846" y="596137"/>
                  </a:lnTo>
                  <a:lnTo>
                    <a:pt x="348157" y="574293"/>
                  </a:lnTo>
                  <a:lnTo>
                    <a:pt x="349173" y="498347"/>
                  </a:lnTo>
                  <a:close/>
                </a:path>
                <a:path w="429259" h="666114">
                  <a:moveTo>
                    <a:pt x="346973" y="664209"/>
                  </a:moveTo>
                  <a:lnTo>
                    <a:pt x="253619" y="664209"/>
                  </a:lnTo>
                  <a:lnTo>
                    <a:pt x="265696" y="665479"/>
                  </a:lnTo>
                  <a:lnTo>
                    <a:pt x="270992" y="665606"/>
                  </a:lnTo>
                  <a:lnTo>
                    <a:pt x="304253" y="665606"/>
                  </a:lnTo>
                  <a:lnTo>
                    <a:pt x="346938" y="666114"/>
                  </a:lnTo>
                  <a:lnTo>
                    <a:pt x="346973" y="664209"/>
                  </a:lnTo>
                  <a:close/>
                </a:path>
                <a:path w="429259" h="666114">
                  <a:moveTo>
                    <a:pt x="428828" y="496950"/>
                  </a:moveTo>
                  <a:lnTo>
                    <a:pt x="27127" y="496950"/>
                  </a:lnTo>
                  <a:lnTo>
                    <a:pt x="34239" y="497077"/>
                  </a:lnTo>
                  <a:lnTo>
                    <a:pt x="70383" y="498292"/>
                  </a:lnTo>
                  <a:lnTo>
                    <a:pt x="117289" y="499244"/>
                  </a:lnTo>
                  <a:lnTo>
                    <a:pt x="138976" y="499363"/>
                  </a:lnTo>
                  <a:lnTo>
                    <a:pt x="171729" y="499363"/>
                  </a:lnTo>
                  <a:lnTo>
                    <a:pt x="242709" y="498347"/>
                  </a:lnTo>
                  <a:lnTo>
                    <a:pt x="428828" y="498347"/>
                  </a:lnTo>
                  <a:lnTo>
                    <a:pt x="428828" y="496950"/>
                  </a:lnTo>
                  <a:close/>
                </a:path>
                <a:path w="429259" h="666114">
                  <a:moveTo>
                    <a:pt x="428828" y="498347"/>
                  </a:moveTo>
                  <a:lnTo>
                    <a:pt x="349173" y="498347"/>
                  </a:lnTo>
                  <a:lnTo>
                    <a:pt x="359941" y="498828"/>
                  </a:lnTo>
                  <a:lnTo>
                    <a:pt x="369709" y="499141"/>
                  </a:lnTo>
                  <a:lnTo>
                    <a:pt x="378477" y="499312"/>
                  </a:lnTo>
                  <a:lnTo>
                    <a:pt x="386245" y="499363"/>
                  </a:lnTo>
                  <a:lnTo>
                    <a:pt x="394729" y="499312"/>
                  </a:lnTo>
                  <a:lnTo>
                    <a:pt x="404655" y="499141"/>
                  </a:lnTo>
                  <a:lnTo>
                    <a:pt x="428828" y="498347"/>
                  </a:lnTo>
                  <a:close/>
                </a:path>
                <a:path w="429259" h="666114">
                  <a:moveTo>
                    <a:pt x="317652" y="0"/>
                  </a:moveTo>
                  <a:lnTo>
                    <a:pt x="312563" y="95"/>
                  </a:lnTo>
                  <a:lnTo>
                    <a:pt x="304746" y="380"/>
                  </a:lnTo>
                  <a:lnTo>
                    <a:pt x="280923" y="1523"/>
                  </a:lnTo>
                  <a:lnTo>
                    <a:pt x="278002" y="6219"/>
                  </a:lnTo>
                  <a:lnTo>
                    <a:pt x="273711" y="12318"/>
                  </a:lnTo>
                  <a:lnTo>
                    <a:pt x="268052" y="19847"/>
                  </a:lnTo>
                  <a:lnTo>
                    <a:pt x="261023" y="28828"/>
                  </a:lnTo>
                  <a:lnTo>
                    <a:pt x="255584" y="35879"/>
                  </a:lnTo>
                  <a:lnTo>
                    <a:pt x="249634" y="44195"/>
                  </a:lnTo>
                  <a:lnTo>
                    <a:pt x="243397" y="53457"/>
                  </a:lnTo>
                  <a:lnTo>
                    <a:pt x="236651" y="64007"/>
                  </a:lnTo>
                  <a:lnTo>
                    <a:pt x="231320" y="72177"/>
                  </a:lnTo>
                  <a:lnTo>
                    <a:pt x="224278" y="82216"/>
                  </a:lnTo>
                  <a:lnTo>
                    <a:pt x="215527" y="94136"/>
                  </a:lnTo>
                  <a:lnTo>
                    <a:pt x="205066" y="107950"/>
                  </a:lnTo>
                  <a:lnTo>
                    <a:pt x="192772" y="124331"/>
                  </a:lnTo>
                  <a:lnTo>
                    <a:pt x="162306" y="167332"/>
                  </a:lnTo>
                  <a:lnTo>
                    <a:pt x="30708" y="368426"/>
                  </a:lnTo>
                  <a:lnTo>
                    <a:pt x="11536" y="402401"/>
                  </a:lnTo>
                  <a:lnTo>
                    <a:pt x="990" y="422401"/>
                  </a:lnTo>
                  <a:lnTo>
                    <a:pt x="1981" y="426338"/>
                  </a:lnTo>
                  <a:lnTo>
                    <a:pt x="495" y="446531"/>
                  </a:lnTo>
                  <a:lnTo>
                    <a:pt x="1485" y="457453"/>
                  </a:lnTo>
                  <a:lnTo>
                    <a:pt x="0" y="491489"/>
                  </a:lnTo>
                  <a:lnTo>
                    <a:pt x="990" y="498347"/>
                  </a:lnTo>
                  <a:lnTo>
                    <a:pt x="11239" y="497458"/>
                  </a:lnTo>
                  <a:lnTo>
                    <a:pt x="18859" y="496950"/>
                  </a:lnTo>
                  <a:lnTo>
                    <a:pt x="428828" y="496950"/>
                  </a:lnTo>
                  <a:lnTo>
                    <a:pt x="428828" y="416051"/>
                  </a:lnTo>
                  <a:lnTo>
                    <a:pt x="393255" y="416051"/>
                  </a:lnTo>
                  <a:lnTo>
                    <a:pt x="380939" y="415571"/>
                  </a:lnTo>
                  <a:lnTo>
                    <a:pt x="369671" y="415258"/>
                  </a:lnTo>
                  <a:lnTo>
                    <a:pt x="359451" y="415087"/>
                  </a:lnTo>
                  <a:lnTo>
                    <a:pt x="350278" y="415035"/>
                  </a:lnTo>
                  <a:lnTo>
                    <a:pt x="350292" y="414019"/>
                  </a:lnTo>
                  <a:lnTo>
                    <a:pt x="56057" y="414019"/>
                  </a:lnTo>
                  <a:lnTo>
                    <a:pt x="62648" y="400514"/>
                  </a:lnTo>
                  <a:lnTo>
                    <a:pt x="70130" y="386651"/>
                  </a:lnTo>
                  <a:lnTo>
                    <a:pt x="78164" y="372979"/>
                  </a:lnTo>
                  <a:lnTo>
                    <a:pt x="87083" y="358901"/>
                  </a:lnTo>
                  <a:lnTo>
                    <a:pt x="96065" y="345189"/>
                  </a:lnTo>
                  <a:lnTo>
                    <a:pt x="104397" y="332263"/>
                  </a:lnTo>
                  <a:lnTo>
                    <a:pt x="112076" y="320147"/>
                  </a:lnTo>
                  <a:lnTo>
                    <a:pt x="119100" y="308863"/>
                  </a:lnTo>
                  <a:lnTo>
                    <a:pt x="122979" y="302337"/>
                  </a:lnTo>
                  <a:lnTo>
                    <a:pt x="126671" y="296275"/>
                  </a:lnTo>
                  <a:lnTo>
                    <a:pt x="130175" y="290665"/>
                  </a:lnTo>
                  <a:lnTo>
                    <a:pt x="133489" y="285495"/>
                  </a:lnTo>
                  <a:lnTo>
                    <a:pt x="178168" y="213994"/>
                  </a:lnTo>
                  <a:lnTo>
                    <a:pt x="200883" y="181721"/>
                  </a:lnTo>
                  <a:lnTo>
                    <a:pt x="224345" y="151383"/>
                  </a:lnTo>
                  <a:lnTo>
                    <a:pt x="228142" y="145795"/>
                  </a:lnTo>
                  <a:lnTo>
                    <a:pt x="232778" y="138175"/>
                  </a:lnTo>
                  <a:lnTo>
                    <a:pt x="239395" y="130175"/>
                  </a:lnTo>
                  <a:lnTo>
                    <a:pt x="244030" y="124205"/>
                  </a:lnTo>
                  <a:lnTo>
                    <a:pt x="246672" y="120268"/>
                  </a:lnTo>
                  <a:lnTo>
                    <a:pt x="351946" y="120268"/>
                  </a:lnTo>
                  <a:lnTo>
                    <a:pt x="352399" y="97789"/>
                  </a:lnTo>
                  <a:lnTo>
                    <a:pt x="351409" y="77469"/>
                  </a:lnTo>
                  <a:lnTo>
                    <a:pt x="352894" y="57150"/>
                  </a:lnTo>
                  <a:lnTo>
                    <a:pt x="351904" y="44195"/>
                  </a:lnTo>
                  <a:lnTo>
                    <a:pt x="353885" y="7492"/>
                  </a:lnTo>
                  <a:lnTo>
                    <a:pt x="352894" y="1523"/>
                  </a:lnTo>
                  <a:lnTo>
                    <a:pt x="331177" y="380"/>
                  </a:lnTo>
                  <a:lnTo>
                    <a:pt x="323391" y="95"/>
                  </a:lnTo>
                  <a:lnTo>
                    <a:pt x="317652" y="0"/>
                  </a:lnTo>
                  <a:close/>
                </a:path>
                <a:path w="429259" h="666114">
                  <a:moveTo>
                    <a:pt x="428828" y="415035"/>
                  </a:moveTo>
                  <a:lnTo>
                    <a:pt x="418287" y="415670"/>
                  </a:lnTo>
                  <a:lnTo>
                    <a:pt x="410387" y="416051"/>
                  </a:lnTo>
                  <a:lnTo>
                    <a:pt x="428828" y="416051"/>
                  </a:lnTo>
                  <a:lnTo>
                    <a:pt x="428828" y="415035"/>
                  </a:lnTo>
                  <a:close/>
                </a:path>
                <a:path w="429259" h="666114">
                  <a:moveTo>
                    <a:pt x="76403" y="411987"/>
                  </a:moveTo>
                  <a:lnTo>
                    <a:pt x="72771" y="411987"/>
                  </a:lnTo>
                  <a:lnTo>
                    <a:pt x="65989" y="412749"/>
                  </a:lnTo>
                  <a:lnTo>
                    <a:pt x="56057" y="414019"/>
                  </a:lnTo>
                  <a:lnTo>
                    <a:pt x="214414" y="414019"/>
                  </a:lnTo>
                  <a:lnTo>
                    <a:pt x="147891" y="413003"/>
                  </a:lnTo>
                  <a:lnTo>
                    <a:pt x="100241" y="413003"/>
                  </a:lnTo>
                  <a:lnTo>
                    <a:pt x="76403" y="411987"/>
                  </a:lnTo>
                  <a:close/>
                </a:path>
                <a:path w="429259" h="666114">
                  <a:moveTo>
                    <a:pt x="351946" y="120268"/>
                  </a:moveTo>
                  <a:lnTo>
                    <a:pt x="246672" y="120268"/>
                  </a:lnTo>
                  <a:lnTo>
                    <a:pt x="246011" y="132460"/>
                  </a:lnTo>
                  <a:lnTo>
                    <a:pt x="245772" y="138175"/>
                  </a:lnTo>
                  <a:lnTo>
                    <a:pt x="245708" y="145795"/>
                  </a:lnTo>
                  <a:lnTo>
                    <a:pt x="246176" y="182752"/>
                  </a:lnTo>
                  <a:lnTo>
                    <a:pt x="244690" y="268604"/>
                  </a:lnTo>
                  <a:lnTo>
                    <a:pt x="245681" y="301878"/>
                  </a:lnTo>
                  <a:lnTo>
                    <a:pt x="244195" y="340613"/>
                  </a:lnTo>
                  <a:lnTo>
                    <a:pt x="244274" y="345189"/>
                  </a:lnTo>
                  <a:lnTo>
                    <a:pt x="244436" y="349122"/>
                  </a:lnTo>
                  <a:lnTo>
                    <a:pt x="245440" y="367283"/>
                  </a:lnTo>
                  <a:lnTo>
                    <a:pt x="245661" y="372979"/>
                  </a:lnTo>
                  <a:lnTo>
                    <a:pt x="242709" y="414019"/>
                  </a:lnTo>
                  <a:lnTo>
                    <a:pt x="350292" y="414019"/>
                  </a:lnTo>
                  <a:lnTo>
                    <a:pt x="351379" y="332263"/>
                  </a:lnTo>
                  <a:lnTo>
                    <a:pt x="351283" y="320147"/>
                  </a:lnTo>
                  <a:lnTo>
                    <a:pt x="350981" y="296275"/>
                  </a:lnTo>
                  <a:lnTo>
                    <a:pt x="350993" y="285495"/>
                  </a:lnTo>
                  <a:lnTo>
                    <a:pt x="351409" y="257174"/>
                  </a:lnTo>
                  <a:lnTo>
                    <a:pt x="350913" y="221868"/>
                  </a:lnTo>
                  <a:lnTo>
                    <a:pt x="351388" y="197161"/>
                  </a:lnTo>
                  <a:lnTo>
                    <a:pt x="351370" y="193928"/>
                  </a:lnTo>
                  <a:lnTo>
                    <a:pt x="350913" y="168275"/>
                  </a:lnTo>
                  <a:lnTo>
                    <a:pt x="351432" y="145795"/>
                  </a:lnTo>
                  <a:lnTo>
                    <a:pt x="351946" y="120268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295541" y="3377056"/>
              <a:ext cx="429259" cy="666115"/>
            </a:xfrm>
            <a:custGeom>
              <a:avLst/>
              <a:gdLst/>
              <a:ahLst/>
              <a:cxnLst/>
              <a:rect l="l" t="t" r="r" b="b"/>
              <a:pathLst>
                <a:path w="429259" h="666114">
                  <a:moveTo>
                    <a:pt x="246672" y="120268"/>
                  </a:moveTo>
                  <a:lnTo>
                    <a:pt x="244030" y="124205"/>
                  </a:lnTo>
                  <a:lnTo>
                    <a:pt x="239395" y="130175"/>
                  </a:lnTo>
                  <a:lnTo>
                    <a:pt x="232778" y="138175"/>
                  </a:lnTo>
                  <a:lnTo>
                    <a:pt x="228142" y="145795"/>
                  </a:lnTo>
                  <a:lnTo>
                    <a:pt x="224345" y="151383"/>
                  </a:lnTo>
                  <a:lnTo>
                    <a:pt x="221361" y="155066"/>
                  </a:lnTo>
                  <a:lnTo>
                    <a:pt x="211402" y="167685"/>
                  </a:lnTo>
                  <a:lnTo>
                    <a:pt x="200883" y="181721"/>
                  </a:lnTo>
                  <a:lnTo>
                    <a:pt x="189805" y="197161"/>
                  </a:lnTo>
                  <a:lnTo>
                    <a:pt x="178168" y="213994"/>
                  </a:lnTo>
                  <a:lnTo>
                    <a:pt x="133489" y="285495"/>
                  </a:lnTo>
                  <a:lnTo>
                    <a:pt x="130175" y="290665"/>
                  </a:lnTo>
                  <a:lnTo>
                    <a:pt x="126671" y="296275"/>
                  </a:lnTo>
                  <a:lnTo>
                    <a:pt x="122979" y="302337"/>
                  </a:lnTo>
                  <a:lnTo>
                    <a:pt x="119100" y="308863"/>
                  </a:lnTo>
                  <a:lnTo>
                    <a:pt x="112076" y="320147"/>
                  </a:lnTo>
                  <a:lnTo>
                    <a:pt x="104397" y="332263"/>
                  </a:lnTo>
                  <a:lnTo>
                    <a:pt x="96065" y="345189"/>
                  </a:lnTo>
                  <a:lnTo>
                    <a:pt x="87083" y="358901"/>
                  </a:lnTo>
                  <a:lnTo>
                    <a:pt x="78164" y="372979"/>
                  </a:lnTo>
                  <a:lnTo>
                    <a:pt x="70018" y="386841"/>
                  </a:lnTo>
                  <a:lnTo>
                    <a:pt x="62648" y="400514"/>
                  </a:lnTo>
                  <a:lnTo>
                    <a:pt x="56057" y="414019"/>
                  </a:lnTo>
                  <a:lnTo>
                    <a:pt x="65989" y="412749"/>
                  </a:lnTo>
                  <a:lnTo>
                    <a:pt x="72771" y="411987"/>
                  </a:lnTo>
                  <a:lnTo>
                    <a:pt x="76403" y="411987"/>
                  </a:lnTo>
                  <a:lnTo>
                    <a:pt x="100241" y="413003"/>
                  </a:lnTo>
                  <a:lnTo>
                    <a:pt x="147891" y="413003"/>
                  </a:lnTo>
                  <a:lnTo>
                    <a:pt x="214414" y="414019"/>
                  </a:lnTo>
                  <a:lnTo>
                    <a:pt x="242709" y="414019"/>
                  </a:lnTo>
                  <a:lnTo>
                    <a:pt x="244009" y="402401"/>
                  </a:lnTo>
                  <a:lnTo>
                    <a:pt x="244938" y="392318"/>
                  </a:lnTo>
                  <a:lnTo>
                    <a:pt x="245495" y="383784"/>
                  </a:lnTo>
                  <a:lnTo>
                    <a:pt x="245681" y="376808"/>
                  </a:lnTo>
                  <a:lnTo>
                    <a:pt x="245681" y="373506"/>
                  </a:lnTo>
                  <a:lnTo>
                    <a:pt x="245440" y="367283"/>
                  </a:lnTo>
                  <a:lnTo>
                    <a:pt x="244944" y="358139"/>
                  </a:lnTo>
                  <a:lnTo>
                    <a:pt x="244436" y="349122"/>
                  </a:lnTo>
                  <a:lnTo>
                    <a:pt x="244195" y="343280"/>
                  </a:lnTo>
                  <a:lnTo>
                    <a:pt x="244195" y="340613"/>
                  </a:lnTo>
                  <a:lnTo>
                    <a:pt x="245681" y="301878"/>
                  </a:lnTo>
                  <a:lnTo>
                    <a:pt x="244690" y="268604"/>
                  </a:lnTo>
                  <a:lnTo>
                    <a:pt x="246176" y="182752"/>
                  </a:lnTo>
                  <a:lnTo>
                    <a:pt x="245681" y="143637"/>
                  </a:lnTo>
                  <a:lnTo>
                    <a:pt x="245681" y="140334"/>
                  </a:lnTo>
                  <a:lnTo>
                    <a:pt x="246011" y="132460"/>
                  </a:lnTo>
                  <a:lnTo>
                    <a:pt x="246672" y="120268"/>
                  </a:lnTo>
                  <a:close/>
                </a:path>
                <a:path w="429259" h="666114">
                  <a:moveTo>
                    <a:pt x="317652" y="0"/>
                  </a:moveTo>
                  <a:lnTo>
                    <a:pt x="353885" y="7492"/>
                  </a:lnTo>
                  <a:lnTo>
                    <a:pt x="351904" y="44195"/>
                  </a:lnTo>
                  <a:lnTo>
                    <a:pt x="352894" y="57150"/>
                  </a:lnTo>
                  <a:lnTo>
                    <a:pt x="351409" y="77469"/>
                  </a:lnTo>
                  <a:lnTo>
                    <a:pt x="352399" y="97789"/>
                  </a:lnTo>
                  <a:lnTo>
                    <a:pt x="351409" y="146938"/>
                  </a:lnTo>
                  <a:lnTo>
                    <a:pt x="350913" y="168275"/>
                  </a:lnTo>
                  <a:lnTo>
                    <a:pt x="351409" y="196087"/>
                  </a:lnTo>
                  <a:lnTo>
                    <a:pt x="350913" y="221868"/>
                  </a:lnTo>
                  <a:lnTo>
                    <a:pt x="351409" y="257174"/>
                  </a:lnTo>
                  <a:lnTo>
                    <a:pt x="350913" y="290956"/>
                  </a:lnTo>
                  <a:lnTo>
                    <a:pt x="351409" y="330072"/>
                  </a:lnTo>
                  <a:lnTo>
                    <a:pt x="350278" y="415035"/>
                  </a:lnTo>
                  <a:lnTo>
                    <a:pt x="359451" y="415087"/>
                  </a:lnTo>
                  <a:lnTo>
                    <a:pt x="369671" y="415258"/>
                  </a:lnTo>
                  <a:lnTo>
                    <a:pt x="380939" y="415571"/>
                  </a:lnTo>
                  <a:lnTo>
                    <a:pt x="393255" y="416051"/>
                  </a:lnTo>
                  <a:lnTo>
                    <a:pt x="405117" y="416051"/>
                  </a:lnTo>
                  <a:lnTo>
                    <a:pt x="410387" y="416051"/>
                  </a:lnTo>
                  <a:lnTo>
                    <a:pt x="418287" y="415670"/>
                  </a:lnTo>
                  <a:lnTo>
                    <a:pt x="428828" y="415035"/>
                  </a:lnTo>
                  <a:lnTo>
                    <a:pt x="428828" y="498347"/>
                  </a:lnTo>
                  <a:lnTo>
                    <a:pt x="416022" y="498828"/>
                  </a:lnTo>
                  <a:lnTo>
                    <a:pt x="404655" y="499141"/>
                  </a:lnTo>
                  <a:lnTo>
                    <a:pt x="394729" y="499312"/>
                  </a:lnTo>
                  <a:lnTo>
                    <a:pt x="386245" y="499363"/>
                  </a:lnTo>
                  <a:lnTo>
                    <a:pt x="378477" y="499312"/>
                  </a:lnTo>
                  <a:lnTo>
                    <a:pt x="369709" y="499141"/>
                  </a:lnTo>
                  <a:lnTo>
                    <a:pt x="359941" y="498828"/>
                  </a:lnTo>
                  <a:lnTo>
                    <a:pt x="349173" y="498347"/>
                  </a:lnTo>
                  <a:lnTo>
                    <a:pt x="349059" y="506348"/>
                  </a:lnTo>
                  <a:lnTo>
                    <a:pt x="348995" y="511174"/>
                  </a:lnTo>
                  <a:lnTo>
                    <a:pt x="348970" y="512825"/>
                  </a:lnTo>
                  <a:lnTo>
                    <a:pt x="348576" y="542543"/>
                  </a:lnTo>
                  <a:lnTo>
                    <a:pt x="348157" y="574293"/>
                  </a:lnTo>
                  <a:lnTo>
                    <a:pt x="349846" y="596137"/>
                  </a:lnTo>
                  <a:lnTo>
                    <a:pt x="349732" y="600283"/>
                  </a:lnTo>
                  <a:lnTo>
                    <a:pt x="349464" y="606631"/>
                  </a:lnTo>
                  <a:lnTo>
                    <a:pt x="349041" y="615193"/>
                  </a:lnTo>
                  <a:lnTo>
                    <a:pt x="348462" y="625982"/>
                  </a:lnTo>
                  <a:lnTo>
                    <a:pt x="347931" y="633503"/>
                  </a:lnTo>
                  <a:lnTo>
                    <a:pt x="347500" y="642715"/>
                  </a:lnTo>
                  <a:lnTo>
                    <a:pt x="347169" y="653593"/>
                  </a:lnTo>
                  <a:lnTo>
                    <a:pt x="346938" y="666114"/>
                  </a:lnTo>
                  <a:lnTo>
                    <a:pt x="304253" y="665606"/>
                  </a:lnTo>
                  <a:lnTo>
                    <a:pt x="277939" y="665606"/>
                  </a:lnTo>
                  <a:lnTo>
                    <a:pt x="270992" y="665606"/>
                  </a:lnTo>
                  <a:lnTo>
                    <a:pt x="265696" y="665479"/>
                  </a:lnTo>
                  <a:lnTo>
                    <a:pt x="262064" y="665098"/>
                  </a:lnTo>
                  <a:lnTo>
                    <a:pt x="253619" y="664209"/>
                  </a:lnTo>
                  <a:lnTo>
                    <a:pt x="251307" y="664209"/>
                  </a:lnTo>
                  <a:lnTo>
                    <a:pt x="247662" y="664844"/>
                  </a:lnTo>
                  <a:lnTo>
                    <a:pt x="242709" y="666114"/>
                  </a:lnTo>
                  <a:lnTo>
                    <a:pt x="243700" y="569848"/>
                  </a:lnTo>
                  <a:lnTo>
                    <a:pt x="241211" y="507872"/>
                  </a:lnTo>
                  <a:lnTo>
                    <a:pt x="241211" y="506221"/>
                  </a:lnTo>
                  <a:lnTo>
                    <a:pt x="241706" y="503046"/>
                  </a:lnTo>
                  <a:lnTo>
                    <a:pt x="242709" y="498347"/>
                  </a:lnTo>
                  <a:lnTo>
                    <a:pt x="229336" y="498631"/>
                  </a:lnTo>
                  <a:lnTo>
                    <a:pt x="213048" y="498903"/>
                  </a:lnTo>
                  <a:lnTo>
                    <a:pt x="193846" y="499151"/>
                  </a:lnTo>
                  <a:lnTo>
                    <a:pt x="171729" y="499363"/>
                  </a:lnTo>
                  <a:lnTo>
                    <a:pt x="138976" y="499363"/>
                  </a:lnTo>
                  <a:lnTo>
                    <a:pt x="94426" y="498887"/>
                  </a:lnTo>
                  <a:lnTo>
                    <a:pt x="45161" y="497458"/>
                  </a:lnTo>
                  <a:lnTo>
                    <a:pt x="34239" y="497077"/>
                  </a:lnTo>
                  <a:lnTo>
                    <a:pt x="27127" y="496950"/>
                  </a:lnTo>
                  <a:lnTo>
                    <a:pt x="23812" y="496950"/>
                  </a:lnTo>
                  <a:lnTo>
                    <a:pt x="18859" y="496950"/>
                  </a:lnTo>
                  <a:lnTo>
                    <a:pt x="11239" y="497458"/>
                  </a:lnTo>
                  <a:lnTo>
                    <a:pt x="990" y="498347"/>
                  </a:lnTo>
                  <a:lnTo>
                    <a:pt x="0" y="491489"/>
                  </a:lnTo>
                  <a:lnTo>
                    <a:pt x="1485" y="457453"/>
                  </a:lnTo>
                  <a:lnTo>
                    <a:pt x="495" y="446531"/>
                  </a:lnTo>
                  <a:lnTo>
                    <a:pt x="1981" y="426338"/>
                  </a:lnTo>
                  <a:lnTo>
                    <a:pt x="990" y="422401"/>
                  </a:lnTo>
                  <a:lnTo>
                    <a:pt x="11577" y="402324"/>
                  </a:lnTo>
                  <a:lnTo>
                    <a:pt x="30708" y="368426"/>
                  </a:lnTo>
                  <a:lnTo>
                    <a:pt x="144132" y="193928"/>
                  </a:lnTo>
                  <a:lnTo>
                    <a:pt x="178519" y="144129"/>
                  </a:lnTo>
                  <a:lnTo>
                    <a:pt x="205066" y="107950"/>
                  </a:lnTo>
                  <a:lnTo>
                    <a:pt x="215527" y="94136"/>
                  </a:lnTo>
                  <a:lnTo>
                    <a:pt x="224278" y="82216"/>
                  </a:lnTo>
                  <a:lnTo>
                    <a:pt x="231320" y="72177"/>
                  </a:lnTo>
                  <a:lnTo>
                    <a:pt x="236651" y="64007"/>
                  </a:lnTo>
                  <a:lnTo>
                    <a:pt x="243397" y="53457"/>
                  </a:lnTo>
                  <a:lnTo>
                    <a:pt x="249708" y="44084"/>
                  </a:lnTo>
                  <a:lnTo>
                    <a:pt x="255584" y="35879"/>
                  </a:lnTo>
                  <a:lnTo>
                    <a:pt x="261023" y="28828"/>
                  </a:lnTo>
                  <a:lnTo>
                    <a:pt x="268052" y="19847"/>
                  </a:lnTo>
                  <a:lnTo>
                    <a:pt x="273711" y="12318"/>
                  </a:lnTo>
                  <a:lnTo>
                    <a:pt x="278002" y="6219"/>
                  </a:lnTo>
                  <a:lnTo>
                    <a:pt x="280923" y="1523"/>
                  </a:lnTo>
                  <a:lnTo>
                    <a:pt x="294199" y="857"/>
                  </a:lnTo>
                  <a:lnTo>
                    <a:pt x="304746" y="380"/>
                  </a:lnTo>
                  <a:lnTo>
                    <a:pt x="312563" y="95"/>
                  </a:lnTo>
                  <a:lnTo>
                    <a:pt x="317652" y="0"/>
                  </a:lnTo>
                  <a:close/>
                </a:path>
              </a:pathLst>
            </a:custGeom>
            <a:ln w="6096">
              <a:solidFill>
                <a:srgbClr val="001F5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4" name="object 14"/>
          <p:cNvSpPr txBox="1"/>
          <p:nvPr/>
        </p:nvSpPr>
        <p:spPr>
          <a:xfrm>
            <a:off x="987348" y="3481577"/>
            <a:ext cx="1318260" cy="3308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 b="1" spc="-10" dirty="0">
                <a:solidFill>
                  <a:srgbClr val="FFA615"/>
                </a:solidFill>
                <a:latin typeface="Times New Roman"/>
                <a:cs typeface="Times New Roman"/>
              </a:rPr>
              <a:t>ПРАВИЛО</a:t>
            </a:r>
            <a:endParaRPr sz="2000">
              <a:latin typeface="Times New Roman"/>
              <a:cs typeface="Times New Roman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2658617" y="3168802"/>
            <a:ext cx="8595995" cy="2549525"/>
          </a:xfrm>
          <a:prstGeom prst="rect">
            <a:avLst/>
          </a:prstGeom>
        </p:spPr>
        <p:txBody>
          <a:bodyPr vert="horz" wrap="square" lIns="0" tIns="1670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15"/>
              </a:spcBef>
            </a:pPr>
            <a:r>
              <a:rPr sz="2800" b="1" spc="-30" dirty="0">
                <a:solidFill>
                  <a:srgbClr val="B73D35"/>
                </a:solidFill>
                <a:latin typeface="Times New Roman"/>
                <a:cs typeface="Times New Roman"/>
              </a:rPr>
              <a:t>Соблюдайте</a:t>
            </a:r>
            <a:r>
              <a:rPr sz="2800" b="1" spc="-135" dirty="0">
                <a:solidFill>
                  <a:srgbClr val="B73D35"/>
                </a:solidFill>
                <a:latin typeface="Times New Roman"/>
                <a:cs typeface="Times New Roman"/>
              </a:rPr>
              <a:t> </a:t>
            </a:r>
            <a:r>
              <a:rPr sz="2800" b="1" dirty="0">
                <a:solidFill>
                  <a:srgbClr val="B73D35"/>
                </a:solidFill>
                <a:latin typeface="Times New Roman"/>
                <a:cs typeface="Times New Roman"/>
              </a:rPr>
              <a:t>правила</a:t>
            </a:r>
            <a:r>
              <a:rPr sz="2800" b="1" spc="-120" dirty="0">
                <a:solidFill>
                  <a:srgbClr val="B73D35"/>
                </a:solidFill>
                <a:latin typeface="Times New Roman"/>
                <a:cs typeface="Times New Roman"/>
              </a:rPr>
              <a:t> </a:t>
            </a:r>
            <a:r>
              <a:rPr sz="2800" b="1" spc="-10" dirty="0">
                <a:solidFill>
                  <a:srgbClr val="B73D35"/>
                </a:solidFill>
                <a:latin typeface="Times New Roman"/>
                <a:cs typeface="Times New Roman"/>
              </a:rPr>
              <a:t>респираторной</a:t>
            </a:r>
            <a:r>
              <a:rPr sz="2800" b="1" spc="-114" dirty="0">
                <a:solidFill>
                  <a:srgbClr val="B73D35"/>
                </a:solidFill>
                <a:latin typeface="Times New Roman"/>
                <a:cs typeface="Times New Roman"/>
              </a:rPr>
              <a:t> </a:t>
            </a:r>
            <a:r>
              <a:rPr sz="2800" b="1" spc="-10" dirty="0">
                <a:solidFill>
                  <a:srgbClr val="B73D35"/>
                </a:solidFill>
                <a:latin typeface="Times New Roman"/>
                <a:cs typeface="Times New Roman"/>
              </a:rPr>
              <a:t>гигиены</a:t>
            </a:r>
            <a:endParaRPr sz="2800">
              <a:latin typeface="Times New Roman"/>
              <a:cs typeface="Times New Roman"/>
            </a:endParaRPr>
          </a:p>
          <a:p>
            <a:pPr marL="1215390" marR="5080" indent="-342900">
              <a:lnSpc>
                <a:spcPct val="100000"/>
              </a:lnSpc>
              <a:spcBef>
                <a:spcPts val="1220"/>
              </a:spcBef>
              <a:buClr>
                <a:srgbClr val="001F5F"/>
              </a:buClr>
              <a:buFont typeface="Wingdings"/>
              <a:buChar char=""/>
              <a:tabLst>
                <a:tab pos="1216025" algn="l"/>
              </a:tabLst>
            </a:pPr>
            <a:r>
              <a:rPr sz="2800" b="1" dirty="0">
                <a:latin typeface="Garamond"/>
                <a:cs typeface="Garamond"/>
              </a:rPr>
              <a:t>При</a:t>
            </a:r>
            <a:r>
              <a:rPr sz="2800" b="1" spc="-45" dirty="0">
                <a:latin typeface="Garamond"/>
                <a:cs typeface="Garamond"/>
              </a:rPr>
              <a:t> </a:t>
            </a:r>
            <a:r>
              <a:rPr sz="2800" b="1" dirty="0">
                <a:latin typeface="Garamond"/>
                <a:cs typeface="Garamond"/>
              </a:rPr>
              <a:t>кашле</a:t>
            </a:r>
            <a:r>
              <a:rPr sz="2800" b="1" spc="-65" dirty="0">
                <a:latin typeface="Garamond"/>
                <a:cs typeface="Garamond"/>
              </a:rPr>
              <a:t> </a:t>
            </a:r>
            <a:r>
              <a:rPr sz="2800" b="1" spc="-10" dirty="0">
                <a:latin typeface="Garamond"/>
                <a:cs typeface="Garamond"/>
              </a:rPr>
              <a:t>прикрывайте</a:t>
            </a:r>
            <a:r>
              <a:rPr sz="2800" b="1" spc="-45" dirty="0">
                <a:latin typeface="Garamond"/>
                <a:cs typeface="Garamond"/>
              </a:rPr>
              <a:t> </a:t>
            </a:r>
            <a:r>
              <a:rPr sz="2800" b="1" dirty="0">
                <a:latin typeface="Garamond"/>
                <a:cs typeface="Garamond"/>
              </a:rPr>
              <a:t>рот</a:t>
            </a:r>
            <a:r>
              <a:rPr sz="2800" b="1" spc="-55" dirty="0">
                <a:latin typeface="Garamond"/>
                <a:cs typeface="Garamond"/>
              </a:rPr>
              <a:t> </a:t>
            </a:r>
            <a:r>
              <a:rPr sz="2800" b="1" dirty="0">
                <a:latin typeface="Garamond"/>
                <a:cs typeface="Garamond"/>
              </a:rPr>
              <a:t>и</a:t>
            </a:r>
            <a:r>
              <a:rPr sz="2800" b="1" spc="-55" dirty="0">
                <a:latin typeface="Garamond"/>
                <a:cs typeface="Garamond"/>
              </a:rPr>
              <a:t> </a:t>
            </a:r>
            <a:r>
              <a:rPr sz="2800" b="1" dirty="0">
                <a:latin typeface="Garamond"/>
                <a:cs typeface="Garamond"/>
              </a:rPr>
              <a:t>нос</a:t>
            </a:r>
            <a:r>
              <a:rPr sz="2800" b="1" spc="-55" dirty="0">
                <a:latin typeface="Garamond"/>
                <a:cs typeface="Garamond"/>
              </a:rPr>
              <a:t> </a:t>
            </a:r>
            <a:r>
              <a:rPr sz="2800" b="1" spc="-10" dirty="0">
                <a:latin typeface="Garamond"/>
                <a:cs typeface="Garamond"/>
              </a:rPr>
              <a:t>салфеткой </a:t>
            </a:r>
            <a:r>
              <a:rPr sz="2800" b="1" dirty="0">
                <a:latin typeface="Garamond"/>
                <a:cs typeface="Garamond"/>
              </a:rPr>
              <a:t>или</a:t>
            </a:r>
            <a:r>
              <a:rPr sz="2800" b="1" spc="-75" dirty="0">
                <a:latin typeface="Garamond"/>
                <a:cs typeface="Garamond"/>
              </a:rPr>
              <a:t> </a:t>
            </a:r>
            <a:r>
              <a:rPr sz="2800" b="1" dirty="0">
                <a:latin typeface="Garamond"/>
                <a:cs typeface="Garamond"/>
              </a:rPr>
              <a:t>сгибом</a:t>
            </a:r>
            <a:r>
              <a:rPr sz="2800" b="1" spc="-40" dirty="0">
                <a:latin typeface="Garamond"/>
                <a:cs typeface="Garamond"/>
              </a:rPr>
              <a:t> </a:t>
            </a:r>
            <a:r>
              <a:rPr sz="2800" b="1" spc="-10" dirty="0">
                <a:latin typeface="Garamond"/>
                <a:cs typeface="Garamond"/>
              </a:rPr>
              <a:t>локтя</a:t>
            </a:r>
            <a:r>
              <a:rPr sz="2800" spc="-10" dirty="0">
                <a:latin typeface="Garamond"/>
                <a:cs typeface="Garamond"/>
              </a:rPr>
              <a:t>.</a:t>
            </a:r>
            <a:endParaRPr sz="2800">
              <a:latin typeface="Garamond"/>
              <a:cs typeface="Garamond"/>
            </a:endParaRPr>
          </a:p>
          <a:p>
            <a:pPr marL="1215390" marR="1564640" indent="-342900">
              <a:lnSpc>
                <a:spcPct val="100000"/>
              </a:lnSpc>
              <a:spcBef>
                <a:spcPts val="640"/>
              </a:spcBef>
              <a:buClr>
                <a:srgbClr val="001F5F"/>
              </a:buClr>
              <a:buFont typeface="Wingdings"/>
              <a:buChar char=""/>
              <a:tabLst>
                <a:tab pos="1216025" algn="l"/>
              </a:tabLst>
            </a:pPr>
            <a:r>
              <a:rPr sz="2800" b="1" spc="-10" dirty="0">
                <a:latin typeface="Garamond"/>
                <a:cs typeface="Garamond"/>
              </a:rPr>
              <a:t>Выкидывайте</a:t>
            </a:r>
            <a:r>
              <a:rPr sz="2800" b="1" spc="-55" dirty="0">
                <a:latin typeface="Garamond"/>
                <a:cs typeface="Garamond"/>
              </a:rPr>
              <a:t> </a:t>
            </a:r>
            <a:r>
              <a:rPr sz="2800" b="1" dirty="0">
                <a:latin typeface="Garamond"/>
                <a:cs typeface="Garamond"/>
              </a:rPr>
              <a:t>салфетку</a:t>
            </a:r>
            <a:r>
              <a:rPr sz="2800" b="1" spc="-75" dirty="0">
                <a:latin typeface="Garamond"/>
                <a:cs typeface="Garamond"/>
              </a:rPr>
              <a:t> </a:t>
            </a:r>
            <a:r>
              <a:rPr sz="2800" b="1" dirty="0">
                <a:latin typeface="Garamond"/>
                <a:cs typeface="Garamond"/>
              </a:rPr>
              <a:t>в</a:t>
            </a:r>
            <a:r>
              <a:rPr sz="2800" b="1" spc="-65" dirty="0">
                <a:latin typeface="Garamond"/>
                <a:cs typeface="Garamond"/>
              </a:rPr>
              <a:t> </a:t>
            </a:r>
            <a:r>
              <a:rPr sz="2800" b="1" spc="-10" dirty="0">
                <a:latin typeface="Garamond"/>
                <a:cs typeface="Garamond"/>
              </a:rPr>
              <a:t>контейнер </a:t>
            </a:r>
            <a:r>
              <a:rPr sz="2800" b="1" dirty="0">
                <a:latin typeface="Garamond"/>
                <a:cs typeface="Garamond"/>
              </a:rPr>
              <a:t>для</a:t>
            </a:r>
            <a:r>
              <a:rPr sz="2800" b="1" spc="-50" dirty="0">
                <a:latin typeface="Garamond"/>
                <a:cs typeface="Garamond"/>
              </a:rPr>
              <a:t> </a:t>
            </a:r>
            <a:r>
              <a:rPr sz="2800" b="1" dirty="0">
                <a:latin typeface="Garamond"/>
                <a:cs typeface="Garamond"/>
              </a:rPr>
              <a:t>мусора</a:t>
            </a:r>
            <a:r>
              <a:rPr sz="2800" b="1" spc="-50" dirty="0">
                <a:latin typeface="Garamond"/>
                <a:cs typeface="Garamond"/>
              </a:rPr>
              <a:t> </a:t>
            </a:r>
            <a:r>
              <a:rPr sz="2800" b="1" dirty="0">
                <a:latin typeface="Garamond"/>
                <a:cs typeface="Garamond"/>
              </a:rPr>
              <a:t>с</a:t>
            </a:r>
            <a:r>
              <a:rPr sz="2800" b="1" spc="-60" dirty="0">
                <a:latin typeface="Garamond"/>
                <a:cs typeface="Garamond"/>
              </a:rPr>
              <a:t> </a:t>
            </a:r>
            <a:r>
              <a:rPr sz="2800" b="1" spc="-10" dirty="0">
                <a:latin typeface="Garamond"/>
                <a:cs typeface="Garamond"/>
              </a:rPr>
              <a:t>крышкой.</a:t>
            </a:r>
            <a:endParaRPr sz="2800">
              <a:latin typeface="Garamond"/>
              <a:cs typeface="Garamond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3519042" y="5693765"/>
            <a:ext cx="6801484" cy="8788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55600" marR="5080" indent="-342900">
              <a:lnSpc>
                <a:spcPct val="100000"/>
              </a:lnSpc>
              <a:spcBef>
                <a:spcPts val="95"/>
              </a:spcBef>
              <a:buClr>
                <a:srgbClr val="001F5F"/>
              </a:buClr>
              <a:buFont typeface="Wingdings"/>
              <a:buChar char=""/>
              <a:tabLst>
                <a:tab pos="443865" algn="l"/>
                <a:tab pos="444500" algn="l"/>
              </a:tabLst>
            </a:pPr>
            <a:r>
              <a:rPr dirty="0"/>
              <a:t>	</a:t>
            </a:r>
            <a:r>
              <a:rPr sz="2800" b="1" spc="-10" dirty="0">
                <a:latin typeface="Garamond"/>
                <a:cs typeface="Garamond"/>
              </a:rPr>
              <a:t>Обрабатывайте</a:t>
            </a:r>
            <a:r>
              <a:rPr sz="2800" b="1" spc="-105" dirty="0">
                <a:latin typeface="Garamond"/>
                <a:cs typeface="Garamond"/>
              </a:rPr>
              <a:t> </a:t>
            </a:r>
            <a:r>
              <a:rPr sz="2800" b="1" dirty="0">
                <a:latin typeface="Garamond"/>
                <a:cs typeface="Garamond"/>
              </a:rPr>
              <a:t>руки</a:t>
            </a:r>
            <a:r>
              <a:rPr sz="2800" b="1" spc="-95" dirty="0">
                <a:latin typeface="Garamond"/>
                <a:cs typeface="Garamond"/>
              </a:rPr>
              <a:t> </a:t>
            </a:r>
            <a:r>
              <a:rPr sz="2800" b="1" dirty="0">
                <a:latin typeface="Garamond"/>
                <a:cs typeface="Garamond"/>
              </a:rPr>
              <a:t>антисептиком</a:t>
            </a:r>
            <a:r>
              <a:rPr sz="2800" b="1" spc="-90" dirty="0">
                <a:latin typeface="Garamond"/>
                <a:cs typeface="Garamond"/>
              </a:rPr>
              <a:t> </a:t>
            </a:r>
            <a:r>
              <a:rPr sz="2800" b="1" spc="-25" dirty="0">
                <a:latin typeface="Garamond"/>
                <a:cs typeface="Garamond"/>
              </a:rPr>
              <a:t>или </a:t>
            </a:r>
            <a:r>
              <a:rPr sz="2800" b="1" dirty="0">
                <a:latin typeface="Garamond"/>
                <a:cs typeface="Garamond"/>
              </a:rPr>
              <a:t>мойте</a:t>
            </a:r>
            <a:r>
              <a:rPr sz="2800" b="1" spc="-30" dirty="0">
                <a:latin typeface="Garamond"/>
                <a:cs typeface="Garamond"/>
              </a:rPr>
              <a:t> </a:t>
            </a:r>
            <a:r>
              <a:rPr sz="2800" b="1" dirty="0">
                <a:latin typeface="Garamond"/>
                <a:cs typeface="Garamond"/>
              </a:rPr>
              <a:t>их</a:t>
            </a:r>
            <a:r>
              <a:rPr sz="2800" b="1" spc="-45" dirty="0">
                <a:latin typeface="Garamond"/>
                <a:cs typeface="Garamond"/>
              </a:rPr>
              <a:t> </a:t>
            </a:r>
            <a:r>
              <a:rPr sz="2800" b="1" dirty="0">
                <a:latin typeface="Garamond"/>
                <a:cs typeface="Garamond"/>
              </a:rPr>
              <a:t>с</a:t>
            </a:r>
            <a:r>
              <a:rPr sz="2800" b="1" spc="-35" dirty="0">
                <a:latin typeface="Garamond"/>
                <a:cs typeface="Garamond"/>
              </a:rPr>
              <a:t> </a:t>
            </a:r>
            <a:r>
              <a:rPr sz="2800" b="1" spc="-10" dirty="0">
                <a:latin typeface="Garamond"/>
                <a:cs typeface="Garamond"/>
              </a:rPr>
              <a:t>мылом.</a:t>
            </a:r>
            <a:endParaRPr sz="2800">
              <a:latin typeface="Garamond"/>
              <a:cs typeface="Garamond"/>
            </a:endParaRPr>
          </a:p>
        </p:txBody>
      </p:sp>
      <p:pic>
        <p:nvPicPr>
          <p:cNvPr id="17" name="object 17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2343911" y="4588764"/>
            <a:ext cx="1388364" cy="1386840"/>
          </a:xfrm>
          <a:prstGeom prst="rect">
            <a:avLst/>
          </a:prstGeom>
        </p:spPr>
      </p:pic>
      <p:pic>
        <p:nvPicPr>
          <p:cNvPr id="18" name="object 18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716280" y="4590288"/>
            <a:ext cx="1421891" cy="1421892"/>
          </a:xfrm>
          <a:prstGeom prst="rect">
            <a:avLst/>
          </a:prstGeom>
        </p:spPr>
      </p:pic>
      <p:sp>
        <p:nvSpPr>
          <p:cNvPr id="19" name="object 19"/>
          <p:cNvSpPr txBox="1"/>
          <p:nvPr/>
        </p:nvSpPr>
        <p:spPr>
          <a:xfrm>
            <a:off x="882497" y="6031484"/>
            <a:ext cx="1073785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b="1" dirty="0">
                <a:latin typeface="Garamond"/>
                <a:cs typeface="Garamond"/>
              </a:rPr>
              <a:t>есть</a:t>
            </a:r>
            <a:r>
              <a:rPr sz="1600" b="1" spc="-25" dirty="0">
                <a:latin typeface="Garamond"/>
                <a:cs typeface="Garamond"/>
              </a:rPr>
              <a:t> </a:t>
            </a:r>
            <a:r>
              <a:rPr sz="1600" b="1" spc="-10" dirty="0">
                <a:latin typeface="Garamond"/>
                <a:cs typeface="Garamond"/>
              </a:rPr>
              <a:t>платок</a:t>
            </a:r>
            <a:endParaRPr sz="1600">
              <a:latin typeface="Garamond"/>
              <a:cs typeface="Garamond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2539745" y="6031484"/>
            <a:ext cx="984250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b="1" dirty="0">
                <a:latin typeface="Garamond"/>
                <a:cs typeface="Garamond"/>
              </a:rPr>
              <a:t>нет</a:t>
            </a:r>
            <a:r>
              <a:rPr sz="1600" b="1" spc="-30" dirty="0">
                <a:latin typeface="Garamond"/>
                <a:cs typeface="Garamond"/>
              </a:rPr>
              <a:t> </a:t>
            </a:r>
            <a:r>
              <a:rPr sz="1600" b="1" spc="-10" dirty="0">
                <a:latin typeface="Garamond"/>
                <a:cs typeface="Garamond"/>
              </a:rPr>
              <a:t>платка</a:t>
            </a:r>
            <a:endParaRPr sz="1600">
              <a:latin typeface="Garamond"/>
              <a:cs typeface="Garamond"/>
            </a:endParaRPr>
          </a:p>
        </p:txBody>
      </p:sp>
      <p:sp>
        <p:nvSpPr>
          <p:cNvPr id="21" name="object 21"/>
          <p:cNvSpPr txBox="1">
            <a:spLocks noGrp="1"/>
          </p:cNvSpPr>
          <p:nvPr>
            <p:ph type="title"/>
          </p:nvPr>
        </p:nvSpPr>
        <p:spPr>
          <a:xfrm>
            <a:off x="3519042" y="82042"/>
            <a:ext cx="6597650" cy="513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200" dirty="0">
                <a:solidFill>
                  <a:srgbClr val="B73D35"/>
                </a:solidFill>
                <a:latin typeface="Times New Roman"/>
                <a:cs typeface="Times New Roman"/>
              </a:rPr>
              <a:t>Как</a:t>
            </a:r>
            <a:r>
              <a:rPr sz="3200" spc="-75" dirty="0">
                <a:solidFill>
                  <a:srgbClr val="B73D35"/>
                </a:solidFill>
                <a:latin typeface="Times New Roman"/>
                <a:cs typeface="Times New Roman"/>
              </a:rPr>
              <a:t> </a:t>
            </a:r>
            <a:r>
              <a:rPr sz="3200" dirty="0">
                <a:solidFill>
                  <a:srgbClr val="B73D35"/>
                </a:solidFill>
                <a:latin typeface="Times New Roman"/>
                <a:cs typeface="Times New Roman"/>
              </a:rPr>
              <a:t>избежать</a:t>
            </a:r>
            <a:r>
              <a:rPr sz="3200" spc="-90" dirty="0">
                <a:solidFill>
                  <a:srgbClr val="B73D35"/>
                </a:solidFill>
                <a:latin typeface="Times New Roman"/>
                <a:cs typeface="Times New Roman"/>
              </a:rPr>
              <a:t> </a:t>
            </a:r>
            <a:r>
              <a:rPr sz="3200" dirty="0">
                <a:solidFill>
                  <a:srgbClr val="B73D35"/>
                </a:solidFill>
                <a:latin typeface="Times New Roman"/>
                <a:cs typeface="Times New Roman"/>
              </a:rPr>
              <a:t>заражения</a:t>
            </a:r>
            <a:r>
              <a:rPr sz="3200" spc="-60" dirty="0">
                <a:solidFill>
                  <a:srgbClr val="B73D35"/>
                </a:solidFill>
                <a:latin typeface="Times New Roman"/>
                <a:cs typeface="Times New Roman"/>
              </a:rPr>
              <a:t> </a:t>
            </a:r>
            <a:r>
              <a:rPr sz="3200" dirty="0">
                <a:solidFill>
                  <a:srgbClr val="B73D35"/>
                </a:solidFill>
                <a:latin typeface="Times New Roman"/>
                <a:cs typeface="Times New Roman"/>
              </a:rPr>
              <a:t>COVID-</a:t>
            </a:r>
            <a:r>
              <a:rPr sz="3200" spc="-25" dirty="0">
                <a:solidFill>
                  <a:srgbClr val="B73D35"/>
                </a:solidFill>
                <a:latin typeface="Times New Roman"/>
                <a:cs typeface="Times New Roman"/>
              </a:rPr>
              <a:t>19</a:t>
            </a:r>
            <a:endParaRPr sz="3200">
              <a:latin typeface="Times New Roman"/>
              <a:cs typeface="Times New Roman"/>
            </a:endParaRPr>
          </a:p>
        </p:txBody>
      </p:sp>
      <p:pic>
        <p:nvPicPr>
          <p:cNvPr id="22" name="object 22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990600" y="1452372"/>
            <a:ext cx="1937766" cy="1599438"/>
          </a:xfrm>
          <a:prstGeom prst="rect">
            <a:avLst/>
          </a:prstGeom>
        </p:spPr>
      </p:pic>
      <p:pic>
        <p:nvPicPr>
          <p:cNvPr id="23" name="object 23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10254995" y="1453896"/>
            <a:ext cx="987551" cy="981455"/>
          </a:xfrm>
          <a:prstGeom prst="rect">
            <a:avLst/>
          </a:prstGeom>
        </p:spPr>
      </p:pic>
      <p:pic>
        <p:nvPicPr>
          <p:cNvPr id="24" name="object 24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10074147" y="4997577"/>
            <a:ext cx="984503" cy="978522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81001" y="609600"/>
            <a:ext cx="6934199" cy="1107996"/>
          </a:xfrm>
        </p:spPr>
        <p:txBody>
          <a:bodyPr/>
          <a:lstStyle/>
          <a:p>
            <a:pPr algn="ctr"/>
            <a:r>
              <a:rPr lang="ru-RU" b="1" i="1" dirty="0">
                <a:solidFill>
                  <a:schemeClr val="accent6">
                    <a:lumMod val="50000"/>
                  </a:schemeClr>
                </a:solidFill>
              </a:rPr>
              <a:t>АКТУАЛЬНОСТЬ </a:t>
            </a:r>
            <a:r>
              <a:rPr lang="ru-RU" b="1" i="1" dirty="0" smtClean="0">
                <a:solidFill>
                  <a:schemeClr val="accent6">
                    <a:lumMod val="50000"/>
                  </a:schemeClr>
                </a:solidFill>
              </a:rPr>
              <a:t>ТЕМЫ</a:t>
            </a:r>
            <a:r>
              <a:rPr lang="ru-RU" b="1" i="1" dirty="0">
                <a:solidFill>
                  <a:schemeClr val="accent6">
                    <a:lumMod val="50000"/>
                  </a:schemeClr>
                </a:solidFill>
              </a:rPr>
              <a:t/>
            </a:r>
            <a:br>
              <a:rPr lang="ru-RU" b="1" i="1" dirty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b="1" i="1" dirty="0">
                <a:solidFill>
                  <a:schemeClr val="accent6">
                    <a:lumMod val="50000"/>
                  </a:schemeClr>
                </a:solidFill>
              </a:rPr>
              <a:t>Профилактика ЗОЖ "</a:t>
            </a:r>
            <a:r>
              <a:rPr lang="ru-RU" b="1" i="1" dirty="0" err="1">
                <a:solidFill>
                  <a:schemeClr val="accent6">
                    <a:lumMod val="50000"/>
                  </a:schemeClr>
                </a:solidFill>
              </a:rPr>
              <a:t>Коронавирус</a:t>
            </a:r>
            <a:r>
              <a:rPr lang="ru-RU" b="1" i="1" dirty="0">
                <a:solidFill>
                  <a:schemeClr val="accent6">
                    <a:lumMod val="50000"/>
                  </a:schemeClr>
                </a:solidFill>
              </a:rPr>
              <a:t> COVID-19"</a:t>
            </a:r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> </a:t>
            </a:r>
            <a:br>
              <a:rPr lang="ru-RU" b="1" dirty="0">
                <a:solidFill>
                  <a:schemeClr val="accent6">
                    <a:lumMod val="50000"/>
                  </a:schemeClr>
                </a:solidFill>
              </a:rPr>
            </a:br>
            <a:endParaRPr lang="ru-RU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4"/>
          </p:nvPr>
        </p:nvSpPr>
        <p:spPr>
          <a:xfrm>
            <a:off x="381001" y="1524000"/>
            <a:ext cx="6934199" cy="5416868"/>
          </a:xfrm>
        </p:spPr>
        <p:txBody>
          <a:bodyPr/>
          <a:lstStyle/>
          <a:p>
            <a:pPr algn="ctr"/>
            <a:r>
              <a:rPr lang="ru-RU" sz="2400" b="1" dirty="0">
                <a:solidFill>
                  <a:schemeClr val="accent6">
                    <a:lumMod val="75000"/>
                  </a:schemeClr>
                </a:solidFill>
              </a:rPr>
              <a:t>Представляет собой исследование того, откуда взялся и как выглядит возбудитель COVID-19, какие симптомы проявления у человека заболевания, вызванного новой </a:t>
            </a:r>
            <a:r>
              <a:rPr lang="ru-RU" sz="2400" b="1" dirty="0" err="1">
                <a:solidFill>
                  <a:schemeClr val="accent6">
                    <a:lumMod val="75000"/>
                  </a:schemeClr>
                </a:solidFill>
              </a:rPr>
              <a:t>коронавирусной</a:t>
            </a:r>
            <a:r>
              <a:rPr lang="ru-RU" sz="2400" b="1" dirty="0">
                <a:solidFill>
                  <a:schemeClr val="accent6">
                    <a:lumMod val="75000"/>
                  </a:schemeClr>
                </a:solidFill>
              </a:rPr>
              <a:t> инфекцией, можно ли избежать заражения </a:t>
            </a:r>
            <a:r>
              <a:rPr lang="ru-RU" sz="2400" b="1" dirty="0" err="1">
                <a:solidFill>
                  <a:schemeClr val="accent6">
                    <a:lumMod val="75000"/>
                  </a:schemeClr>
                </a:solidFill>
              </a:rPr>
              <a:t>коронавирусом</a:t>
            </a:r>
            <a:r>
              <a:rPr lang="ru-RU" sz="2400" b="1" dirty="0">
                <a:solidFill>
                  <a:schemeClr val="accent6">
                    <a:lumMod val="75000"/>
                  </a:schemeClr>
                </a:solidFill>
              </a:rPr>
              <a:t> и какие методы профилактики COVID-19 следует применять ежедневно.</a:t>
            </a:r>
          </a:p>
          <a:p>
            <a:pPr algn="ctr"/>
            <a:r>
              <a:rPr lang="ru-RU" sz="2400" b="1" dirty="0">
                <a:solidFill>
                  <a:schemeClr val="accent6">
                    <a:lumMod val="75000"/>
                  </a:schemeClr>
                </a:solidFill>
              </a:rPr>
              <a:t>В исследовательском проекте на тему </a:t>
            </a:r>
            <a:r>
              <a:rPr lang="ru-RU" sz="2400" b="1" dirty="0" err="1">
                <a:solidFill>
                  <a:schemeClr val="accent6">
                    <a:lumMod val="75000"/>
                  </a:schemeClr>
                </a:solidFill>
              </a:rPr>
              <a:t>коронавируса</a:t>
            </a:r>
            <a:r>
              <a:rPr lang="ru-RU" sz="2400" b="1" dirty="0">
                <a:solidFill>
                  <a:schemeClr val="accent6">
                    <a:lumMod val="75000"/>
                  </a:schemeClr>
                </a:solidFill>
              </a:rPr>
              <a:t> "COVID-19" </a:t>
            </a:r>
          </a:p>
          <a:p>
            <a:pPr algn="ctr"/>
            <a:r>
              <a:rPr lang="ru-RU" sz="2400" b="1" dirty="0">
                <a:solidFill>
                  <a:schemeClr val="accent6">
                    <a:lumMod val="75000"/>
                  </a:schemeClr>
                </a:solidFill>
              </a:rPr>
              <a:t>приняли учащиеся 7а и 7б классов КОУ ВО «Елань-Коленовский ЦППМСП».                                              Так же в работе представлен анализ ответов на вопросы социологического опроса                                           </a:t>
            </a:r>
            <a:r>
              <a:rPr lang="ru-RU" sz="2000" b="1" dirty="0">
                <a:solidFill>
                  <a:schemeClr val="accent6">
                    <a:lumMod val="75000"/>
                  </a:schemeClr>
                </a:solidFill>
              </a:rPr>
              <a:t> о распространении и предотвращении СOVID-19.</a:t>
            </a:r>
          </a:p>
          <a:p>
            <a:pPr algn="ctr"/>
            <a:endParaRPr lang="ru-RU" sz="20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6200" y="1524000"/>
            <a:ext cx="4191000" cy="3733800"/>
          </a:xfrm>
          <a:prstGeom prst="ellipse">
            <a:avLst/>
          </a:prstGeom>
          <a:ln w="63500" cap="rnd">
            <a:solidFill>
              <a:srgbClr val="FFC00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val="253346268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297305" y="1033653"/>
            <a:ext cx="7811770" cy="252920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800" b="1" spc="-30" dirty="0">
                <a:solidFill>
                  <a:srgbClr val="B73D35"/>
                </a:solidFill>
                <a:latin typeface="Times New Roman"/>
                <a:cs typeface="Times New Roman"/>
              </a:rPr>
              <a:t>Соблюдайте</a:t>
            </a:r>
            <a:r>
              <a:rPr sz="2800" b="1" spc="-135" dirty="0">
                <a:solidFill>
                  <a:srgbClr val="B73D35"/>
                </a:solidFill>
                <a:latin typeface="Times New Roman"/>
                <a:cs typeface="Times New Roman"/>
              </a:rPr>
              <a:t> </a:t>
            </a:r>
            <a:r>
              <a:rPr sz="2800" b="1" dirty="0">
                <a:solidFill>
                  <a:srgbClr val="B73D35"/>
                </a:solidFill>
                <a:latin typeface="Times New Roman"/>
                <a:cs typeface="Times New Roman"/>
              </a:rPr>
              <a:t>правила</a:t>
            </a:r>
            <a:r>
              <a:rPr sz="2800" b="1" spc="-120" dirty="0">
                <a:solidFill>
                  <a:srgbClr val="B73D35"/>
                </a:solidFill>
                <a:latin typeface="Times New Roman"/>
                <a:cs typeface="Times New Roman"/>
              </a:rPr>
              <a:t> </a:t>
            </a:r>
            <a:r>
              <a:rPr sz="2800" b="1" spc="-10" dirty="0">
                <a:solidFill>
                  <a:srgbClr val="B73D35"/>
                </a:solidFill>
                <a:latin typeface="Times New Roman"/>
                <a:cs typeface="Times New Roman"/>
              </a:rPr>
              <a:t>респираторной</a:t>
            </a:r>
            <a:r>
              <a:rPr sz="2800" b="1" spc="-114" dirty="0">
                <a:solidFill>
                  <a:srgbClr val="B73D35"/>
                </a:solidFill>
                <a:latin typeface="Times New Roman"/>
                <a:cs typeface="Times New Roman"/>
              </a:rPr>
              <a:t> </a:t>
            </a:r>
            <a:r>
              <a:rPr sz="2800" b="1" spc="-10" dirty="0">
                <a:solidFill>
                  <a:srgbClr val="B73D35"/>
                </a:solidFill>
                <a:latin typeface="Times New Roman"/>
                <a:cs typeface="Times New Roman"/>
              </a:rPr>
              <a:t>гигиены</a:t>
            </a:r>
            <a:endParaRPr sz="2800">
              <a:latin typeface="Times New Roman"/>
              <a:cs typeface="Times New Roman"/>
            </a:endParaRPr>
          </a:p>
          <a:p>
            <a:pPr marL="355600" marR="5080" indent="-342900">
              <a:lnSpc>
                <a:spcPct val="100000"/>
              </a:lnSpc>
              <a:spcBef>
                <a:spcPts val="1955"/>
              </a:spcBef>
              <a:buClr>
                <a:srgbClr val="001F5F"/>
              </a:buClr>
              <a:buFont typeface="Wingdings"/>
              <a:buChar char=""/>
              <a:tabLst>
                <a:tab pos="355600" algn="l"/>
              </a:tabLst>
            </a:pPr>
            <a:r>
              <a:rPr sz="2400" b="1" dirty="0">
                <a:latin typeface="Times New Roman"/>
                <a:cs typeface="Times New Roman"/>
              </a:rPr>
              <a:t>Не</a:t>
            </a:r>
            <a:r>
              <a:rPr sz="2400" b="1" spc="-50" dirty="0">
                <a:latin typeface="Times New Roman"/>
                <a:cs typeface="Times New Roman"/>
              </a:rPr>
              <a:t> </a:t>
            </a:r>
            <a:r>
              <a:rPr sz="2400" b="1" dirty="0">
                <a:latin typeface="Times New Roman"/>
                <a:cs typeface="Times New Roman"/>
              </a:rPr>
              <a:t>прикрывайте</a:t>
            </a:r>
            <a:r>
              <a:rPr sz="2400" b="1" spc="-15" dirty="0">
                <a:latin typeface="Times New Roman"/>
                <a:cs typeface="Times New Roman"/>
              </a:rPr>
              <a:t> </a:t>
            </a:r>
            <a:r>
              <a:rPr sz="2400" b="1" dirty="0">
                <a:latin typeface="Times New Roman"/>
                <a:cs typeface="Times New Roman"/>
              </a:rPr>
              <a:t>рот</a:t>
            </a:r>
            <a:r>
              <a:rPr sz="2400" b="1" spc="-35" dirty="0">
                <a:latin typeface="Times New Roman"/>
                <a:cs typeface="Times New Roman"/>
              </a:rPr>
              <a:t> </a:t>
            </a:r>
            <a:r>
              <a:rPr sz="2400" b="1" dirty="0">
                <a:latin typeface="Times New Roman"/>
                <a:cs typeface="Times New Roman"/>
              </a:rPr>
              <a:t>и</a:t>
            </a:r>
            <a:r>
              <a:rPr sz="2400" b="1" spc="-35" dirty="0">
                <a:latin typeface="Times New Roman"/>
                <a:cs typeface="Times New Roman"/>
              </a:rPr>
              <a:t> </a:t>
            </a:r>
            <a:r>
              <a:rPr sz="2400" b="1" dirty="0">
                <a:latin typeface="Times New Roman"/>
                <a:cs typeface="Times New Roman"/>
              </a:rPr>
              <a:t>нос</a:t>
            </a:r>
            <a:r>
              <a:rPr sz="2400" b="1" spc="-40" dirty="0">
                <a:latin typeface="Times New Roman"/>
                <a:cs typeface="Times New Roman"/>
              </a:rPr>
              <a:t> </a:t>
            </a:r>
            <a:r>
              <a:rPr sz="2400" b="1" dirty="0">
                <a:latin typeface="Times New Roman"/>
                <a:cs typeface="Times New Roman"/>
              </a:rPr>
              <a:t>ладонью</a:t>
            </a:r>
            <a:r>
              <a:rPr sz="2400" b="1" spc="-25" dirty="0">
                <a:latin typeface="Times New Roman"/>
                <a:cs typeface="Times New Roman"/>
              </a:rPr>
              <a:t> </a:t>
            </a:r>
            <a:r>
              <a:rPr sz="2400" b="1" dirty="0">
                <a:latin typeface="Times New Roman"/>
                <a:cs typeface="Times New Roman"/>
              </a:rPr>
              <a:t>без</a:t>
            </a:r>
            <a:r>
              <a:rPr sz="2400" b="1" spc="-40" dirty="0">
                <a:latin typeface="Times New Roman"/>
                <a:cs typeface="Times New Roman"/>
              </a:rPr>
              <a:t> </a:t>
            </a:r>
            <a:r>
              <a:rPr sz="2400" b="1" dirty="0">
                <a:latin typeface="Times New Roman"/>
                <a:cs typeface="Times New Roman"/>
              </a:rPr>
              <a:t>платка:</a:t>
            </a:r>
            <a:r>
              <a:rPr sz="2400" b="1" spc="-15" dirty="0">
                <a:latin typeface="Times New Roman"/>
                <a:cs typeface="Times New Roman"/>
              </a:rPr>
              <a:t> </a:t>
            </a:r>
            <a:r>
              <a:rPr sz="2400" b="1" spc="-10" dirty="0">
                <a:latin typeface="Times New Roman"/>
                <a:cs typeface="Times New Roman"/>
              </a:rPr>
              <a:t>иначе </a:t>
            </a:r>
            <a:r>
              <a:rPr sz="2400" b="1" dirty="0">
                <a:latin typeface="Times New Roman"/>
                <a:cs typeface="Times New Roman"/>
              </a:rPr>
              <a:t>руки</a:t>
            </a:r>
            <a:r>
              <a:rPr sz="2400" b="1" spc="-50" dirty="0">
                <a:latin typeface="Times New Roman"/>
                <a:cs typeface="Times New Roman"/>
              </a:rPr>
              <a:t> </a:t>
            </a:r>
            <a:r>
              <a:rPr sz="2400" b="1" dirty="0">
                <a:latin typeface="Times New Roman"/>
                <a:cs typeface="Times New Roman"/>
              </a:rPr>
              <a:t>превратятся</a:t>
            </a:r>
            <a:r>
              <a:rPr sz="2400" b="1" spc="-40" dirty="0">
                <a:latin typeface="Times New Roman"/>
                <a:cs typeface="Times New Roman"/>
              </a:rPr>
              <a:t> </a:t>
            </a:r>
            <a:r>
              <a:rPr sz="2400" b="1" dirty="0">
                <a:latin typeface="Times New Roman"/>
                <a:cs typeface="Times New Roman"/>
              </a:rPr>
              <a:t>в</a:t>
            </a:r>
            <a:r>
              <a:rPr sz="2400" b="1" spc="-55" dirty="0">
                <a:latin typeface="Times New Roman"/>
                <a:cs typeface="Times New Roman"/>
              </a:rPr>
              <a:t> </a:t>
            </a:r>
            <a:r>
              <a:rPr sz="2400" b="1" dirty="0">
                <a:latin typeface="Times New Roman"/>
                <a:cs typeface="Times New Roman"/>
              </a:rPr>
              <a:t>биологическое</a:t>
            </a:r>
            <a:r>
              <a:rPr sz="2400" b="1" spc="-50" dirty="0">
                <a:latin typeface="Times New Roman"/>
                <a:cs typeface="Times New Roman"/>
              </a:rPr>
              <a:t> </a:t>
            </a:r>
            <a:r>
              <a:rPr sz="2400" b="1" spc="-10" dirty="0">
                <a:latin typeface="Times New Roman"/>
                <a:cs typeface="Times New Roman"/>
              </a:rPr>
              <a:t>оружие.</a:t>
            </a:r>
            <a:endParaRPr sz="24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buClr>
                <a:srgbClr val="001F5F"/>
              </a:buClr>
              <a:buFont typeface="Wingdings"/>
              <a:buChar char=""/>
              <a:tabLst>
                <a:tab pos="355600" algn="l"/>
              </a:tabLst>
            </a:pPr>
            <a:r>
              <a:rPr sz="2400" b="1" dirty="0">
                <a:latin typeface="Times New Roman"/>
                <a:cs typeface="Times New Roman"/>
              </a:rPr>
              <a:t>Руки</a:t>
            </a:r>
            <a:r>
              <a:rPr sz="2400" b="1" spc="-30" dirty="0">
                <a:latin typeface="Times New Roman"/>
                <a:cs typeface="Times New Roman"/>
              </a:rPr>
              <a:t> </a:t>
            </a:r>
            <a:r>
              <a:rPr sz="2400" b="1" dirty="0">
                <a:latin typeface="Times New Roman"/>
                <a:cs typeface="Times New Roman"/>
              </a:rPr>
              <a:t>касаются</a:t>
            </a:r>
            <a:r>
              <a:rPr sz="2400" b="1" spc="-10" dirty="0">
                <a:latin typeface="Times New Roman"/>
                <a:cs typeface="Times New Roman"/>
              </a:rPr>
              <a:t> поверхностей,</a:t>
            </a:r>
            <a:endParaRPr sz="2400">
              <a:latin typeface="Times New Roman"/>
              <a:cs typeface="Times New Roman"/>
            </a:endParaRPr>
          </a:p>
          <a:p>
            <a:pPr marL="355600">
              <a:lnSpc>
                <a:spcPct val="100000"/>
              </a:lnSpc>
            </a:pPr>
            <a:r>
              <a:rPr sz="2400" b="1" dirty="0">
                <a:latin typeface="Times New Roman"/>
                <a:cs typeface="Times New Roman"/>
              </a:rPr>
              <a:t>на</a:t>
            </a:r>
            <a:r>
              <a:rPr sz="2400" b="1" spc="-85" dirty="0">
                <a:latin typeface="Times New Roman"/>
                <a:cs typeface="Times New Roman"/>
              </a:rPr>
              <a:t> </a:t>
            </a:r>
            <a:r>
              <a:rPr sz="2400" b="1" dirty="0">
                <a:latin typeface="Times New Roman"/>
                <a:cs typeface="Times New Roman"/>
              </a:rPr>
              <a:t>которых</a:t>
            </a:r>
            <a:r>
              <a:rPr sz="2400" b="1" spc="-65" dirty="0">
                <a:latin typeface="Times New Roman"/>
                <a:cs typeface="Times New Roman"/>
              </a:rPr>
              <a:t> </a:t>
            </a:r>
            <a:r>
              <a:rPr sz="2400" b="1" dirty="0">
                <a:latin typeface="Times New Roman"/>
                <a:cs typeface="Times New Roman"/>
              </a:rPr>
              <a:t>может</a:t>
            </a:r>
            <a:r>
              <a:rPr sz="2400" b="1" spc="-80" dirty="0">
                <a:latin typeface="Times New Roman"/>
                <a:cs typeface="Times New Roman"/>
              </a:rPr>
              <a:t> </a:t>
            </a:r>
            <a:r>
              <a:rPr sz="2400" b="1" spc="-10" dirty="0">
                <a:latin typeface="Times New Roman"/>
                <a:cs typeface="Times New Roman"/>
              </a:rPr>
              <a:t>присутствовать</a:t>
            </a:r>
            <a:r>
              <a:rPr sz="2400" b="1" spc="-60" dirty="0">
                <a:latin typeface="Times New Roman"/>
                <a:cs typeface="Times New Roman"/>
              </a:rPr>
              <a:t> </a:t>
            </a:r>
            <a:r>
              <a:rPr sz="2400" b="1" spc="-10" dirty="0">
                <a:latin typeface="Times New Roman"/>
                <a:cs typeface="Times New Roman"/>
              </a:rPr>
              <a:t>вирус.</a:t>
            </a:r>
            <a:endParaRPr sz="24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buClr>
                <a:srgbClr val="001F5F"/>
              </a:buClr>
              <a:buFont typeface="Wingdings"/>
              <a:buChar char=""/>
              <a:tabLst>
                <a:tab pos="355600" algn="l"/>
              </a:tabLst>
            </a:pPr>
            <a:r>
              <a:rPr sz="2400" b="1" dirty="0">
                <a:latin typeface="Times New Roman"/>
                <a:cs typeface="Times New Roman"/>
              </a:rPr>
              <a:t>Можно</a:t>
            </a:r>
            <a:r>
              <a:rPr sz="2400" b="1" spc="-60" dirty="0">
                <a:latin typeface="Times New Roman"/>
                <a:cs typeface="Times New Roman"/>
              </a:rPr>
              <a:t> </a:t>
            </a:r>
            <a:r>
              <a:rPr sz="2400" b="1" dirty="0">
                <a:latin typeface="Times New Roman"/>
                <a:cs typeface="Times New Roman"/>
              </a:rPr>
              <a:t>перенести</a:t>
            </a:r>
            <a:r>
              <a:rPr sz="2400" b="1" spc="-55" dirty="0">
                <a:latin typeface="Times New Roman"/>
                <a:cs typeface="Times New Roman"/>
              </a:rPr>
              <a:t> </a:t>
            </a:r>
            <a:r>
              <a:rPr sz="2400" b="1" dirty="0">
                <a:latin typeface="Times New Roman"/>
                <a:cs typeface="Times New Roman"/>
              </a:rPr>
              <a:t>вирус</a:t>
            </a:r>
            <a:r>
              <a:rPr sz="2400" b="1" spc="-45" dirty="0">
                <a:latin typeface="Times New Roman"/>
                <a:cs typeface="Times New Roman"/>
              </a:rPr>
              <a:t> </a:t>
            </a:r>
            <a:r>
              <a:rPr sz="2400" b="1" dirty="0">
                <a:latin typeface="Times New Roman"/>
                <a:cs typeface="Times New Roman"/>
              </a:rPr>
              <a:t>с</a:t>
            </a:r>
            <a:r>
              <a:rPr sz="2400" b="1" spc="-55" dirty="0">
                <a:latin typeface="Times New Roman"/>
                <a:cs typeface="Times New Roman"/>
              </a:rPr>
              <a:t> </a:t>
            </a:r>
            <a:r>
              <a:rPr sz="2400" b="1" dirty="0">
                <a:latin typeface="Times New Roman"/>
                <a:cs typeface="Times New Roman"/>
              </a:rPr>
              <a:t>кожи</a:t>
            </a:r>
            <a:r>
              <a:rPr sz="2400" b="1" spc="-50" dirty="0">
                <a:latin typeface="Times New Roman"/>
                <a:cs typeface="Times New Roman"/>
              </a:rPr>
              <a:t> </a:t>
            </a:r>
            <a:r>
              <a:rPr sz="2400" b="1" dirty="0">
                <a:latin typeface="Times New Roman"/>
                <a:cs typeface="Times New Roman"/>
              </a:rPr>
              <a:t>рук</a:t>
            </a:r>
            <a:r>
              <a:rPr sz="2400" b="1" spc="-45" dirty="0">
                <a:latin typeface="Times New Roman"/>
                <a:cs typeface="Times New Roman"/>
              </a:rPr>
              <a:t> </a:t>
            </a:r>
            <a:r>
              <a:rPr sz="2400" b="1" dirty="0">
                <a:latin typeface="Times New Roman"/>
                <a:cs typeface="Times New Roman"/>
              </a:rPr>
              <a:t>в</a:t>
            </a:r>
            <a:r>
              <a:rPr sz="2400" b="1" spc="-55" dirty="0">
                <a:latin typeface="Times New Roman"/>
                <a:cs typeface="Times New Roman"/>
              </a:rPr>
              <a:t> </a:t>
            </a:r>
            <a:r>
              <a:rPr sz="2400" b="1" spc="-10" dirty="0">
                <a:latin typeface="Times New Roman"/>
                <a:cs typeface="Times New Roman"/>
              </a:rPr>
              <a:t>организм.</a:t>
            </a:r>
            <a:endParaRPr sz="2400">
              <a:latin typeface="Times New Roman"/>
              <a:cs typeface="Times New Roman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9613392" y="1536191"/>
            <a:ext cx="1607820" cy="1685543"/>
          </a:xfrm>
          <a:prstGeom prst="rect">
            <a:avLst/>
          </a:prstGeom>
        </p:spPr>
      </p:pic>
      <p:grpSp>
        <p:nvGrpSpPr>
          <p:cNvPr id="4" name="object 4"/>
          <p:cNvGrpSpPr/>
          <p:nvPr/>
        </p:nvGrpSpPr>
        <p:grpSpPr>
          <a:xfrm>
            <a:off x="0" y="3332975"/>
            <a:ext cx="887094" cy="1245235"/>
            <a:chOff x="0" y="3332975"/>
            <a:chExt cx="887094" cy="1245235"/>
          </a:xfrm>
        </p:grpSpPr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0" y="3332975"/>
              <a:ext cx="886980" cy="1245120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0" y="3345179"/>
              <a:ext cx="815403" cy="1161288"/>
            </a:xfrm>
            <a:prstGeom prst="rect">
              <a:avLst/>
            </a:prstGeom>
          </p:spPr>
        </p:pic>
        <p:sp>
          <p:nvSpPr>
            <p:cNvPr id="7" name="object 7"/>
            <p:cNvSpPr/>
            <p:nvPr/>
          </p:nvSpPr>
          <p:spPr>
            <a:xfrm>
              <a:off x="176441" y="3586987"/>
              <a:ext cx="405765" cy="686435"/>
            </a:xfrm>
            <a:custGeom>
              <a:avLst/>
              <a:gdLst/>
              <a:ahLst/>
              <a:cxnLst/>
              <a:rect l="l" t="t" r="r" b="b"/>
              <a:pathLst>
                <a:path w="405765" h="686435">
                  <a:moveTo>
                    <a:pt x="405015" y="0"/>
                  </a:moveTo>
                  <a:lnTo>
                    <a:pt x="68008" y="0"/>
                  </a:lnTo>
                  <a:lnTo>
                    <a:pt x="16878" y="363347"/>
                  </a:lnTo>
                  <a:lnTo>
                    <a:pt x="32004" y="361039"/>
                  </a:lnTo>
                  <a:lnTo>
                    <a:pt x="46599" y="359076"/>
                  </a:lnTo>
                  <a:lnTo>
                    <a:pt x="87281" y="355234"/>
                  </a:lnTo>
                  <a:lnTo>
                    <a:pt x="124091" y="353949"/>
                  </a:lnTo>
                  <a:lnTo>
                    <a:pt x="144444" y="354423"/>
                  </a:lnTo>
                  <a:lnTo>
                    <a:pt x="196557" y="361442"/>
                  </a:lnTo>
                  <a:lnTo>
                    <a:pt x="235973" y="376658"/>
                  </a:lnTo>
                  <a:lnTo>
                    <a:pt x="269846" y="409061"/>
                  </a:lnTo>
                  <a:lnTo>
                    <a:pt x="283351" y="454374"/>
                  </a:lnTo>
                  <a:lnTo>
                    <a:pt x="283908" y="467613"/>
                  </a:lnTo>
                  <a:lnTo>
                    <a:pt x="283396" y="480044"/>
                  </a:lnTo>
                  <a:lnTo>
                    <a:pt x="271029" y="524934"/>
                  </a:lnTo>
                  <a:lnTo>
                    <a:pt x="240113" y="559091"/>
                  </a:lnTo>
                  <a:lnTo>
                    <a:pt x="204000" y="576326"/>
                  </a:lnTo>
                  <a:lnTo>
                    <a:pt x="155606" y="584666"/>
                  </a:lnTo>
                  <a:lnTo>
                    <a:pt x="136499" y="585216"/>
                  </a:lnTo>
                  <a:lnTo>
                    <a:pt x="120712" y="584765"/>
                  </a:lnTo>
                  <a:lnTo>
                    <a:pt x="71475" y="578104"/>
                  </a:lnTo>
                  <a:lnTo>
                    <a:pt x="18618" y="562369"/>
                  </a:lnTo>
                  <a:lnTo>
                    <a:pt x="0" y="554989"/>
                  </a:lnTo>
                  <a:lnTo>
                    <a:pt x="0" y="657732"/>
                  </a:lnTo>
                  <a:lnTo>
                    <a:pt x="49050" y="673788"/>
                  </a:lnTo>
                  <a:lnTo>
                    <a:pt x="104860" y="684053"/>
                  </a:lnTo>
                  <a:lnTo>
                    <a:pt x="144932" y="686054"/>
                  </a:lnTo>
                  <a:lnTo>
                    <a:pt x="175334" y="684986"/>
                  </a:lnTo>
                  <a:lnTo>
                    <a:pt x="230927" y="676517"/>
                  </a:lnTo>
                  <a:lnTo>
                    <a:pt x="279478" y="659895"/>
                  </a:lnTo>
                  <a:lnTo>
                    <a:pt x="320425" y="636551"/>
                  </a:lnTo>
                  <a:lnTo>
                    <a:pt x="353631" y="606899"/>
                  </a:lnTo>
                  <a:lnTo>
                    <a:pt x="378820" y="571795"/>
                  </a:lnTo>
                  <a:lnTo>
                    <a:pt x="395883" y="531600"/>
                  </a:lnTo>
                  <a:lnTo>
                    <a:pt x="404441" y="488027"/>
                  </a:lnTo>
                  <a:lnTo>
                    <a:pt x="405511" y="465074"/>
                  </a:lnTo>
                  <a:lnTo>
                    <a:pt x="404581" y="442525"/>
                  </a:lnTo>
                  <a:lnTo>
                    <a:pt x="397142" y="400476"/>
                  </a:lnTo>
                  <a:lnTo>
                    <a:pt x="382280" y="362713"/>
                  </a:lnTo>
                  <a:lnTo>
                    <a:pt x="360196" y="330190"/>
                  </a:lnTo>
                  <a:lnTo>
                    <a:pt x="330877" y="303234"/>
                  </a:lnTo>
                  <a:lnTo>
                    <a:pt x="294149" y="282418"/>
                  </a:lnTo>
                  <a:lnTo>
                    <a:pt x="250041" y="267892"/>
                  </a:lnTo>
                  <a:lnTo>
                    <a:pt x="198916" y="260514"/>
                  </a:lnTo>
                  <a:lnTo>
                    <a:pt x="170751" y="259587"/>
                  </a:lnTo>
                  <a:lnTo>
                    <a:pt x="163804" y="259587"/>
                  </a:lnTo>
                  <a:lnTo>
                    <a:pt x="146430" y="260095"/>
                  </a:lnTo>
                  <a:lnTo>
                    <a:pt x="168262" y="107314"/>
                  </a:lnTo>
                  <a:lnTo>
                    <a:pt x="405015" y="107314"/>
                  </a:lnTo>
                  <a:lnTo>
                    <a:pt x="40501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176441" y="3586987"/>
              <a:ext cx="405765" cy="686435"/>
            </a:xfrm>
            <a:custGeom>
              <a:avLst/>
              <a:gdLst/>
              <a:ahLst/>
              <a:cxnLst/>
              <a:rect l="l" t="t" r="r" b="b"/>
              <a:pathLst>
                <a:path w="405765" h="686435">
                  <a:moveTo>
                    <a:pt x="68008" y="0"/>
                  </a:moveTo>
                  <a:lnTo>
                    <a:pt x="405015" y="0"/>
                  </a:lnTo>
                  <a:lnTo>
                    <a:pt x="405015" y="107314"/>
                  </a:lnTo>
                  <a:lnTo>
                    <a:pt x="168262" y="107314"/>
                  </a:lnTo>
                  <a:lnTo>
                    <a:pt x="146430" y="260095"/>
                  </a:lnTo>
                  <a:lnTo>
                    <a:pt x="155689" y="259842"/>
                  </a:lnTo>
                  <a:lnTo>
                    <a:pt x="163804" y="259587"/>
                  </a:lnTo>
                  <a:lnTo>
                    <a:pt x="170751" y="259587"/>
                  </a:lnTo>
                  <a:lnTo>
                    <a:pt x="225347" y="263286"/>
                  </a:lnTo>
                  <a:lnTo>
                    <a:pt x="272999" y="274319"/>
                  </a:lnTo>
                  <a:lnTo>
                    <a:pt x="313442" y="292052"/>
                  </a:lnTo>
                  <a:lnTo>
                    <a:pt x="346456" y="315975"/>
                  </a:lnTo>
                  <a:lnTo>
                    <a:pt x="372136" y="345773"/>
                  </a:lnTo>
                  <a:lnTo>
                    <a:pt x="390626" y="381000"/>
                  </a:lnTo>
                  <a:lnTo>
                    <a:pt x="401793" y="420989"/>
                  </a:lnTo>
                  <a:lnTo>
                    <a:pt x="405511" y="465074"/>
                  </a:lnTo>
                  <a:lnTo>
                    <a:pt x="404441" y="488027"/>
                  </a:lnTo>
                  <a:lnTo>
                    <a:pt x="395883" y="531600"/>
                  </a:lnTo>
                  <a:lnTo>
                    <a:pt x="378820" y="571795"/>
                  </a:lnTo>
                  <a:lnTo>
                    <a:pt x="353631" y="606899"/>
                  </a:lnTo>
                  <a:lnTo>
                    <a:pt x="320425" y="636551"/>
                  </a:lnTo>
                  <a:lnTo>
                    <a:pt x="279478" y="659895"/>
                  </a:lnTo>
                  <a:lnTo>
                    <a:pt x="230927" y="676517"/>
                  </a:lnTo>
                  <a:lnTo>
                    <a:pt x="175334" y="684986"/>
                  </a:lnTo>
                  <a:lnTo>
                    <a:pt x="144932" y="686054"/>
                  </a:lnTo>
                  <a:lnTo>
                    <a:pt x="124617" y="685553"/>
                  </a:lnTo>
                  <a:lnTo>
                    <a:pt x="85660" y="681553"/>
                  </a:lnTo>
                  <a:lnTo>
                    <a:pt x="31894" y="668988"/>
                  </a:lnTo>
                  <a:lnTo>
                    <a:pt x="0" y="657732"/>
                  </a:lnTo>
                  <a:lnTo>
                    <a:pt x="0" y="554989"/>
                  </a:lnTo>
                  <a:lnTo>
                    <a:pt x="18618" y="562369"/>
                  </a:lnTo>
                  <a:lnTo>
                    <a:pt x="36737" y="568690"/>
                  </a:lnTo>
                  <a:lnTo>
                    <a:pt x="88198" y="581197"/>
                  </a:lnTo>
                  <a:lnTo>
                    <a:pt x="136499" y="585216"/>
                  </a:lnTo>
                  <a:lnTo>
                    <a:pt x="155606" y="584666"/>
                  </a:lnTo>
                  <a:lnTo>
                    <a:pt x="204000" y="576326"/>
                  </a:lnTo>
                  <a:lnTo>
                    <a:pt x="240113" y="559091"/>
                  </a:lnTo>
                  <a:lnTo>
                    <a:pt x="271029" y="524934"/>
                  </a:lnTo>
                  <a:lnTo>
                    <a:pt x="283396" y="480044"/>
                  </a:lnTo>
                  <a:lnTo>
                    <a:pt x="283908" y="467613"/>
                  </a:lnTo>
                  <a:lnTo>
                    <a:pt x="283351" y="454374"/>
                  </a:lnTo>
                  <a:lnTo>
                    <a:pt x="269846" y="409061"/>
                  </a:lnTo>
                  <a:lnTo>
                    <a:pt x="235973" y="376658"/>
                  </a:lnTo>
                  <a:lnTo>
                    <a:pt x="196557" y="361442"/>
                  </a:lnTo>
                  <a:lnTo>
                    <a:pt x="144444" y="354423"/>
                  </a:lnTo>
                  <a:lnTo>
                    <a:pt x="124091" y="353949"/>
                  </a:lnTo>
                  <a:lnTo>
                    <a:pt x="112223" y="354091"/>
                  </a:lnTo>
                  <a:lnTo>
                    <a:pt x="60665" y="357471"/>
                  </a:lnTo>
                  <a:lnTo>
                    <a:pt x="16878" y="363347"/>
                  </a:lnTo>
                  <a:lnTo>
                    <a:pt x="68008" y="0"/>
                  </a:lnTo>
                  <a:close/>
                </a:path>
              </a:pathLst>
            </a:custGeom>
            <a:ln w="6096">
              <a:solidFill>
                <a:srgbClr val="001F5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9"/>
          <p:cNvSpPr txBox="1"/>
          <p:nvPr/>
        </p:nvSpPr>
        <p:spPr>
          <a:xfrm>
            <a:off x="955039" y="3896359"/>
            <a:ext cx="1318260" cy="3308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spc="-10" dirty="0">
                <a:solidFill>
                  <a:srgbClr val="FFA615"/>
                </a:solidFill>
                <a:latin typeface="Times New Roman"/>
                <a:cs typeface="Times New Roman"/>
              </a:rPr>
              <a:t>ПРАВИЛО</a:t>
            </a:r>
            <a:endParaRPr sz="2000"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2441575" y="3886327"/>
            <a:ext cx="4822825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800" b="1" dirty="0">
                <a:solidFill>
                  <a:srgbClr val="B73D35"/>
                </a:solidFill>
                <a:latin typeface="Times New Roman"/>
                <a:cs typeface="Times New Roman"/>
              </a:rPr>
              <a:t>Ведите</a:t>
            </a:r>
            <a:r>
              <a:rPr sz="2800" b="1" spc="-130" dirty="0">
                <a:solidFill>
                  <a:srgbClr val="B73D35"/>
                </a:solidFill>
                <a:latin typeface="Times New Roman"/>
                <a:cs typeface="Times New Roman"/>
              </a:rPr>
              <a:t> </a:t>
            </a:r>
            <a:r>
              <a:rPr sz="2800" b="1" spc="-10" dirty="0">
                <a:solidFill>
                  <a:srgbClr val="B73D35"/>
                </a:solidFill>
                <a:latin typeface="Times New Roman"/>
                <a:cs typeface="Times New Roman"/>
              </a:rPr>
              <a:t>здоровый</a:t>
            </a:r>
            <a:r>
              <a:rPr sz="2800" b="1" spc="-120" dirty="0">
                <a:solidFill>
                  <a:srgbClr val="B73D35"/>
                </a:solidFill>
                <a:latin typeface="Times New Roman"/>
                <a:cs typeface="Times New Roman"/>
              </a:rPr>
              <a:t> </a:t>
            </a:r>
            <a:r>
              <a:rPr sz="2800" b="1" dirty="0">
                <a:solidFill>
                  <a:srgbClr val="B73D35"/>
                </a:solidFill>
                <a:latin typeface="Times New Roman"/>
                <a:cs typeface="Times New Roman"/>
              </a:rPr>
              <a:t>образ</a:t>
            </a:r>
            <a:r>
              <a:rPr sz="2800" b="1" spc="-110" dirty="0">
                <a:solidFill>
                  <a:srgbClr val="B73D35"/>
                </a:solidFill>
                <a:latin typeface="Times New Roman"/>
                <a:cs typeface="Times New Roman"/>
              </a:rPr>
              <a:t> </a:t>
            </a:r>
            <a:r>
              <a:rPr sz="2800" b="1" spc="-10" dirty="0">
                <a:solidFill>
                  <a:srgbClr val="B73D35"/>
                </a:solidFill>
                <a:latin typeface="Times New Roman"/>
                <a:cs typeface="Times New Roman"/>
              </a:rPr>
              <a:t>жизни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1081227" y="4434078"/>
            <a:ext cx="4775835" cy="13055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55600" indent="-343535">
              <a:lnSpc>
                <a:spcPct val="100000"/>
              </a:lnSpc>
              <a:spcBef>
                <a:spcPts val="95"/>
              </a:spcBef>
              <a:buClr>
                <a:srgbClr val="001F5F"/>
              </a:buClr>
              <a:buFont typeface="Wingdings"/>
              <a:buChar char=""/>
              <a:tabLst>
                <a:tab pos="356235" algn="l"/>
              </a:tabLst>
            </a:pPr>
            <a:r>
              <a:rPr sz="2800" b="1" dirty="0">
                <a:latin typeface="Garamond"/>
                <a:cs typeface="Garamond"/>
              </a:rPr>
              <a:t>Соблюдайте</a:t>
            </a:r>
            <a:r>
              <a:rPr sz="2800" b="1" spc="-125" dirty="0">
                <a:latin typeface="Garamond"/>
                <a:cs typeface="Garamond"/>
              </a:rPr>
              <a:t> </a:t>
            </a:r>
            <a:r>
              <a:rPr sz="2800" b="1" dirty="0">
                <a:latin typeface="Garamond"/>
                <a:cs typeface="Garamond"/>
              </a:rPr>
              <a:t>режим</a:t>
            </a:r>
            <a:r>
              <a:rPr sz="2800" b="1" spc="-130" dirty="0">
                <a:latin typeface="Garamond"/>
                <a:cs typeface="Garamond"/>
              </a:rPr>
              <a:t> </a:t>
            </a:r>
            <a:r>
              <a:rPr sz="2800" b="1" spc="-20" dirty="0">
                <a:latin typeface="Garamond"/>
                <a:cs typeface="Garamond"/>
              </a:rPr>
              <a:t>дня.</a:t>
            </a:r>
            <a:endParaRPr sz="2800">
              <a:latin typeface="Garamond"/>
              <a:cs typeface="Garamond"/>
            </a:endParaRPr>
          </a:p>
          <a:p>
            <a:pPr marL="355600" indent="-343535">
              <a:lnSpc>
                <a:spcPct val="100000"/>
              </a:lnSpc>
              <a:buClr>
                <a:srgbClr val="001F5F"/>
              </a:buClr>
              <a:buFont typeface="Wingdings"/>
              <a:buChar char=""/>
              <a:tabLst>
                <a:tab pos="356235" algn="l"/>
              </a:tabLst>
            </a:pPr>
            <a:r>
              <a:rPr sz="2800" b="1" dirty="0">
                <a:latin typeface="Garamond"/>
                <a:cs typeface="Garamond"/>
              </a:rPr>
              <a:t>Питайтесь</a:t>
            </a:r>
            <a:r>
              <a:rPr sz="2800" b="1" spc="-160" dirty="0">
                <a:latin typeface="Garamond"/>
                <a:cs typeface="Garamond"/>
              </a:rPr>
              <a:t> </a:t>
            </a:r>
            <a:r>
              <a:rPr sz="2800" b="1" spc="-10" dirty="0">
                <a:latin typeface="Garamond"/>
                <a:cs typeface="Garamond"/>
              </a:rPr>
              <a:t>правильно.</a:t>
            </a:r>
            <a:endParaRPr sz="2800">
              <a:latin typeface="Garamond"/>
              <a:cs typeface="Garamond"/>
            </a:endParaRPr>
          </a:p>
          <a:p>
            <a:pPr marL="355600" indent="-343535">
              <a:lnSpc>
                <a:spcPct val="100000"/>
              </a:lnSpc>
              <a:buClr>
                <a:srgbClr val="001F5F"/>
              </a:buClr>
              <a:buFont typeface="Wingdings"/>
              <a:buChar char=""/>
              <a:tabLst>
                <a:tab pos="356235" algn="l"/>
              </a:tabLst>
            </a:pPr>
            <a:r>
              <a:rPr sz="2800" b="1" dirty="0">
                <a:latin typeface="Garamond"/>
                <a:cs typeface="Garamond"/>
              </a:rPr>
              <a:t>Будьте</a:t>
            </a:r>
            <a:r>
              <a:rPr sz="2800" b="1" spc="-130" dirty="0">
                <a:latin typeface="Garamond"/>
                <a:cs typeface="Garamond"/>
              </a:rPr>
              <a:t> </a:t>
            </a:r>
            <a:r>
              <a:rPr sz="2800" b="1" dirty="0">
                <a:latin typeface="Garamond"/>
                <a:cs typeface="Garamond"/>
              </a:rPr>
              <a:t>физически</a:t>
            </a:r>
            <a:r>
              <a:rPr sz="2800" b="1" spc="-120" dirty="0">
                <a:latin typeface="Garamond"/>
                <a:cs typeface="Garamond"/>
              </a:rPr>
              <a:t> </a:t>
            </a:r>
            <a:r>
              <a:rPr sz="2800" b="1" spc="-10" dirty="0">
                <a:latin typeface="Garamond"/>
                <a:cs typeface="Garamond"/>
              </a:rPr>
              <a:t>активны</a:t>
            </a:r>
            <a:endParaRPr sz="2800">
              <a:latin typeface="Garamond"/>
              <a:cs typeface="Garamond"/>
            </a:endParaRPr>
          </a:p>
        </p:txBody>
      </p:sp>
      <p:pic>
        <p:nvPicPr>
          <p:cNvPr id="12" name="object 12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6899147" y="3070858"/>
            <a:ext cx="4322063" cy="3717036"/>
          </a:xfrm>
          <a:prstGeom prst="rect">
            <a:avLst/>
          </a:prstGeom>
        </p:spPr>
      </p:pic>
      <p:sp>
        <p:nvSpPr>
          <p:cNvPr id="13" name="object 13"/>
          <p:cNvSpPr txBox="1">
            <a:spLocks noGrp="1"/>
          </p:cNvSpPr>
          <p:nvPr>
            <p:ph type="title"/>
          </p:nvPr>
        </p:nvSpPr>
        <p:spPr>
          <a:xfrm>
            <a:off x="3438905" y="194563"/>
            <a:ext cx="4471670" cy="6965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400" dirty="0">
                <a:solidFill>
                  <a:srgbClr val="C00000"/>
                </a:solidFill>
                <a:latin typeface="Times New Roman"/>
                <a:cs typeface="Times New Roman"/>
              </a:rPr>
              <a:t>Зачем</a:t>
            </a:r>
            <a:r>
              <a:rPr sz="4400" spc="-125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4400" dirty="0">
                <a:solidFill>
                  <a:srgbClr val="C00000"/>
                </a:solidFill>
                <a:latin typeface="Times New Roman"/>
                <a:cs typeface="Times New Roman"/>
              </a:rPr>
              <a:t>это</a:t>
            </a:r>
            <a:r>
              <a:rPr sz="4400" spc="-125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4400" spc="-10" dirty="0">
                <a:solidFill>
                  <a:srgbClr val="C00000"/>
                </a:solidFill>
                <a:latin typeface="Times New Roman"/>
                <a:cs typeface="Times New Roman"/>
              </a:rPr>
              <a:t>нужно?</a:t>
            </a:r>
            <a:endParaRPr sz="4400">
              <a:latin typeface="Times New Roman"/>
              <a:cs typeface="Times New Roman"/>
            </a:endParaRPr>
          </a:p>
        </p:txBody>
      </p:sp>
      <p:pic>
        <p:nvPicPr>
          <p:cNvPr id="14" name="object 14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233870" y="141604"/>
            <a:ext cx="984605" cy="978535"/>
          </a:xfrm>
          <a:prstGeom prst="rect">
            <a:avLst/>
          </a:prstGeom>
        </p:spPr>
      </p:pic>
      <p:pic>
        <p:nvPicPr>
          <p:cNvPr id="15" name="object 15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10104456" y="295656"/>
            <a:ext cx="984548" cy="978535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2185161" y="249427"/>
            <a:ext cx="6597650" cy="513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200" b="1" dirty="0">
                <a:solidFill>
                  <a:srgbClr val="B73D35"/>
                </a:solidFill>
                <a:latin typeface="Times New Roman"/>
                <a:cs typeface="Times New Roman"/>
              </a:rPr>
              <a:t>Как</a:t>
            </a:r>
            <a:r>
              <a:rPr sz="3200" b="1" spc="-75" dirty="0">
                <a:solidFill>
                  <a:srgbClr val="B73D35"/>
                </a:solidFill>
                <a:latin typeface="Times New Roman"/>
                <a:cs typeface="Times New Roman"/>
              </a:rPr>
              <a:t> </a:t>
            </a:r>
            <a:r>
              <a:rPr sz="3200" b="1" dirty="0">
                <a:solidFill>
                  <a:srgbClr val="B73D35"/>
                </a:solidFill>
                <a:latin typeface="Times New Roman"/>
                <a:cs typeface="Times New Roman"/>
              </a:rPr>
              <a:t>избежать</a:t>
            </a:r>
            <a:r>
              <a:rPr sz="3200" b="1" spc="-75" dirty="0">
                <a:solidFill>
                  <a:srgbClr val="B73D35"/>
                </a:solidFill>
                <a:latin typeface="Times New Roman"/>
                <a:cs typeface="Times New Roman"/>
              </a:rPr>
              <a:t> </a:t>
            </a:r>
            <a:r>
              <a:rPr sz="3200" b="1" dirty="0">
                <a:solidFill>
                  <a:srgbClr val="B73D35"/>
                </a:solidFill>
                <a:latin typeface="Times New Roman"/>
                <a:cs typeface="Times New Roman"/>
              </a:rPr>
              <a:t>заражения</a:t>
            </a:r>
            <a:r>
              <a:rPr sz="3200" b="1" spc="-70" dirty="0">
                <a:solidFill>
                  <a:srgbClr val="B73D35"/>
                </a:solidFill>
                <a:latin typeface="Times New Roman"/>
                <a:cs typeface="Times New Roman"/>
              </a:rPr>
              <a:t> </a:t>
            </a:r>
            <a:r>
              <a:rPr sz="3200" b="1" dirty="0">
                <a:solidFill>
                  <a:srgbClr val="B73D35"/>
                </a:solidFill>
                <a:latin typeface="Times New Roman"/>
                <a:cs typeface="Times New Roman"/>
              </a:rPr>
              <a:t>COVID-</a:t>
            </a:r>
            <a:r>
              <a:rPr sz="3200" b="1" spc="-25" dirty="0">
                <a:solidFill>
                  <a:srgbClr val="B73D35"/>
                </a:solidFill>
                <a:latin typeface="Times New Roman"/>
                <a:cs typeface="Times New Roman"/>
              </a:rPr>
              <a:t>19</a:t>
            </a:r>
            <a:endParaRPr sz="32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006246" y="860934"/>
            <a:ext cx="7780655" cy="1297305"/>
          </a:xfrm>
          <a:prstGeom prst="rect">
            <a:avLst/>
          </a:prstGeom>
        </p:spPr>
        <p:txBody>
          <a:bodyPr vert="horz" wrap="square" lIns="0" tIns="177800" rIns="0" bIns="0" rtlCol="0">
            <a:spAutoFit/>
          </a:bodyPr>
          <a:lstStyle/>
          <a:p>
            <a:pPr marL="4011295">
              <a:lnSpc>
                <a:spcPct val="100000"/>
              </a:lnSpc>
              <a:spcBef>
                <a:spcPts val="1400"/>
              </a:spcBef>
            </a:pPr>
            <a:r>
              <a:rPr sz="4800" dirty="0">
                <a:solidFill>
                  <a:srgbClr val="B73D35"/>
                </a:solidFill>
                <a:latin typeface="Times New Roman"/>
                <a:cs typeface="Times New Roman"/>
              </a:rPr>
              <a:t>Носите </a:t>
            </a:r>
            <a:r>
              <a:rPr sz="4800" spc="-20" dirty="0">
                <a:solidFill>
                  <a:srgbClr val="B73D35"/>
                </a:solidFill>
                <a:latin typeface="Times New Roman"/>
                <a:cs typeface="Times New Roman"/>
              </a:rPr>
              <a:t>маску</a:t>
            </a:r>
            <a:endParaRPr sz="48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550"/>
              </a:spcBef>
            </a:pPr>
            <a:r>
              <a:rPr sz="2000" spc="-10" dirty="0">
                <a:solidFill>
                  <a:srgbClr val="FFA615"/>
                </a:solidFill>
                <a:latin typeface="Times New Roman"/>
                <a:cs typeface="Times New Roman"/>
              </a:rPr>
              <a:t>ПРАВИЛО</a:t>
            </a:r>
            <a:endParaRPr sz="20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006246" y="2994482"/>
            <a:ext cx="8661400" cy="344106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355600" marR="459740" indent="-343535">
              <a:lnSpc>
                <a:spcPct val="100000"/>
              </a:lnSpc>
              <a:spcBef>
                <a:spcPts val="105"/>
              </a:spcBef>
              <a:buClr>
                <a:srgbClr val="001F5F"/>
              </a:buClr>
              <a:buFont typeface="Wingdings"/>
              <a:buChar char=""/>
              <a:tabLst>
                <a:tab pos="356235" algn="l"/>
              </a:tabLst>
            </a:pPr>
            <a:r>
              <a:rPr sz="3200" b="1" dirty="0">
                <a:latin typeface="Times New Roman"/>
                <a:cs typeface="Times New Roman"/>
              </a:rPr>
              <a:t>При</a:t>
            </a:r>
            <a:r>
              <a:rPr sz="3200" b="1" spc="-40" dirty="0">
                <a:latin typeface="Times New Roman"/>
                <a:cs typeface="Times New Roman"/>
              </a:rPr>
              <a:t> </a:t>
            </a:r>
            <a:r>
              <a:rPr sz="3200" b="1" dirty="0">
                <a:latin typeface="Times New Roman"/>
                <a:cs typeface="Times New Roman"/>
              </a:rPr>
              <a:t>посещении</a:t>
            </a:r>
            <a:r>
              <a:rPr sz="3200" b="1" spc="-20" dirty="0">
                <a:latin typeface="Times New Roman"/>
                <a:cs typeface="Times New Roman"/>
              </a:rPr>
              <a:t> </a:t>
            </a:r>
            <a:r>
              <a:rPr sz="3200" b="1" dirty="0">
                <a:latin typeface="Times New Roman"/>
                <a:cs typeface="Times New Roman"/>
              </a:rPr>
              <a:t>мест</a:t>
            </a:r>
            <a:r>
              <a:rPr sz="3200" b="1" spc="-20" dirty="0">
                <a:latin typeface="Times New Roman"/>
                <a:cs typeface="Times New Roman"/>
              </a:rPr>
              <a:t> </a:t>
            </a:r>
            <a:r>
              <a:rPr sz="3200" b="1" spc="-10" dirty="0">
                <a:latin typeface="Times New Roman"/>
                <a:cs typeface="Times New Roman"/>
              </a:rPr>
              <a:t>массового</a:t>
            </a:r>
            <a:r>
              <a:rPr sz="3200" b="1" spc="-50" dirty="0">
                <a:latin typeface="Times New Roman"/>
                <a:cs typeface="Times New Roman"/>
              </a:rPr>
              <a:t> </a:t>
            </a:r>
            <a:r>
              <a:rPr sz="3200" b="1" spc="-10" dirty="0">
                <a:latin typeface="Times New Roman"/>
                <a:cs typeface="Times New Roman"/>
              </a:rPr>
              <a:t>скопления </a:t>
            </a:r>
            <a:r>
              <a:rPr sz="3200" b="1" dirty="0">
                <a:latin typeface="Times New Roman"/>
                <a:cs typeface="Times New Roman"/>
              </a:rPr>
              <a:t>людей,</a:t>
            </a:r>
            <a:r>
              <a:rPr sz="3200" b="1" spc="-70" dirty="0">
                <a:latin typeface="Times New Roman"/>
                <a:cs typeface="Times New Roman"/>
              </a:rPr>
              <a:t> </a:t>
            </a:r>
            <a:r>
              <a:rPr sz="3200" b="1" dirty="0">
                <a:latin typeface="Times New Roman"/>
                <a:cs typeface="Times New Roman"/>
              </a:rPr>
              <a:t>во</a:t>
            </a:r>
            <a:r>
              <a:rPr sz="3200" b="1" spc="-60" dirty="0">
                <a:latin typeface="Times New Roman"/>
                <a:cs typeface="Times New Roman"/>
              </a:rPr>
              <a:t> </a:t>
            </a:r>
            <a:r>
              <a:rPr sz="3200" b="1" dirty="0">
                <a:latin typeface="Times New Roman"/>
                <a:cs typeface="Times New Roman"/>
              </a:rPr>
              <a:t>время</a:t>
            </a:r>
            <a:r>
              <a:rPr sz="3200" b="1" spc="-60" dirty="0">
                <a:latin typeface="Times New Roman"/>
                <a:cs typeface="Times New Roman"/>
              </a:rPr>
              <a:t> </a:t>
            </a:r>
            <a:r>
              <a:rPr sz="3200" b="1" dirty="0">
                <a:latin typeface="Times New Roman"/>
                <a:cs typeface="Times New Roman"/>
              </a:rPr>
              <a:t>поездок</a:t>
            </a:r>
            <a:r>
              <a:rPr sz="3200" b="1" spc="-60" dirty="0">
                <a:latin typeface="Times New Roman"/>
                <a:cs typeface="Times New Roman"/>
              </a:rPr>
              <a:t> </a:t>
            </a:r>
            <a:r>
              <a:rPr sz="3200" b="1" dirty="0">
                <a:latin typeface="Times New Roman"/>
                <a:cs typeface="Times New Roman"/>
              </a:rPr>
              <a:t>в</a:t>
            </a:r>
            <a:r>
              <a:rPr sz="3200" b="1" spc="-70" dirty="0">
                <a:latin typeface="Times New Roman"/>
                <a:cs typeface="Times New Roman"/>
              </a:rPr>
              <a:t> </a:t>
            </a:r>
            <a:r>
              <a:rPr sz="3200" b="1" spc="-10" dirty="0">
                <a:latin typeface="Times New Roman"/>
                <a:cs typeface="Times New Roman"/>
              </a:rPr>
              <a:t>транспорте.</a:t>
            </a:r>
            <a:endParaRPr sz="3200">
              <a:latin typeface="Times New Roman"/>
              <a:cs typeface="Times New Roman"/>
            </a:endParaRPr>
          </a:p>
          <a:p>
            <a:pPr marL="355600" indent="-343535">
              <a:lnSpc>
                <a:spcPct val="100000"/>
              </a:lnSpc>
              <a:buClr>
                <a:srgbClr val="001F5F"/>
              </a:buClr>
              <a:buFont typeface="Wingdings"/>
              <a:buChar char=""/>
              <a:tabLst>
                <a:tab pos="356235" algn="l"/>
              </a:tabLst>
            </a:pPr>
            <a:r>
              <a:rPr sz="3200" b="1" dirty="0">
                <a:latin typeface="Times New Roman"/>
                <a:cs typeface="Times New Roman"/>
              </a:rPr>
              <a:t>При</a:t>
            </a:r>
            <a:r>
              <a:rPr sz="3200" b="1" spc="-55" dirty="0">
                <a:latin typeface="Times New Roman"/>
                <a:cs typeface="Times New Roman"/>
              </a:rPr>
              <a:t> </a:t>
            </a:r>
            <a:r>
              <a:rPr sz="3200" b="1" spc="-10" dirty="0">
                <a:latin typeface="Times New Roman"/>
                <a:cs typeface="Times New Roman"/>
              </a:rPr>
              <a:t>уходе</a:t>
            </a:r>
            <a:r>
              <a:rPr sz="3200" b="1" spc="-65" dirty="0">
                <a:latin typeface="Times New Roman"/>
                <a:cs typeface="Times New Roman"/>
              </a:rPr>
              <a:t> </a:t>
            </a:r>
            <a:r>
              <a:rPr sz="3200" b="1" dirty="0">
                <a:latin typeface="Times New Roman"/>
                <a:cs typeface="Times New Roman"/>
              </a:rPr>
              <a:t>за</a:t>
            </a:r>
            <a:r>
              <a:rPr sz="3200" b="1" spc="-50" dirty="0">
                <a:latin typeface="Times New Roman"/>
                <a:cs typeface="Times New Roman"/>
              </a:rPr>
              <a:t> </a:t>
            </a:r>
            <a:r>
              <a:rPr sz="3200" b="1" dirty="0">
                <a:latin typeface="Times New Roman"/>
                <a:cs typeface="Times New Roman"/>
              </a:rPr>
              <a:t>больными</a:t>
            </a:r>
            <a:r>
              <a:rPr sz="3200" b="1" spc="-85" dirty="0">
                <a:latin typeface="Times New Roman"/>
                <a:cs typeface="Times New Roman"/>
              </a:rPr>
              <a:t> </a:t>
            </a:r>
            <a:r>
              <a:rPr sz="3200" b="1" dirty="0">
                <a:latin typeface="Times New Roman"/>
                <a:cs typeface="Times New Roman"/>
              </a:rPr>
              <a:t>с</a:t>
            </a:r>
            <a:r>
              <a:rPr sz="3200" b="1" spc="-50" dirty="0">
                <a:latin typeface="Times New Roman"/>
                <a:cs typeface="Times New Roman"/>
              </a:rPr>
              <a:t> </a:t>
            </a:r>
            <a:r>
              <a:rPr sz="3200" b="1" spc="-10" dirty="0">
                <a:latin typeface="Times New Roman"/>
                <a:cs typeface="Times New Roman"/>
              </a:rPr>
              <a:t>ОРВИ.</a:t>
            </a:r>
            <a:endParaRPr sz="3200">
              <a:latin typeface="Times New Roman"/>
              <a:cs typeface="Times New Roman"/>
            </a:endParaRPr>
          </a:p>
          <a:p>
            <a:pPr marL="355600" indent="-343535">
              <a:lnSpc>
                <a:spcPct val="100000"/>
              </a:lnSpc>
              <a:buClr>
                <a:srgbClr val="001F5F"/>
              </a:buClr>
              <a:buFont typeface="Wingdings"/>
              <a:buChar char=""/>
              <a:tabLst>
                <a:tab pos="356235" algn="l"/>
              </a:tabLst>
            </a:pPr>
            <a:r>
              <a:rPr sz="3200" b="1" dirty="0">
                <a:latin typeface="Times New Roman"/>
                <a:cs typeface="Times New Roman"/>
              </a:rPr>
              <a:t>При</a:t>
            </a:r>
            <a:r>
              <a:rPr sz="3200" b="1" spc="-35" dirty="0">
                <a:latin typeface="Times New Roman"/>
                <a:cs typeface="Times New Roman"/>
              </a:rPr>
              <a:t> </a:t>
            </a:r>
            <a:r>
              <a:rPr sz="3200" b="1" dirty="0">
                <a:latin typeface="Times New Roman"/>
                <a:cs typeface="Times New Roman"/>
              </a:rPr>
              <a:t>общении</a:t>
            </a:r>
            <a:r>
              <a:rPr sz="3200" b="1" spc="-15" dirty="0">
                <a:latin typeface="Times New Roman"/>
                <a:cs typeface="Times New Roman"/>
              </a:rPr>
              <a:t> </a:t>
            </a:r>
            <a:r>
              <a:rPr sz="3200" b="1" dirty="0">
                <a:latin typeface="Times New Roman"/>
                <a:cs typeface="Times New Roman"/>
              </a:rPr>
              <a:t>с</a:t>
            </a:r>
            <a:r>
              <a:rPr sz="3200" b="1" spc="-35" dirty="0">
                <a:latin typeface="Times New Roman"/>
                <a:cs typeface="Times New Roman"/>
              </a:rPr>
              <a:t> </a:t>
            </a:r>
            <a:r>
              <a:rPr sz="3200" b="1" dirty="0">
                <a:latin typeface="Times New Roman"/>
                <a:cs typeface="Times New Roman"/>
              </a:rPr>
              <a:t>лицами</a:t>
            </a:r>
            <a:r>
              <a:rPr sz="3200" b="1" spc="-10" dirty="0">
                <a:latin typeface="Times New Roman"/>
                <a:cs typeface="Times New Roman"/>
              </a:rPr>
              <a:t> </a:t>
            </a:r>
            <a:r>
              <a:rPr sz="3200" b="1" dirty="0">
                <a:latin typeface="Times New Roman"/>
                <a:cs typeface="Times New Roman"/>
              </a:rPr>
              <a:t>с</a:t>
            </a:r>
            <a:r>
              <a:rPr sz="3200" b="1" spc="-35" dirty="0">
                <a:latin typeface="Times New Roman"/>
                <a:cs typeface="Times New Roman"/>
              </a:rPr>
              <a:t> </a:t>
            </a:r>
            <a:r>
              <a:rPr sz="3200" b="1" dirty="0">
                <a:latin typeface="Times New Roman"/>
                <a:cs typeface="Times New Roman"/>
              </a:rPr>
              <a:t>признаками</a:t>
            </a:r>
            <a:r>
              <a:rPr sz="3200" b="1" spc="-15" dirty="0">
                <a:latin typeface="Times New Roman"/>
                <a:cs typeface="Times New Roman"/>
              </a:rPr>
              <a:t> </a:t>
            </a:r>
            <a:r>
              <a:rPr sz="3200" b="1" spc="-10" dirty="0">
                <a:latin typeface="Times New Roman"/>
                <a:cs typeface="Times New Roman"/>
              </a:rPr>
              <a:t>ОРВИ.</a:t>
            </a:r>
            <a:endParaRPr sz="3200">
              <a:latin typeface="Times New Roman"/>
              <a:cs typeface="Times New Roman"/>
            </a:endParaRPr>
          </a:p>
          <a:p>
            <a:pPr marL="355600" marR="485140" indent="-343535">
              <a:lnSpc>
                <a:spcPct val="100000"/>
              </a:lnSpc>
              <a:spcBef>
                <a:spcPts val="5"/>
              </a:spcBef>
              <a:buClr>
                <a:srgbClr val="001F5F"/>
              </a:buClr>
              <a:buFont typeface="Wingdings"/>
              <a:buChar char=""/>
              <a:tabLst>
                <a:tab pos="356235" algn="l"/>
              </a:tabLst>
            </a:pPr>
            <a:r>
              <a:rPr sz="3200" b="1" dirty="0">
                <a:latin typeface="Times New Roman"/>
                <a:cs typeface="Times New Roman"/>
              </a:rPr>
              <a:t>При</a:t>
            </a:r>
            <a:r>
              <a:rPr sz="3200" b="1" spc="-65" dirty="0">
                <a:latin typeface="Times New Roman"/>
                <a:cs typeface="Times New Roman"/>
              </a:rPr>
              <a:t> </a:t>
            </a:r>
            <a:r>
              <a:rPr sz="3200" b="1" dirty="0">
                <a:latin typeface="Times New Roman"/>
                <a:cs typeface="Times New Roman"/>
              </a:rPr>
              <a:t>рисках</a:t>
            </a:r>
            <a:r>
              <a:rPr sz="3200" b="1" spc="-80" dirty="0">
                <a:latin typeface="Times New Roman"/>
                <a:cs typeface="Times New Roman"/>
              </a:rPr>
              <a:t> </a:t>
            </a:r>
            <a:r>
              <a:rPr sz="3200" b="1" dirty="0">
                <a:latin typeface="Times New Roman"/>
                <a:cs typeface="Times New Roman"/>
              </a:rPr>
              <a:t>инфицирования</a:t>
            </a:r>
            <a:r>
              <a:rPr sz="3200" b="1" spc="-60" dirty="0">
                <a:latin typeface="Times New Roman"/>
                <a:cs typeface="Times New Roman"/>
              </a:rPr>
              <a:t> </a:t>
            </a:r>
            <a:r>
              <a:rPr sz="3200" b="1" spc="-10" dirty="0">
                <a:latin typeface="Times New Roman"/>
                <a:cs typeface="Times New Roman"/>
              </a:rPr>
              <a:t>инфекциями, </a:t>
            </a:r>
            <a:r>
              <a:rPr sz="3200" b="1" dirty="0">
                <a:latin typeface="Times New Roman"/>
                <a:cs typeface="Times New Roman"/>
              </a:rPr>
              <a:t>передающимися</a:t>
            </a:r>
            <a:r>
              <a:rPr sz="3200" b="1" spc="-55" dirty="0">
                <a:latin typeface="Times New Roman"/>
                <a:cs typeface="Times New Roman"/>
              </a:rPr>
              <a:t> </a:t>
            </a:r>
            <a:r>
              <a:rPr sz="3200" b="1" spc="-10" dirty="0">
                <a:latin typeface="Times New Roman"/>
                <a:cs typeface="Times New Roman"/>
              </a:rPr>
              <a:t>воздушно-капельным путём.</a:t>
            </a:r>
            <a:endParaRPr sz="3200">
              <a:latin typeface="Times New Roman"/>
              <a:cs typeface="Times New Roman"/>
            </a:endParaRPr>
          </a:p>
        </p:txBody>
      </p:sp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581655" y="1028700"/>
            <a:ext cx="1943862" cy="1945386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39216" y="1740916"/>
            <a:ext cx="227965" cy="228854"/>
          </a:xfrm>
          <a:prstGeom prst="rect">
            <a:avLst/>
          </a:prstGeom>
        </p:spPr>
      </p:pic>
      <p:grpSp>
        <p:nvGrpSpPr>
          <p:cNvPr id="7" name="object 7"/>
          <p:cNvGrpSpPr/>
          <p:nvPr/>
        </p:nvGrpSpPr>
        <p:grpSpPr>
          <a:xfrm>
            <a:off x="67056" y="278732"/>
            <a:ext cx="1845310" cy="2094230"/>
            <a:chOff x="67056" y="278732"/>
            <a:chExt cx="1845310" cy="2094230"/>
          </a:xfrm>
        </p:grpSpPr>
        <p:pic>
          <p:nvPicPr>
            <p:cNvPr id="8" name="object 8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67056" y="1124711"/>
              <a:ext cx="1024153" cy="1248156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77724" y="1136929"/>
              <a:ext cx="941832" cy="1164310"/>
            </a:xfrm>
            <a:prstGeom prst="rect">
              <a:avLst/>
            </a:prstGeom>
          </p:spPr>
        </p:pic>
        <p:sp>
          <p:nvSpPr>
            <p:cNvPr id="10" name="object 10"/>
            <p:cNvSpPr/>
            <p:nvPr/>
          </p:nvSpPr>
          <p:spPr>
            <a:xfrm>
              <a:off x="320768" y="1378585"/>
              <a:ext cx="465455" cy="688975"/>
            </a:xfrm>
            <a:custGeom>
              <a:avLst/>
              <a:gdLst/>
              <a:ahLst/>
              <a:cxnLst/>
              <a:rect l="l" t="t" r="r" b="b"/>
              <a:pathLst>
                <a:path w="465455" h="688975">
                  <a:moveTo>
                    <a:pt x="298699" y="0"/>
                  </a:moveTo>
                  <a:lnTo>
                    <a:pt x="230074" y="7810"/>
                  </a:lnTo>
                  <a:lnTo>
                    <a:pt x="170136" y="31241"/>
                  </a:lnTo>
                  <a:lnTo>
                    <a:pt x="118955" y="68119"/>
                  </a:lnTo>
                  <a:lnTo>
                    <a:pt x="76576" y="115950"/>
                  </a:lnTo>
                  <a:lnTo>
                    <a:pt x="43263" y="173577"/>
                  </a:lnTo>
                  <a:lnTo>
                    <a:pt x="19248" y="239775"/>
                  </a:lnTo>
                  <a:lnTo>
                    <a:pt x="4732" y="312245"/>
                  </a:lnTo>
                  <a:lnTo>
                    <a:pt x="105" y="381833"/>
                  </a:lnTo>
                  <a:lnTo>
                    <a:pt x="0" y="392175"/>
                  </a:lnTo>
                  <a:lnTo>
                    <a:pt x="902" y="422316"/>
                  </a:lnTo>
                  <a:lnTo>
                    <a:pt x="8969" y="484471"/>
                  </a:lnTo>
                  <a:lnTo>
                    <a:pt x="25004" y="539648"/>
                  </a:lnTo>
                  <a:lnTo>
                    <a:pt x="48460" y="586944"/>
                  </a:lnTo>
                  <a:lnTo>
                    <a:pt x="79157" y="626048"/>
                  </a:lnTo>
                  <a:lnTo>
                    <a:pt x="116628" y="656199"/>
                  </a:lnTo>
                  <a:lnTo>
                    <a:pt x="160741" y="677080"/>
                  </a:lnTo>
                  <a:lnTo>
                    <a:pt x="211120" y="687645"/>
                  </a:lnTo>
                  <a:lnTo>
                    <a:pt x="238640" y="688975"/>
                  </a:lnTo>
                  <a:lnTo>
                    <a:pt x="264729" y="687951"/>
                  </a:lnTo>
                  <a:lnTo>
                    <a:pt x="312621" y="679759"/>
                  </a:lnTo>
                  <a:lnTo>
                    <a:pt x="354700" y="663569"/>
                  </a:lnTo>
                  <a:lnTo>
                    <a:pt x="390318" y="640570"/>
                  </a:lnTo>
                  <a:lnTo>
                    <a:pt x="419305" y="611161"/>
                  </a:lnTo>
                  <a:lnTo>
                    <a:pt x="434657" y="588137"/>
                  </a:lnTo>
                  <a:lnTo>
                    <a:pt x="241117" y="588137"/>
                  </a:lnTo>
                  <a:lnTo>
                    <a:pt x="228444" y="587446"/>
                  </a:lnTo>
                  <a:lnTo>
                    <a:pt x="182566" y="570704"/>
                  </a:lnTo>
                  <a:lnTo>
                    <a:pt x="155252" y="542289"/>
                  </a:lnTo>
                  <a:lnTo>
                    <a:pt x="135337" y="499248"/>
                  </a:lnTo>
                  <a:lnTo>
                    <a:pt x="126526" y="461934"/>
                  </a:lnTo>
                  <a:lnTo>
                    <a:pt x="122055" y="417270"/>
                  </a:lnTo>
                  <a:lnTo>
                    <a:pt x="121495" y="392175"/>
                  </a:lnTo>
                  <a:lnTo>
                    <a:pt x="134883" y="385859"/>
                  </a:lnTo>
                  <a:lnTo>
                    <a:pt x="177833" y="371982"/>
                  </a:lnTo>
                  <a:lnTo>
                    <a:pt x="222176" y="365785"/>
                  </a:lnTo>
                  <a:lnTo>
                    <a:pt x="236646" y="365378"/>
                  </a:lnTo>
                  <a:lnTo>
                    <a:pt x="441324" y="365378"/>
                  </a:lnTo>
                  <a:lnTo>
                    <a:pt x="439624" y="361957"/>
                  </a:lnTo>
                  <a:lnTo>
                    <a:pt x="417041" y="330334"/>
                  </a:lnTo>
                  <a:lnTo>
                    <a:pt x="388378" y="304591"/>
                  </a:lnTo>
                  <a:lnTo>
                    <a:pt x="366672" y="291338"/>
                  </a:lnTo>
                  <a:lnTo>
                    <a:pt x="127947" y="291338"/>
                  </a:lnTo>
                  <a:lnTo>
                    <a:pt x="132974" y="266977"/>
                  </a:lnTo>
                  <a:lnTo>
                    <a:pt x="146380" y="223543"/>
                  </a:lnTo>
                  <a:lnTo>
                    <a:pt x="164048" y="187201"/>
                  </a:lnTo>
                  <a:lnTo>
                    <a:pt x="196197" y="145161"/>
                  </a:lnTo>
                  <a:lnTo>
                    <a:pt x="234359" y="117603"/>
                  </a:lnTo>
                  <a:lnTo>
                    <a:pt x="277415" y="103504"/>
                  </a:lnTo>
                  <a:lnTo>
                    <a:pt x="307627" y="100837"/>
                  </a:lnTo>
                  <a:lnTo>
                    <a:pt x="428734" y="100837"/>
                  </a:lnTo>
                  <a:lnTo>
                    <a:pt x="428734" y="26288"/>
                  </a:lnTo>
                  <a:lnTo>
                    <a:pt x="391043" y="12769"/>
                  </a:lnTo>
                  <a:lnTo>
                    <a:pt x="338275" y="2111"/>
                  </a:lnTo>
                  <a:lnTo>
                    <a:pt x="318889" y="525"/>
                  </a:lnTo>
                  <a:lnTo>
                    <a:pt x="298699" y="0"/>
                  </a:lnTo>
                  <a:close/>
                </a:path>
                <a:path w="465455" h="688975">
                  <a:moveTo>
                    <a:pt x="441324" y="365378"/>
                  </a:moveTo>
                  <a:lnTo>
                    <a:pt x="236646" y="365378"/>
                  </a:lnTo>
                  <a:lnTo>
                    <a:pt x="247834" y="365688"/>
                  </a:lnTo>
                  <a:lnTo>
                    <a:pt x="258554" y="366617"/>
                  </a:lnTo>
                  <a:lnTo>
                    <a:pt x="296522" y="377094"/>
                  </a:lnTo>
                  <a:lnTo>
                    <a:pt x="330339" y="410515"/>
                  </a:lnTo>
                  <a:lnTo>
                    <a:pt x="342838" y="457856"/>
                  </a:lnTo>
                  <a:lnTo>
                    <a:pt x="343364" y="473075"/>
                  </a:lnTo>
                  <a:lnTo>
                    <a:pt x="342883" y="487453"/>
                  </a:lnTo>
                  <a:lnTo>
                    <a:pt x="331434" y="535094"/>
                  </a:lnTo>
                  <a:lnTo>
                    <a:pt x="306837" y="567299"/>
                  </a:lnTo>
                  <a:lnTo>
                    <a:pt x="272058" y="584440"/>
                  </a:lnTo>
                  <a:lnTo>
                    <a:pt x="241117" y="588137"/>
                  </a:lnTo>
                  <a:lnTo>
                    <a:pt x="434657" y="588137"/>
                  </a:lnTo>
                  <a:lnTo>
                    <a:pt x="456453" y="535553"/>
                  </a:lnTo>
                  <a:lnTo>
                    <a:pt x="464021" y="490646"/>
                  </a:lnTo>
                  <a:lnTo>
                    <a:pt x="464967" y="466598"/>
                  </a:lnTo>
                  <a:lnTo>
                    <a:pt x="463943" y="442759"/>
                  </a:lnTo>
                  <a:lnTo>
                    <a:pt x="460867" y="420369"/>
                  </a:lnTo>
                  <a:lnTo>
                    <a:pt x="455752" y="399464"/>
                  </a:lnTo>
                  <a:lnTo>
                    <a:pt x="448584" y="379984"/>
                  </a:lnTo>
                  <a:lnTo>
                    <a:pt x="441324" y="365378"/>
                  </a:lnTo>
                  <a:close/>
                </a:path>
                <a:path w="465455" h="688975">
                  <a:moveTo>
                    <a:pt x="251048" y="264540"/>
                  </a:moveTo>
                  <a:lnTo>
                    <a:pt x="218906" y="266638"/>
                  </a:lnTo>
                  <a:lnTo>
                    <a:pt x="188009" y="271795"/>
                  </a:lnTo>
                  <a:lnTo>
                    <a:pt x="158354" y="280025"/>
                  </a:lnTo>
                  <a:lnTo>
                    <a:pt x="129941" y="291338"/>
                  </a:lnTo>
                  <a:lnTo>
                    <a:pt x="366672" y="291338"/>
                  </a:lnTo>
                  <a:lnTo>
                    <a:pt x="315446" y="271988"/>
                  </a:lnTo>
                  <a:lnTo>
                    <a:pt x="273259" y="265372"/>
                  </a:lnTo>
                  <a:lnTo>
                    <a:pt x="251048" y="264540"/>
                  </a:lnTo>
                  <a:close/>
                </a:path>
                <a:path w="465455" h="688975">
                  <a:moveTo>
                    <a:pt x="428734" y="100837"/>
                  </a:moveTo>
                  <a:lnTo>
                    <a:pt x="307627" y="100837"/>
                  </a:lnTo>
                  <a:lnTo>
                    <a:pt x="322779" y="101314"/>
                  </a:lnTo>
                  <a:lnTo>
                    <a:pt x="337964" y="102742"/>
                  </a:lnTo>
                  <a:lnTo>
                    <a:pt x="383648" y="112579"/>
                  </a:lnTo>
                  <a:lnTo>
                    <a:pt x="428734" y="127635"/>
                  </a:lnTo>
                  <a:lnTo>
                    <a:pt x="428734" y="100837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320662" y="1378585"/>
              <a:ext cx="465455" cy="688975"/>
            </a:xfrm>
            <a:custGeom>
              <a:avLst/>
              <a:gdLst/>
              <a:ahLst/>
              <a:cxnLst/>
              <a:rect l="l" t="t" r="r" b="b"/>
              <a:pathLst>
                <a:path w="465455" h="688975">
                  <a:moveTo>
                    <a:pt x="298805" y="0"/>
                  </a:moveTo>
                  <a:lnTo>
                    <a:pt x="338381" y="2111"/>
                  </a:lnTo>
                  <a:lnTo>
                    <a:pt x="391150" y="12769"/>
                  </a:lnTo>
                  <a:lnTo>
                    <a:pt x="428840" y="26288"/>
                  </a:lnTo>
                  <a:lnTo>
                    <a:pt x="428840" y="127635"/>
                  </a:lnTo>
                  <a:lnTo>
                    <a:pt x="413905" y="122156"/>
                  </a:lnTo>
                  <a:lnTo>
                    <a:pt x="398876" y="117141"/>
                  </a:lnTo>
                  <a:lnTo>
                    <a:pt x="353289" y="105124"/>
                  </a:lnTo>
                  <a:lnTo>
                    <a:pt x="307733" y="100837"/>
                  </a:lnTo>
                  <a:lnTo>
                    <a:pt x="292489" y="101504"/>
                  </a:lnTo>
                  <a:lnTo>
                    <a:pt x="248424" y="111505"/>
                  </a:lnTo>
                  <a:lnTo>
                    <a:pt x="208405" y="134419"/>
                  </a:lnTo>
                  <a:lnTo>
                    <a:pt x="174159" y="171576"/>
                  </a:lnTo>
                  <a:lnTo>
                    <a:pt x="154863" y="204469"/>
                  </a:lnTo>
                  <a:lnTo>
                    <a:pt x="139225" y="244379"/>
                  </a:lnTo>
                  <a:lnTo>
                    <a:pt x="128054" y="291338"/>
                  </a:lnTo>
                  <a:lnTo>
                    <a:pt x="130047" y="291338"/>
                  </a:lnTo>
                  <a:lnTo>
                    <a:pt x="158461" y="280025"/>
                  </a:lnTo>
                  <a:lnTo>
                    <a:pt x="188115" y="271795"/>
                  </a:lnTo>
                  <a:lnTo>
                    <a:pt x="251155" y="264540"/>
                  </a:lnTo>
                  <a:lnTo>
                    <a:pt x="294830" y="267858"/>
                  </a:lnTo>
                  <a:lnTo>
                    <a:pt x="335534" y="277749"/>
                  </a:lnTo>
                  <a:lnTo>
                    <a:pt x="372136" y="294052"/>
                  </a:lnTo>
                  <a:lnTo>
                    <a:pt x="403529" y="316738"/>
                  </a:lnTo>
                  <a:lnTo>
                    <a:pt x="429215" y="345408"/>
                  </a:lnTo>
                  <a:lnTo>
                    <a:pt x="448691" y="379984"/>
                  </a:lnTo>
                  <a:lnTo>
                    <a:pt x="460978" y="420385"/>
                  </a:lnTo>
                  <a:lnTo>
                    <a:pt x="465074" y="466598"/>
                  </a:lnTo>
                  <a:lnTo>
                    <a:pt x="464128" y="490646"/>
                  </a:lnTo>
                  <a:lnTo>
                    <a:pt x="456560" y="535553"/>
                  </a:lnTo>
                  <a:lnTo>
                    <a:pt x="441496" y="576058"/>
                  </a:lnTo>
                  <a:lnTo>
                    <a:pt x="419412" y="611161"/>
                  </a:lnTo>
                  <a:lnTo>
                    <a:pt x="390425" y="640570"/>
                  </a:lnTo>
                  <a:lnTo>
                    <a:pt x="354806" y="663569"/>
                  </a:lnTo>
                  <a:lnTo>
                    <a:pt x="312727" y="679759"/>
                  </a:lnTo>
                  <a:lnTo>
                    <a:pt x="264836" y="687951"/>
                  </a:lnTo>
                  <a:lnTo>
                    <a:pt x="238747" y="688975"/>
                  </a:lnTo>
                  <a:lnTo>
                    <a:pt x="211226" y="687645"/>
                  </a:lnTo>
                  <a:lnTo>
                    <a:pt x="160848" y="677080"/>
                  </a:lnTo>
                  <a:lnTo>
                    <a:pt x="116735" y="656199"/>
                  </a:lnTo>
                  <a:lnTo>
                    <a:pt x="79263" y="626048"/>
                  </a:lnTo>
                  <a:lnTo>
                    <a:pt x="48566" y="586944"/>
                  </a:lnTo>
                  <a:lnTo>
                    <a:pt x="25111" y="539648"/>
                  </a:lnTo>
                  <a:lnTo>
                    <a:pt x="9076" y="484471"/>
                  </a:lnTo>
                  <a:lnTo>
                    <a:pt x="1009" y="422316"/>
                  </a:lnTo>
                  <a:lnTo>
                    <a:pt x="0" y="388619"/>
                  </a:lnTo>
                  <a:lnTo>
                    <a:pt x="1209" y="349950"/>
                  </a:lnTo>
                  <a:lnTo>
                    <a:pt x="10887" y="275516"/>
                  </a:lnTo>
                  <a:lnTo>
                    <a:pt x="30201" y="205605"/>
                  </a:lnTo>
                  <a:lnTo>
                    <a:pt x="58863" y="143692"/>
                  </a:lnTo>
                  <a:lnTo>
                    <a:pt x="96773" y="90660"/>
                  </a:lnTo>
                  <a:lnTo>
                    <a:pt x="143551" y="48317"/>
                  </a:lnTo>
                  <a:lnTo>
                    <a:pt x="199125" y="17573"/>
                  </a:lnTo>
                  <a:lnTo>
                    <a:pt x="263408" y="1952"/>
                  </a:lnTo>
                  <a:lnTo>
                    <a:pt x="298805" y="0"/>
                  </a:lnTo>
                  <a:close/>
                </a:path>
              </a:pathLst>
            </a:custGeom>
            <a:ln w="6096">
              <a:solidFill>
                <a:srgbClr val="001F5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2" name="object 12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927506" y="278732"/>
              <a:ext cx="984605" cy="978567"/>
            </a:xfrm>
            <a:prstGeom prst="rect">
              <a:avLst/>
            </a:prstGeom>
          </p:spPr>
        </p:pic>
      </p:grpSp>
      <p:pic>
        <p:nvPicPr>
          <p:cNvPr id="13" name="object 13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8248351" y="2197574"/>
            <a:ext cx="984548" cy="978567"/>
          </a:xfrm>
          <a:prstGeom prst="rect">
            <a:avLst/>
          </a:prstGeom>
        </p:spPr>
      </p:pic>
      <p:pic>
        <p:nvPicPr>
          <p:cNvPr id="14" name="object 14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9645395" y="2380488"/>
            <a:ext cx="2201418" cy="331089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077336" y="99136"/>
            <a:ext cx="6311265" cy="574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dirty="0">
                <a:solidFill>
                  <a:srgbClr val="C00000"/>
                </a:solidFill>
                <a:latin typeface="Times New Roman"/>
                <a:cs typeface="Times New Roman"/>
              </a:rPr>
              <a:t>Как</a:t>
            </a:r>
            <a:r>
              <a:rPr sz="3600" spc="-55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3600" dirty="0">
                <a:solidFill>
                  <a:srgbClr val="C00000"/>
                </a:solidFill>
                <a:latin typeface="Times New Roman"/>
                <a:cs typeface="Times New Roman"/>
              </a:rPr>
              <a:t>правильно</a:t>
            </a:r>
            <a:r>
              <a:rPr sz="3600" spc="-40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3600" dirty="0">
                <a:solidFill>
                  <a:srgbClr val="C00000"/>
                </a:solidFill>
                <a:latin typeface="Times New Roman"/>
                <a:cs typeface="Times New Roman"/>
              </a:rPr>
              <a:t>носить</a:t>
            </a:r>
            <a:r>
              <a:rPr sz="3600" spc="-40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3600" spc="-10" dirty="0">
                <a:solidFill>
                  <a:srgbClr val="C00000"/>
                </a:solidFill>
                <a:latin typeface="Times New Roman"/>
                <a:cs typeface="Times New Roman"/>
              </a:rPr>
              <a:t>маску?</a:t>
            </a:r>
            <a:endParaRPr sz="3600">
              <a:latin typeface="Times New Roman"/>
              <a:cs typeface="Times New Roman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025652" y="1001267"/>
            <a:ext cx="934211" cy="934212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514088" y="4628388"/>
            <a:ext cx="934212" cy="934212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545068" y="2084832"/>
            <a:ext cx="766572" cy="629412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2763011" y="1178052"/>
            <a:ext cx="522731" cy="382524"/>
          </a:xfrm>
          <a:prstGeom prst="rect">
            <a:avLst/>
          </a:prstGeom>
        </p:spPr>
      </p:pic>
      <p:grpSp>
        <p:nvGrpSpPr>
          <p:cNvPr id="7" name="object 7"/>
          <p:cNvGrpSpPr/>
          <p:nvPr/>
        </p:nvGrpSpPr>
        <p:grpSpPr>
          <a:xfrm>
            <a:off x="5020055" y="790955"/>
            <a:ext cx="2658110" cy="4622800"/>
            <a:chOff x="5020055" y="790955"/>
            <a:chExt cx="2658110" cy="4622800"/>
          </a:xfrm>
        </p:grpSpPr>
        <p:pic>
          <p:nvPicPr>
            <p:cNvPr id="8" name="object 8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020055" y="2252472"/>
              <a:ext cx="690372" cy="566927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5047487" y="790955"/>
              <a:ext cx="2001012" cy="1607820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5178551" y="2465832"/>
              <a:ext cx="1687068" cy="1687068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6199631" y="4152900"/>
              <a:ext cx="1478280" cy="1260348"/>
            </a:xfrm>
            <a:prstGeom prst="rect">
              <a:avLst/>
            </a:prstGeom>
          </p:spPr>
        </p:pic>
      </p:grpSp>
      <p:sp>
        <p:nvSpPr>
          <p:cNvPr id="12" name="object 12"/>
          <p:cNvSpPr txBox="1"/>
          <p:nvPr/>
        </p:nvSpPr>
        <p:spPr>
          <a:xfrm>
            <a:off x="6978142" y="1261109"/>
            <a:ext cx="4443730" cy="358076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92175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latin typeface="Garamond"/>
                <a:cs typeface="Garamond"/>
              </a:rPr>
              <a:t>носите</a:t>
            </a:r>
            <a:r>
              <a:rPr sz="2400" b="1" spc="-45" dirty="0">
                <a:latin typeface="Garamond"/>
                <a:cs typeface="Garamond"/>
              </a:rPr>
              <a:t> </a:t>
            </a:r>
            <a:r>
              <a:rPr sz="2400" b="1" dirty="0">
                <a:latin typeface="Garamond"/>
                <a:cs typeface="Garamond"/>
              </a:rPr>
              <a:t>маску</a:t>
            </a:r>
            <a:r>
              <a:rPr sz="2400" b="1" spc="-15" dirty="0">
                <a:latin typeface="Garamond"/>
                <a:cs typeface="Garamond"/>
              </a:rPr>
              <a:t> </a:t>
            </a:r>
            <a:r>
              <a:rPr sz="2400" b="1" spc="-50" dirty="0">
                <a:latin typeface="Garamond"/>
                <a:cs typeface="Garamond"/>
              </a:rPr>
              <a:t>в</a:t>
            </a:r>
            <a:endParaRPr sz="2400">
              <a:latin typeface="Garamond"/>
              <a:cs typeface="Garamond"/>
            </a:endParaRPr>
          </a:p>
          <a:p>
            <a:pPr marL="892175">
              <a:lnSpc>
                <a:spcPct val="100000"/>
              </a:lnSpc>
            </a:pPr>
            <a:r>
              <a:rPr sz="2400" b="1" dirty="0">
                <a:latin typeface="Garamond"/>
                <a:cs typeface="Garamond"/>
              </a:rPr>
              <a:t>многолюдных</a:t>
            </a:r>
            <a:r>
              <a:rPr sz="2400" b="1" spc="-25" dirty="0">
                <a:latin typeface="Garamond"/>
                <a:cs typeface="Garamond"/>
              </a:rPr>
              <a:t> </a:t>
            </a:r>
            <a:r>
              <a:rPr sz="2400" b="1" spc="-10" dirty="0">
                <a:latin typeface="Garamond"/>
                <a:cs typeface="Garamond"/>
              </a:rPr>
              <a:t>местах</a:t>
            </a:r>
            <a:endParaRPr sz="2400">
              <a:latin typeface="Garamond"/>
              <a:cs typeface="Garamond"/>
            </a:endParaRPr>
          </a:p>
          <a:p>
            <a:pPr>
              <a:lnSpc>
                <a:spcPct val="100000"/>
              </a:lnSpc>
            </a:pPr>
            <a:endParaRPr sz="2700">
              <a:latin typeface="Garamond"/>
              <a:cs typeface="Garamond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2850">
              <a:latin typeface="Garamond"/>
              <a:cs typeface="Garamond"/>
            </a:endParaRPr>
          </a:p>
          <a:p>
            <a:pPr marL="12700" marR="5080">
              <a:lnSpc>
                <a:spcPct val="100000"/>
              </a:lnSpc>
              <a:spcBef>
                <a:spcPts val="5"/>
              </a:spcBef>
            </a:pPr>
            <a:r>
              <a:rPr sz="2400" b="1" dirty="0">
                <a:latin typeface="Garamond"/>
                <a:cs typeface="Garamond"/>
              </a:rPr>
              <a:t>маска</a:t>
            </a:r>
            <a:r>
              <a:rPr sz="2400" b="1" spc="-20" dirty="0">
                <a:latin typeface="Garamond"/>
                <a:cs typeface="Garamond"/>
              </a:rPr>
              <a:t> </a:t>
            </a:r>
            <a:r>
              <a:rPr sz="2400" b="1" dirty="0">
                <a:latin typeface="Garamond"/>
                <a:cs typeface="Garamond"/>
              </a:rPr>
              <a:t>должна</a:t>
            </a:r>
            <a:r>
              <a:rPr sz="2400" b="1" spc="-25" dirty="0">
                <a:latin typeface="Garamond"/>
                <a:cs typeface="Garamond"/>
              </a:rPr>
              <a:t> </a:t>
            </a:r>
            <a:r>
              <a:rPr sz="2400" b="1" dirty="0">
                <a:latin typeface="Garamond"/>
                <a:cs typeface="Garamond"/>
              </a:rPr>
              <a:t>плотно</a:t>
            </a:r>
            <a:r>
              <a:rPr sz="2400" b="1" spc="-20" dirty="0">
                <a:latin typeface="Garamond"/>
                <a:cs typeface="Garamond"/>
              </a:rPr>
              <a:t> </a:t>
            </a:r>
            <a:r>
              <a:rPr sz="2400" b="1" spc="-10" dirty="0">
                <a:latin typeface="Garamond"/>
                <a:cs typeface="Garamond"/>
              </a:rPr>
              <a:t>прилегать, </a:t>
            </a:r>
            <a:r>
              <a:rPr sz="2400" b="1" dirty="0">
                <a:latin typeface="Garamond"/>
                <a:cs typeface="Garamond"/>
              </a:rPr>
              <a:t>закрывать</a:t>
            </a:r>
            <a:r>
              <a:rPr sz="2400" b="1" spc="-20" dirty="0">
                <a:latin typeface="Garamond"/>
                <a:cs typeface="Garamond"/>
              </a:rPr>
              <a:t> </a:t>
            </a:r>
            <a:r>
              <a:rPr sz="2400" b="1" dirty="0">
                <a:latin typeface="Garamond"/>
                <a:cs typeface="Garamond"/>
              </a:rPr>
              <a:t>нос</a:t>
            </a:r>
            <a:r>
              <a:rPr sz="2400" b="1" spc="-10" dirty="0">
                <a:latin typeface="Garamond"/>
                <a:cs typeface="Garamond"/>
              </a:rPr>
              <a:t> </a:t>
            </a:r>
            <a:r>
              <a:rPr sz="2400" b="1" dirty="0">
                <a:latin typeface="Garamond"/>
                <a:cs typeface="Garamond"/>
              </a:rPr>
              <a:t>и</a:t>
            </a:r>
            <a:r>
              <a:rPr sz="2400" b="1" spc="-15" dirty="0">
                <a:latin typeface="Garamond"/>
                <a:cs typeface="Garamond"/>
              </a:rPr>
              <a:t> </a:t>
            </a:r>
            <a:r>
              <a:rPr sz="2400" b="1" spc="-25" dirty="0">
                <a:latin typeface="Garamond"/>
                <a:cs typeface="Garamond"/>
              </a:rPr>
              <a:t>рот</a:t>
            </a:r>
            <a:endParaRPr sz="2400">
              <a:latin typeface="Garamond"/>
              <a:cs typeface="Garamond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3900">
              <a:latin typeface="Garamond"/>
              <a:cs typeface="Garamond"/>
            </a:endParaRPr>
          </a:p>
          <a:p>
            <a:pPr marL="676275">
              <a:lnSpc>
                <a:spcPct val="100000"/>
              </a:lnSpc>
            </a:pPr>
            <a:r>
              <a:rPr sz="2400" b="1" dirty="0">
                <a:latin typeface="Garamond"/>
                <a:cs typeface="Garamond"/>
              </a:rPr>
              <a:t>используйте</a:t>
            </a:r>
            <a:r>
              <a:rPr sz="2400" b="1" spc="-25" dirty="0">
                <a:latin typeface="Garamond"/>
                <a:cs typeface="Garamond"/>
              </a:rPr>
              <a:t> </a:t>
            </a:r>
            <a:r>
              <a:rPr sz="2400" b="1" spc="-20" dirty="0">
                <a:latin typeface="Garamond"/>
                <a:cs typeface="Garamond"/>
              </a:rPr>
              <a:t>маску</a:t>
            </a:r>
            <a:endParaRPr sz="2400">
              <a:latin typeface="Garamond"/>
              <a:cs typeface="Garamond"/>
            </a:endParaRPr>
          </a:p>
          <a:p>
            <a:pPr marL="676275">
              <a:lnSpc>
                <a:spcPct val="100000"/>
              </a:lnSpc>
              <a:spcBef>
                <a:spcPts val="5"/>
              </a:spcBef>
            </a:pPr>
            <a:r>
              <a:rPr sz="2400" b="1" dirty="0">
                <a:latin typeface="Garamond"/>
                <a:cs typeface="Garamond"/>
              </a:rPr>
              <a:t>не</a:t>
            </a:r>
            <a:r>
              <a:rPr sz="2400" b="1" spc="-10" dirty="0">
                <a:latin typeface="Garamond"/>
                <a:cs typeface="Garamond"/>
              </a:rPr>
              <a:t> </a:t>
            </a:r>
            <a:r>
              <a:rPr sz="2400" b="1" dirty="0">
                <a:latin typeface="Garamond"/>
                <a:cs typeface="Garamond"/>
              </a:rPr>
              <a:t>более 2</a:t>
            </a:r>
            <a:r>
              <a:rPr sz="2400" b="1" spc="5" dirty="0">
                <a:latin typeface="Garamond"/>
                <a:cs typeface="Garamond"/>
              </a:rPr>
              <a:t> </a:t>
            </a:r>
            <a:r>
              <a:rPr sz="2400" b="1" spc="-10" dirty="0">
                <a:latin typeface="Garamond"/>
                <a:cs typeface="Garamond"/>
              </a:rPr>
              <a:t>часов</a:t>
            </a:r>
            <a:endParaRPr sz="2400">
              <a:latin typeface="Garamond"/>
              <a:cs typeface="Garamond"/>
            </a:endParaRPr>
          </a:p>
        </p:txBody>
      </p:sp>
      <p:pic>
        <p:nvPicPr>
          <p:cNvPr id="13" name="object 13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5570220" y="5489447"/>
            <a:ext cx="1478279" cy="1368550"/>
          </a:xfrm>
          <a:prstGeom prst="rect">
            <a:avLst/>
          </a:prstGeom>
        </p:spPr>
      </p:pic>
      <p:sp>
        <p:nvSpPr>
          <p:cNvPr id="14" name="object 14"/>
          <p:cNvSpPr txBox="1"/>
          <p:nvPr/>
        </p:nvSpPr>
        <p:spPr>
          <a:xfrm>
            <a:off x="8062976" y="5767832"/>
            <a:ext cx="2623820" cy="756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latin typeface="Garamond"/>
                <a:cs typeface="Garamond"/>
              </a:rPr>
              <a:t>влажную</a:t>
            </a:r>
            <a:r>
              <a:rPr sz="2400" b="1" spc="-15" dirty="0">
                <a:latin typeface="Garamond"/>
                <a:cs typeface="Garamond"/>
              </a:rPr>
              <a:t> </a:t>
            </a:r>
            <a:r>
              <a:rPr sz="2400" b="1" spc="-10" dirty="0">
                <a:latin typeface="Garamond"/>
                <a:cs typeface="Garamond"/>
              </a:rPr>
              <a:t>маску </a:t>
            </a:r>
            <a:r>
              <a:rPr sz="2400" b="1" dirty="0">
                <a:latin typeface="Garamond"/>
                <a:cs typeface="Garamond"/>
              </a:rPr>
              <a:t>замените</a:t>
            </a:r>
            <a:r>
              <a:rPr sz="2400" b="1" spc="-25" dirty="0">
                <a:latin typeface="Garamond"/>
                <a:cs typeface="Garamond"/>
              </a:rPr>
              <a:t> </a:t>
            </a:r>
            <a:r>
              <a:rPr sz="2400" b="1" dirty="0">
                <a:latin typeface="Garamond"/>
                <a:cs typeface="Garamond"/>
              </a:rPr>
              <a:t>на</a:t>
            </a:r>
            <a:r>
              <a:rPr sz="2400" b="1" spc="-25" dirty="0">
                <a:latin typeface="Garamond"/>
                <a:cs typeface="Garamond"/>
              </a:rPr>
              <a:t> </a:t>
            </a:r>
            <a:r>
              <a:rPr sz="2400" b="1" spc="-10" dirty="0">
                <a:latin typeface="Garamond"/>
                <a:cs typeface="Garamond"/>
              </a:rPr>
              <a:t>новую</a:t>
            </a:r>
            <a:endParaRPr sz="2400">
              <a:latin typeface="Garamond"/>
              <a:cs typeface="Garamond"/>
            </a:endParaRPr>
          </a:p>
        </p:txBody>
      </p:sp>
      <p:pic>
        <p:nvPicPr>
          <p:cNvPr id="15" name="object 15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925067" y="2356104"/>
            <a:ext cx="2550413" cy="331089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706116" y="36321"/>
            <a:ext cx="631063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dirty="0">
                <a:solidFill>
                  <a:srgbClr val="C00000"/>
                </a:solidFill>
                <a:latin typeface="Times New Roman"/>
                <a:cs typeface="Times New Roman"/>
              </a:rPr>
              <a:t>Как</a:t>
            </a:r>
            <a:r>
              <a:rPr sz="3600" spc="-35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3600" dirty="0">
                <a:solidFill>
                  <a:srgbClr val="C00000"/>
                </a:solidFill>
                <a:latin typeface="Times New Roman"/>
                <a:cs typeface="Times New Roman"/>
              </a:rPr>
              <a:t>правильно</a:t>
            </a:r>
            <a:r>
              <a:rPr sz="3600" spc="-35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3600" dirty="0">
                <a:solidFill>
                  <a:srgbClr val="C00000"/>
                </a:solidFill>
                <a:latin typeface="Times New Roman"/>
                <a:cs typeface="Times New Roman"/>
              </a:rPr>
              <a:t>носить</a:t>
            </a:r>
            <a:r>
              <a:rPr sz="3600" spc="-35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3600" spc="-10" dirty="0">
                <a:solidFill>
                  <a:srgbClr val="C00000"/>
                </a:solidFill>
                <a:latin typeface="Times New Roman"/>
                <a:cs typeface="Times New Roman"/>
              </a:rPr>
              <a:t>маску?</a:t>
            </a:r>
            <a:endParaRPr sz="3600">
              <a:latin typeface="Times New Roman"/>
              <a:cs typeface="Times New Roman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53339" y="399288"/>
            <a:ext cx="7469505" cy="5520055"/>
            <a:chOff x="53339" y="399288"/>
            <a:chExt cx="7469505" cy="5520055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500116" y="399288"/>
              <a:ext cx="1787651" cy="1382268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5632704" y="3003804"/>
              <a:ext cx="1234440" cy="1152525"/>
            </a:xfrm>
            <a:custGeom>
              <a:avLst/>
              <a:gdLst/>
              <a:ahLst/>
              <a:cxnLst/>
              <a:rect l="l" t="t" r="r" b="b"/>
              <a:pathLst>
                <a:path w="1234440" h="1152525">
                  <a:moveTo>
                    <a:pt x="617220" y="0"/>
                  </a:moveTo>
                  <a:lnTo>
                    <a:pt x="566600" y="1909"/>
                  </a:lnTo>
                  <a:lnTo>
                    <a:pt x="517106" y="7540"/>
                  </a:lnTo>
                  <a:lnTo>
                    <a:pt x="468899" y="16743"/>
                  </a:lnTo>
                  <a:lnTo>
                    <a:pt x="422135" y="29370"/>
                  </a:lnTo>
                  <a:lnTo>
                    <a:pt x="376975" y="45273"/>
                  </a:lnTo>
                  <a:lnTo>
                    <a:pt x="333577" y="64304"/>
                  </a:lnTo>
                  <a:lnTo>
                    <a:pt x="292100" y="86313"/>
                  </a:lnTo>
                  <a:lnTo>
                    <a:pt x="252703" y="111154"/>
                  </a:lnTo>
                  <a:lnTo>
                    <a:pt x="215545" y="138677"/>
                  </a:lnTo>
                  <a:lnTo>
                    <a:pt x="180784" y="168735"/>
                  </a:lnTo>
                  <a:lnTo>
                    <a:pt x="148580" y="201179"/>
                  </a:lnTo>
                  <a:lnTo>
                    <a:pt x="119091" y="235860"/>
                  </a:lnTo>
                  <a:lnTo>
                    <a:pt x="92476" y="272631"/>
                  </a:lnTo>
                  <a:lnTo>
                    <a:pt x="68895" y="311342"/>
                  </a:lnTo>
                  <a:lnTo>
                    <a:pt x="48506" y="351847"/>
                  </a:lnTo>
                  <a:lnTo>
                    <a:pt x="31467" y="393996"/>
                  </a:lnTo>
                  <a:lnTo>
                    <a:pt x="17938" y="437641"/>
                  </a:lnTo>
                  <a:lnTo>
                    <a:pt x="8078" y="482635"/>
                  </a:lnTo>
                  <a:lnTo>
                    <a:pt x="2046" y="528827"/>
                  </a:lnTo>
                  <a:lnTo>
                    <a:pt x="0" y="576072"/>
                  </a:lnTo>
                  <a:lnTo>
                    <a:pt x="2046" y="623316"/>
                  </a:lnTo>
                  <a:lnTo>
                    <a:pt x="8078" y="669508"/>
                  </a:lnTo>
                  <a:lnTo>
                    <a:pt x="17938" y="714502"/>
                  </a:lnTo>
                  <a:lnTo>
                    <a:pt x="31467" y="758147"/>
                  </a:lnTo>
                  <a:lnTo>
                    <a:pt x="48506" y="800296"/>
                  </a:lnTo>
                  <a:lnTo>
                    <a:pt x="68895" y="840801"/>
                  </a:lnTo>
                  <a:lnTo>
                    <a:pt x="92476" y="879512"/>
                  </a:lnTo>
                  <a:lnTo>
                    <a:pt x="119091" y="916283"/>
                  </a:lnTo>
                  <a:lnTo>
                    <a:pt x="148580" y="950964"/>
                  </a:lnTo>
                  <a:lnTo>
                    <a:pt x="180784" y="983408"/>
                  </a:lnTo>
                  <a:lnTo>
                    <a:pt x="215545" y="1013466"/>
                  </a:lnTo>
                  <a:lnTo>
                    <a:pt x="252703" y="1040989"/>
                  </a:lnTo>
                  <a:lnTo>
                    <a:pt x="292100" y="1065830"/>
                  </a:lnTo>
                  <a:lnTo>
                    <a:pt x="333577" y="1087839"/>
                  </a:lnTo>
                  <a:lnTo>
                    <a:pt x="376975" y="1106870"/>
                  </a:lnTo>
                  <a:lnTo>
                    <a:pt x="422135" y="1122773"/>
                  </a:lnTo>
                  <a:lnTo>
                    <a:pt x="468899" y="1135400"/>
                  </a:lnTo>
                  <a:lnTo>
                    <a:pt x="517106" y="1144603"/>
                  </a:lnTo>
                  <a:lnTo>
                    <a:pt x="566600" y="1150234"/>
                  </a:lnTo>
                  <a:lnTo>
                    <a:pt x="617220" y="1152144"/>
                  </a:lnTo>
                  <a:lnTo>
                    <a:pt x="667839" y="1150234"/>
                  </a:lnTo>
                  <a:lnTo>
                    <a:pt x="717333" y="1144603"/>
                  </a:lnTo>
                  <a:lnTo>
                    <a:pt x="765540" y="1135400"/>
                  </a:lnTo>
                  <a:lnTo>
                    <a:pt x="812304" y="1122773"/>
                  </a:lnTo>
                  <a:lnTo>
                    <a:pt x="857464" y="1106870"/>
                  </a:lnTo>
                  <a:lnTo>
                    <a:pt x="900862" y="1087839"/>
                  </a:lnTo>
                  <a:lnTo>
                    <a:pt x="942339" y="1065830"/>
                  </a:lnTo>
                  <a:lnTo>
                    <a:pt x="981736" y="1040989"/>
                  </a:lnTo>
                  <a:lnTo>
                    <a:pt x="1018894" y="1013466"/>
                  </a:lnTo>
                  <a:lnTo>
                    <a:pt x="1053655" y="983408"/>
                  </a:lnTo>
                  <a:lnTo>
                    <a:pt x="1085859" y="950964"/>
                  </a:lnTo>
                  <a:lnTo>
                    <a:pt x="1115348" y="916283"/>
                  </a:lnTo>
                  <a:lnTo>
                    <a:pt x="1141963" y="879512"/>
                  </a:lnTo>
                  <a:lnTo>
                    <a:pt x="1165544" y="840801"/>
                  </a:lnTo>
                  <a:lnTo>
                    <a:pt x="1185933" y="800296"/>
                  </a:lnTo>
                  <a:lnTo>
                    <a:pt x="1202972" y="758147"/>
                  </a:lnTo>
                  <a:lnTo>
                    <a:pt x="1216501" y="714502"/>
                  </a:lnTo>
                  <a:lnTo>
                    <a:pt x="1226361" y="669508"/>
                  </a:lnTo>
                  <a:lnTo>
                    <a:pt x="1232393" y="623316"/>
                  </a:lnTo>
                  <a:lnTo>
                    <a:pt x="1234440" y="576072"/>
                  </a:lnTo>
                  <a:lnTo>
                    <a:pt x="1232393" y="528827"/>
                  </a:lnTo>
                  <a:lnTo>
                    <a:pt x="1226361" y="482635"/>
                  </a:lnTo>
                  <a:lnTo>
                    <a:pt x="1216501" y="437641"/>
                  </a:lnTo>
                  <a:lnTo>
                    <a:pt x="1202972" y="393996"/>
                  </a:lnTo>
                  <a:lnTo>
                    <a:pt x="1185933" y="351847"/>
                  </a:lnTo>
                  <a:lnTo>
                    <a:pt x="1165544" y="311342"/>
                  </a:lnTo>
                  <a:lnTo>
                    <a:pt x="1141963" y="272631"/>
                  </a:lnTo>
                  <a:lnTo>
                    <a:pt x="1115348" y="235860"/>
                  </a:lnTo>
                  <a:lnTo>
                    <a:pt x="1085859" y="201179"/>
                  </a:lnTo>
                  <a:lnTo>
                    <a:pt x="1053655" y="168735"/>
                  </a:lnTo>
                  <a:lnTo>
                    <a:pt x="1018894" y="138677"/>
                  </a:lnTo>
                  <a:lnTo>
                    <a:pt x="981736" y="111154"/>
                  </a:lnTo>
                  <a:lnTo>
                    <a:pt x="942339" y="86313"/>
                  </a:lnTo>
                  <a:lnTo>
                    <a:pt x="900862" y="64304"/>
                  </a:lnTo>
                  <a:lnTo>
                    <a:pt x="857464" y="45273"/>
                  </a:lnTo>
                  <a:lnTo>
                    <a:pt x="812304" y="29370"/>
                  </a:lnTo>
                  <a:lnTo>
                    <a:pt x="765540" y="16743"/>
                  </a:lnTo>
                  <a:lnTo>
                    <a:pt x="717333" y="7540"/>
                  </a:lnTo>
                  <a:lnTo>
                    <a:pt x="667839" y="1909"/>
                  </a:lnTo>
                  <a:lnTo>
                    <a:pt x="617220" y="0"/>
                  </a:lnTo>
                  <a:close/>
                </a:path>
              </a:pathLst>
            </a:custGeom>
            <a:solidFill>
              <a:srgbClr val="007BC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" name="object 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696711" y="3028188"/>
              <a:ext cx="1377695" cy="1319784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657087" y="4355591"/>
              <a:ext cx="1630680" cy="1563624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158739" y="1472184"/>
              <a:ext cx="2129027" cy="1876044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53339" y="1089660"/>
              <a:ext cx="4076700" cy="4777740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3688080" y="521208"/>
              <a:ext cx="883920" cy="848868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4130039" y="2795015"/>
              <a:ext cx="883919" cy="848868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4596066" y="805306"/>
              <a:ext cx="1716341" cy="1687321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4837175" y="5155691"/>
              <a:ext cx="457200" cy="359663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7027163" y="3439667"/>
              <a:ext cx="495300" cy="347472"/>
            </a:xfrm>
            <a:prstGeom prst="rect">
              <a:avLst/>
            </a:prstGeom>
          </p:spPr>
        </p:pic>
        <p:pic>
          <p:nvPicPr>
            <p:cNvPr id="15" name="object 15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4573778" y="2671445"/>
              <a:ext cx="1405000" cy="1354286"/>
            </a:xfrm>
            <a:prstGeom prst="rect">
              <a:avLst/>
            </a:prstGeom>
          </p:spPr>
        </p:pic>
        <p:pic>
          <p:nvPicPr>
            <p:cNvPr id="16" name="object 16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5283707" y="1472184"/>
              <a:ext cx="472439" cy="370332"/>
            </a:xfrm>
            <a:prstGeom prst="rect">
              <a:avLst/>
            </a:prstGeom>
          </p:spPr>
        </p:pic>
        <p:pic>
          <p:nvPicPr>
            <p:cNvPr id="17" name="object 17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4684172" y="3966591"/>
              <a:ext cx="1399127" cy="1347977"/>
            </a:xfrm>
            <a:prstGeom prst="rect">
              <a:avLst/>
            </a:prstGeom>
          </p:spPr>
        </p:pic>
      </p:grpSp>
      <p:pic>
        <p:nvPicPr>
          <p:cNvPr id="18" name="object 18"/>
          <p:cNvPicPr/>
          <p:nvPr/>
        </p:nvPicPr>
        <p:blipFill>
          <a:blip r:embed="rId14" cstate="print"/>
          <a:stretch>
            <a:fillRect/>
          </a:stretch>
        </p:blipFill>
        <p:spPr>
          <a:xfrm>
            <a:off x="10047731" y="1034796"/>
            <a:ext cx="934212" cy="934212"/>
          </a:xfrm>
          <a:prstGeom prst="rect">
            <a:avLst/>
          </a:prstGeom>
        </p:spPr>
      </p:pic>
      <p:sp>
        <p:nvSpPr>
          <p:cNvPr id="19" name="object 19"/>
          <p:cNvSpPr txBox="1"/>
          <p:nvPr/>
        </p:nvSpPr>
        <p:spPr>
          <a:xfrm>
            <a:off x="1267460" y="870915"/>
            <a:ext cx="9320530" cy="5588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R="1541780" algn="r">
              <a:lnSpc>
                <a:spcPct val="100000"/>
              </a:lnSpc>
              <a:spcBef>
                <a:spcPts val="95"/>
              </a:spcBef>
            </a:pPr>
            <a:r>
              <a:rPr sz="2800" b="1" dirty="0">
                <a:latin typeface="Garamond"/>
                <a:cs typeface="Garamond"/>
              </a:rPr>
              <a:t>2</a:t>
            </a:r>
            <a:r>
              <a:rPr sz="2800" b="1" spc="-15" dirty="0">
                <a:latin typeface="Garamond"/>
                <a:cs typeface="Garamond"/>
              </a:rPr>
              <a:t> </a:t>
            </a:r>
            <a:r>
              <a:rPr sz="2800" b="1" spc="-20" dirty="0">
                <a:latin typeface="Garamond"/>
                <a:cs typeface="Garamond"/>
              </a:rPr>
              <a:t>часа</a:t>
            </a:r>
            <a:endParaRPr sz="2800">
              <a:latin typeface="Garamond"/>
              <a:cs typeface="Garamond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4500">
              <a:latin typeface="Garamond"/>
              <a:cs typeface="Garamond"/>
            </a:endParaRPr>
          </a:p>
          <a:p>
            <a:pPr marL="6346190" marR="666115">
              <a:lnSpc>
                <a:spcPct val="100000"/>
              </a:lnSpc>
            </a:pPr>
            <a:r>
              <a:rPr sz="2400" b="1" dirty="0">
                <a:latin typeface="Times New Roman"/>
                <a:cs typeface="Times New Roman"/>
              </a:rPr>
              <a:t>снимайте </a:t>
            </a:r>
            <a:r>
              <a:rPr sz="2400" b="1" spc="-10" dirty="0">
                <a:latin typeface="Times New Roman"/>
                <a:cs typeface="Times New Roman"/>
              </a:rPr>
              <a:t>маску </a:t>
            </a:r>
            <a:r>
              <a:rPr sz="2400" b="1" dirty="0">
                <a:latin typeface="Times New Roman"/>
                <a:cs typeface="Times New Roman"/>
              </a:rPr>
              <a:t>за</a:t>
            </a:r>
            <a:r>
              <a:rPr sz="2400" b="1" spc="-15" dirty="0">
                <a:latin typeface="Times New Roman"/>
                <a:cs typeface="Times New Roman"/>
              </a:rPr>
              <a:t> </a:t>
            </a:r>
            <a:r>
              <a:rPr sz="2400" b="1" dirty="0">
                <a:latin typeface="Times New Roman"/>
                <a:cs typeface="Times New Roman"/>
              </a:rPr>
              <a:t>резинки</a:t>
            </a:r>
            <a:r>
              <a:rPr sz="2400" b="1" spc="15" dirty="0">
                <a:latin typeface="Times New Roman"/>
                <a:cs typeface="Times New Roman"/>
              </a:rPr>
              <a:t> </a:t>
            </a:r>
            <a:r>
              <a:rPr sz="2400" b="1" spc="-10" dirty="0">
                <a:latin typeface="Times New Roman"/>
                <a:cs typeface="Times New Roman"/>
              </a:rPr>
              <a:t>сзади</a:t>
            </a:r>
            <a:endParaRPr sz="24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3750">
              <a:latin typeface="Times New Roman"/>
              <a:cs typeface="Times New Roman"/>
            </a:endParaRPr>
          </a:p>
          <a:p>
            <a:pPr marL="6346190">
              <a:lnSpc>
                <a:spcPct val="100000"/>
              </a:lnSpc>
            </a:pPr>
            <a:r>
              <a:rPr sz="2400" b="1" dirty="0">
                <a:latin typeface="Times New Roman"/>
                <a:cs typeface="Times New Roman"/>
              </a:rPr>
              <a:t>после</a:t>
            </a:r>
            <a:r>
              <a:rPr sz="2400" b="1" spc="-30" dirty="0">
                <a:latin typeface="Times New Roman"/>
                <a:cs typeface="Times New Roman"/>
              </a:rPr>
              <a:t> </a:t>
            </a:r>
            <a:r>
              <a:rPr sz="2400" b="1" dirty="0">
                <a:latin typeface="Times New Roman"/>
                <a:cs typeface="Times New Roman"/>
              </a:rPr>
              <a:t>снятия</a:t>
            </a:r>
            <a:r>
              <a:rPr sz="2400" b="1" spc="-10" dirty="0">
                <a:latin typeface="Times New Roman"/>
                <a:cs typeface="Times New Roman"/>
              </a:rPr>
              <a:t> маску</a:t>
            </a:r>
            <a:endParaRPr sz="2400">
              <a:latin typeface="Times New Roman"/>
              <a:cs typeface="Times New Roman"/>
            </a:endParaRPr>
          </a:p>
          <a:p>
            <a:pPr marL="6346190">
              <a:lnSpc>
                <a:spcPct val="100000"/>
              </a:lnSpc>
              <a:spcBef>
                <a:spcPts val="5"/>
              </a:spcBef>
            </a:pPr>
            <a:r>
              <a:rPr sz="2400" b="1" dirty="0">
                <a:latin typeface="Times New Roman"/>
                <a:cs typeface="Times New Roman"/>
              </a:rPr>
              <a:t>сразу </a:t>
            </a:r>
            <a:r>
              <a:rPr sz="2400" b="1" spc="-10" dirty="0">
                <a:latin typeface="Times New Roman"/>
                <a:cs typeface="Times New Roman"/>
              </a:rPr>
              <a:t>утилизируйте</a:t>
            </a:r>
            <a:endParaRPr sz="24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2600">
              <a:latin typeface="Times New Roman"/>
              <a:cs typeface="Times New Roman"/>
            </a:endParaRPr>
          </a:p>
          <a:p>
            <a:pPr marL="6226810" marR="307340">
              <a:lnSpc>
                <a:spcPct val="100000"/>
              </a:lnSpc>
              <a:spcBef>
                <a:spcPts val="1675"/>
              </a:spcBef>
            </a:pPr>
            <a:r>
              <a:rPr sz="2400" b="1" dirty="0">
                <a:latin typeface="Times New Roman"/>
                <a:cs typeface="Times New Roman"/>
              </a:rPr>
              <a:t>вымойте</a:t>
            </a:r>
            <a:r>
              <a:rPr sz="2400" b="1" spc="-20" dirty="0">
                <a:latin typeface="Times New Roman"/>
                <a:cs typeface="Times New Roman"/>
              </a:rPr>
              <a:t> </a:t>
            </a:r>
            <a:r>
              <a:rPr sz="2400" b="1" dirty="0">
                <a:latin typeface="Times New Roman"/>
                <a:cs typeface="Times New Roman"/>
              </a:rPr>
              <a:t>руки</a:t>
            </a:r>
            <a:r>
              <a:rPr sz="2400" b="1" spc="-15" dirty="0">
                <a:latin typeface="Times New Roman"/>
                <a:cs typeface="Times New Roman"/>
              </a:rPr>
              <a:t> </a:t>
            </a:r>
            <a:r>
              <a:rPr sz="2400" b="1" spc="-25" dirty="0">
                <a:latin typeface="Times New Roman"/>
                <a:cs typeface="Times New Roman"/>
              </a:rPr>
              <a:t>или </a:t>
            </a:r>
            <a:r>
              <a:rPr sz="2400" b="1" spc="-10" dirty="0">
                <a:latin typeface="Times New Roman"/>
                <a:cs typeface="Times New Roman"/>
              </a:rPr>
              <a:t>продезинфицируйте</a:t>
            </a:r>
            <a:endParaRPr sz="24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2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275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sz="2400" b="1" dirty="0">
                <a:solidFill>
                  <a:srgbClr val="B73D35"/>
                </a:solidFill>
                <a:latin typeface="Times New Roman"/>
                <a:cs typeface="Times New Roman"/>
              </a:rPr>
              <a:t>Неправильное</a:t>
            </a:r>
            <a:r>
              <a:rPr sz="2400" b="1" spc="-25" dirty="0">
                <a:solidFill>
                  <a:srgbClr val="B73D35"/>
                </a:solidFill>
                <a:latin typeface="Times New Roman"/>
                <a:cs typeface="Times New Roman"/>
              </a:rPr>
              <a:t> </a:t>
            </a:r>
            <a:r>
              <a:rPr sz="2400" b="1" dirty="0">
                <a:solidFill>
                  <a:srgbClr val="B73D35"/>
                </a:solidFill>
                <a:latin typeface="Times New Roman"/>
                <a:cs typeface="Times New Roman"/>
              </a:rPr>
              <a:t>ношение</a:t>
            </a:r>
            <a:r>
              <a:rPr sz="2400" b="1" spc="-40" dirty="0">
                <a:solidFill>
                  <a:srgbClr val="B73D35"/>
                </a:solidFill>
                <a:latin typeface="Times New Roman"/>
                <a:cs typeface="Times New Roman"/>
              </a:rPr>
              <a:t> </a:t>
            </a:r>
            <a:r>
              <a:rPr sz="2400" b="1" dirty="0">
                <a:solidFill>
                  <a:srgbClr val="B73D35"/>
                </a:solidFill>
                <a:latin typeface="Times New Roman"/>
                <a:cs typeface="Times New Roman"/>
              </a:rPr>
              <a:t>маски</a:t>
            </a:r>
            <a:r>
              <a:rPr sz="2400" b="1" spc="-30" dirty="0">
                <a:solidFill>
                  <a:srgbClr val="B73D35"/>
                </a:solidFill>
                <a:latin typeface="Times New Roman"/>
                <a:cs typeface="Times New Roman"/>
              </a:rPr>
              <a:t> </a:t>
            </a:r>
            <a:r>
              <a:rPr sz="2400" b="1" dirty="0">
                <a:solidFill>
                  <a:srgbClr val="B73D35"/>
                </a:solidFill>
                <a:latin typeface="Times New Roman"/>
                <a:cs typeface="Times New Roman"/>
              </a:rPr>
              <a:t>может</a:t>
            </a:r>
            <a:r>
              <a:rPr sz="2400" b="1" spc="-20" dirty="0">
                <a:solidFill>
                  <a:srgbClr val="B73D35"/>
                </a:solidFill>
                <a:latin typeface="Times New Roman"/>
                <a:cs typeface="Times New Roman"/>
              </a:rPr>
              <a:t> </a:t>
            </a:r>
            <a:r>
              <a:rPr sz="2400" b="1" dirty="0">
                <a:solidFill>
                  <a:srgbClr val="B73D35"/>
                </a:solidFill>
                <a:latin typeface="Times New Roman"/>
                <a:cs typeface="Times New Roman"/>
              </a:rPr>
              <a:t>увеличить</a:t>
            </a:r>
            <a:r>
              <a:rPr sz="2400" b="1" spc="-30" dirty="0">
                <a:solidFill>
                  <a:srgbClr val="B73D35"/>
                </a:solidFill>
                <a:latin typeface="Times New Roman"/>
                <a:cs typeface="Times New Roman"/>
              </a:rPr>
              <a:t> </a:t>
            </a:r>
            <a:r>
              <a:rPr sz="2400" b="1" dirty="0">
                <a:solidFill>
                  <a:srgbClr val="B73D35"/>
                </a:solidFill>
                <a:latin typeface="Times New Roman"/>
                <a:cs typeface="Times New Roman"/>
              </a:rPr>
              <a:t>риск</a:t>
            </a:r>
            <a:r>
              <a:rPr sz="2400" b="1" spc="-35" dirty="0">
                <a:solidFill>
                  <a:srgbClr val="B73D35"/>
                </a:solidFill>
                <a:latin typeface="Times New Roman"/>
                <a:cs typeface="Times New Roman"/>
              </a:rPr>
              <a:t> </a:t>
            </a:r>
            <a:r>
              <a:rPr sz="2400" b="1" spc="-10" dirty="0">
                <a:solidFill>
                  <a:srgbClr val="B73D35"/>
                </a:solidFill>
                <a:latin typeface="Times New Roman"/>
                <a:cs typeface="Times New Roman"/>
              </a:rPr>
              <a:t>заболевания!</a:t>
            </a:r>
            <a:endParaRPr sz="2400">
              <a:latin typeface="Times New Roman"/>
              <a:cs typeface="Times New Roman"/>
            </a:endParaRPr>
          </a:p>
        </p:txBody>
      </p:sp>
      <p:pic>
        <p:nvPicPr>
          <p:cNvPr id="20" name="object 20"/>
          <p:cNvPicPr/>
          <p:nvPr/>
        </p:nvPicPr>
        <p:blipFill>
          <a:blip r:embed="rId15" cstate="print"/>
          <a:stretch>
            <a:fillRect/>
          </a:stretch>
        </p:blipFill>
        <p:spPr>
          <a:xfrm>
            <a:off x="3195402" y="4096130"/>
            <a:ext cx="984548" cy="978535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9220200" y="0"/>
            <a:ext cx="2971800" cy="6858000"/>
            <a:chOff x="9220200" y="0"/>
            <a:chExt cx="2971800" cy="68580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220200" y="1566672"/>
              <a:ext cx="2644902" cy="2643378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0049255" y="387095"/>
              <a:ext cx="988313" cy="991362"/>
            </a:xfrm>
            <a:prstGeom prst="rect">
              <a:avLst/>
            </a:prstGeom>
          </p:spPr>
        </p:pic>
      </p:grpSp>
      <p:sp>
        <p:nvSpPr>
          <p:cNvPr id="5" name="object 5"/>
          <p:cNvSpPr txBox="1"/>
          <p:nvPr/>
        </p:nvSpPr>
        <p:spPr>
          <a:xfrm>
            <a:off x="934313" y="1536953"/>
            <a:ext cx="1318260" cy="3308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 b="1" spc="-10" dirty="0">
                <a:solidFill>
                  <a:srgbClr val="FFA615"/>
                </a:solidFill>
                <a:latin typeface="Times New Roman"/>
                <a:cs typeface="Times New Roman"/>
              </a:rPr>
              <a:t>ПРАВИЛО</a:t>
            </a:r>
            <a:endParaRPr sz="2000">
              <a:latin typeface="Times New Roman"/>
              <a:cs typeface="Times New Roman"/>
            </a:endParaRPr>
          </a:p>
        </p:txBody>
      </p:sp>
      <p:grpSp>
        <p:nvGrpSpPr>
          <p:cNvPr id="6" name="object 6"/>
          <p:cNvGrpSpPr/>
          <p:nvPr/>
        </p:nvGrpSpPr>
        <p:grpSpPr>
          <a:xfrm>
            <a:off x="169163" y="995172"/>
            <a:ext cx="955675" cy="1203960"/>
            <a:chOff x="169163" y="995172"/>
            <a:chExt cx="955675" cy="1203960"/>
          </a:xfrm>
        </p:grpSpPr>
        <p:pic>
          <p:nvPicPr>
            <p:cNvPr id="7" name="object 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69163" y="995172"/>
              <a:ext cx="955548" cy="1203960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81355" y="1007325"/>
              <a:ext cx="871689" cy="1120178"/>
            </a:xfrm>
            <a:prstGeom prst="rect">
              <a:avLst/>
            </a:prstGeom>
          </p:spPr>
        </p:pic>
        <p:sp>
          <p:nvSpPr>
            <p:cNvPr id="9" name="object 9"/>
            <p:cNvSpPr/>
            <p:nvPr/>
          </p:nvSpPr>
          <p:spPr>
            <a:xfrm>
              <a:off x="420611" y="1247394"/>
              <a:ext cx="403225" cy="650240"/>
            </a:xfrm>
            <a:custGeom>
              <a:avLst/>
              <a:gdLst/>
              <a:ahLst/>
              <a:cxnLst/>
              <a:rect l="l" t="t" r="r" b="b"/>
              <a:pathLst>
                <a:path w="403225" h="650239">
                  <a:moveTo>
                    <a:pt x="386981" y="0"/>
                  </a:moveTo>
                  <a:lnTo>
                    <a:pt x="382676" y="0"/>
                  </a:lnTo>
                  <a:lnTo>
                    <a:pt x="362331" y="1523"/>
                  </a:lnTo>
                  <a:lnTo>
                    <a:pt x="303263" y="1015"/>
                  </a:lnTo>
                  <a:lnTo>
                    <a:pt x="200520" y="2539"/>
                  </a:lnTo>
                  <a:lnTo>
                    <a:pt x="78917" y="0"/>
                  </a:lnTo>
                  <a:lnTo>
                    <a:pt x="42310" y="1142"/>
                  </a:lnTo>
                  <a:lnTo>
                    <a:pt x="16865" y="1523"/>
                  </a:lnTo>
                  <a:lnTo>
                    <a:pt x="14076" y="20399"/>
                  </a:lnTo>
                  <a:lnTo>
                    <a:pt x="9117" y="66325"/>
                  </a:lnTo>
                  <a:lnTo>
                    <a:pt x="5956" y="90804"/>
                  </a:lnTo>
                  <a:lnTo>
                    <a:pt x="3348" y="113805"/>
                  </a:lnTo>
                  <a:lnTo>
                    <a:pt x="1487" y="133651"/>
                  </a:lnTo>
                  <a:lnTo>
                    <a:pt x="371" y="150330"/>
                  </a:lnTo>
                  <a:lnTo>
                    <a:pt x="0" y="170052"/>
                  </a:lnTo>
                  <a:lnTo>
                    <a:pt x="1485" y="174878"/>
                  </a:lnTo>
                  <a:lnTo>
                    <a:pt x="7442" y="181482"/>
                  </a:lnTo>
                  <a:lnTo>
                    <a:pt x="11747" y="183133"/>
                  </a:lnTo>
                  <a:lnTo>
                    <a:pt x="27292" y="183133"/>
                  </a:lnTo>
                  <a:lnTo>
                    <a:pt x="50995" y="143690"/>
                  </a:lnTo>
                  <a:lnTo>
                    <a:pt x="54097" y="136032"/>
                  </a:lnTo>
                  <a:lnTo>
                    <a:pt x="100253" y="117601"/>
                  </a:lnTo>
                  <a:lnTo>
                    <a:pt x="159321" y="118617"/>
                  </a:lnTo>
                  <a:lnTo>
                    <a:pt x="233273" y="117601"/>
                  </a:lnTo>
                  <a:lnTo>
                    <a:pt x="249563" y="117766"/>
                  </a:lnTo>
                  <a:lnTo>
                    <a:pt x="268146" y="118252"/>
                  </a:lnTo>
                  <a:lnTo>
                    <a:pt x="312191" y="120141"/>
                  </a:lnTo>
                  <a:lnTo>
                    <a:pt x="308995" y="128617"/>
                  </a:lnTo>
                  <a:lnTo>
                    <a:pt x="298888" y="157184"/>
                  </a:lnTo>
                  <a:lnTo>
                    <a:pt x="295195" y="167147"/>
                  </a:lnTo>
                  <a:lnTo>
                    <a:pt x="291688" y="175801"/>
                  </a:lnTo>
                  <a:lnTo>
                    <a:pt x="288366" y="183133"/>
                  </a:lnTo>
                  <a:lnTo>
                    <a:pt x="266039" y="242188"/>
                  </a:lnTo>
                  <a:lnTo>
                    <a:pt x="160221" y="517915"/>
                  </a:lnTo>
                  <a:lnTo>
                    <a:pt x="136147" y="578737"/>
                  </a:lnTo>
                  <a:lnTo>
                    <a:pt x="120700" y="613219"/>
                  </a:lnTo>
                  <a:lnTo>
                    <a:pt x="114528" y="628268"/>
                  </a:lnTo>
                  <a:lnTo>
                    <a:pt x="110528" y="640270"/>
                  </a:lnTo>
                  <a:lnTo>
                    <a:pt x="108699" y="649223"/>
                  </a:lnTo>
                  <a:lnTo>
                    <a:pt x="117627" y="649604"/>
                  </a:lnTo>
                  <a:lnTo>
                    <a:pt x="134175" y="649731"/>
                  </a:lnTo>
                  <a:lnTo>
                    <a:pt x="166763" y="648334"/>
                  </a:lnTo>
                  <a:lnTo>
                    <a:pt x="168757" y="648715"/>
                  </a:lnTo>
                  <a:lnTo>
                    <a:pt x="205981" y="649223"/>
                  </a:lnTo>
                  <a:lnTo>
                    <a:pt x="218884" y="649223"/>
                  </a:lnTo>
                  <a:lnTo>
                    <a:pt x="224510" y="642238"/>
                  </a:lnTo>
                  <a:lnTo>
                    <a:pt x="227317" y="635634"/>
                  </a:lnTo>
                  <a:lnTo>
                    <a:pt x="227317" y="624331"/>
                  </a:lnTo>
                  <a:lnTo>
                    <a:pt x="223761" y="619378"/>
                  </a:lnTo>
                  <a:lnTo>
                    <a:pt x="209537" y="609091"/>
                  </a:lnTo>
                  <a:lnTo>
                    <a:pt x="205981" y="603884"/>
                  </a:lnTo>
                  <a:lnTo>
                    <a:pt x="205981" y="594613"/>
                  </a:lnTo>
                  <a:lnTo>
                    <a:pt x="207632" y="589026"/>
                  </a:lnTo>
                  <a:lnTo>
                    <a:pt x="210947" y="581659"/>
                  </a:lnTo>
                  <a:lnTo>
                    <a:pt x="250596" y="471550"/>
                  </a:lnTo>
                  <a:lnTo>
                    <a:pt x="265090" y="432800"/>
                  </a:lnTo>
                  <a:lnTo>
                    <a:pt x="298183" y="339978"/>
                  </a:lnTo>
                  <a:lnTo>
                    <a:pt x="308095" y="312912"/>
                  </a:lnTo>
                  <a:lnTo>
                    <a:pt x="317017" y="290321"/>
                  </a:lnTo>
                  <a:lnTo>
                    <a:pt x="321358" y="276584"/>
                  </a:lnTo>
                  <a:lnTo>
                    <a:pt x="326439" y="261667"/>
                  </a:lnTo>
                  <a:lnTo>
                    <a:pt x="342152" y="219100"/>
                  </a:lnTo>
                  <a:lnTo>
                    <a:pt x="368750" y="139303"/>
                  </a:lnTo>
                  <a:lnTo>
                    <a:pt x="391448" y="76237"/>
                  </a:lnTo>
                  <a:lnTo>
                    <a:pt x="397878" y="56340"/>
                  </a:lnTo>
                  <a:lnTo>
                    <a:pt x="401735" y="41515"/>
                  </a:lnTo>
                  <a:lnTo>
                    <a:pt x="403021" y="31750"/>
                  </a:lnTo>
                  <a:lnTo>
                    <a:pt x="402650" y="18256"/>
                  </a:lnTo>
                  <a:lnTo>
                    <a:pt x="401535" y="1523"/>
                  </a:lnTo>
                  <a:lnTo>
                    <a:pt x="393268" y="507"/>
                  </a:lnTo>
                  <a:lnTo>
                    <a:pt x="38698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420611" y="1247394"/>
              <a:ext cx="403225" cy="650240"/>
            </a:xfrm>
            <a:custGeom>
              <a:avLst/>
              <a:gdLst/>
              <a:ahLst/>
              <a:cxnLst/>
              <a:rect l="l" t="t" r="r" b="b"/>
              <a:pathLst>
                <a:path w="403225" h="650239">
                  <a:moveTo>
                    <a:pt x="78917" y="0"/>
                  </a:moveTo>
                  <a:lnTo>
                    <a:pt x="200520" y="2539"/>
                  </a:lnTo>
                  <a:lnTo>
                    <a:pt x="303263" y="1015"/>
                  </a:lnTo>
                  <a:lnTo>
                    <a:pt x="362331" y="1523"/>
                  </a:lnTo>
                  <a:lnTo>
                    <a:pt x="382676" y="0"/>
                  </a:lnTo>
                  <a:lnTo>
                    <a:pt x="386981" y="0"/>
                  </a:lnTo>
                  <a:lnTo>
                    <a:pt x="403021" y="31750"/>
                  </a:lnTo>
                  <a:lnTo>
                    <a:pt x="401735" y="41515"/>
                  </a:lnTo>
                  <a:lnTo>
                    <a:pt x="397878" y="56340"/>
                  </a:lnTo>
                  <a:lnTo>
                    <a:pt x="391448" y="76237"/>
                  </a:lnTo>
                  <a:lnTo>
                    <a:pt x="382447" y="101218"/>
                  </a:lnTo>
                  <a:lnTo>
                    <a:pt x="375427" y="120409"/>
                  </a:lnTo>
                  <a:lnTo>
                    <a:pt x="368750" y="139303"/>
                  </a:lnTo>
                  <a:lnTo>
                    <a:pt x="362416" y="157886"/>
                  </a:lnTo>
                  <a:lnTo>
                    <a:pt x="356425" y="176148"/>
                  </a:lnTo>
                  <a:lnTo>
                    <a:pt x="350953" y="193038"/>
                  </a:lnTo>
                  <a:lnTo>
                    <a:pt x="346195" y="207343"/>
                  </a:lnTo>
                  <a:lnTo>
                    <a:pt x="342152" y="219100"/>
                  </a:lnTo>
                  <a:lnTo>
                    <a:pt x="338823" y="228345"/>
                  </a:lnTo>
                  <a:lnTo>
                    <a:pt x="332260" y="245584"/>
                  </a:lnTo>
                  <a:lnTo>
                    <a:pt x="326439" y="261667"/>
                  </a:lnTo>
                  <a:lnTo>
                    <a:pt x="321358" y="276584"/>
                  </a:lnTo>
                  <a:lnTo>
                    <a:pt x="317017" y="290321"/>
                  </a:lnTo>
                  <a:lnTo>
                    <a:pt x="312681" y="301063"/>
                  </a:lnTo>
                  <a:lnTo>
                    <a:pt x="298183" y="339978"/>
                  </a:lnTo>
                  <a:lnTo>
                    <a:pt x="273888" y="408050"/>
                  </a:lnTo>
                  <a:lnTo>
                    <a:pt x="270202" y="418669"/>
                  </a:lnTo>
                  <a:lnTo>
                    <a:pt x="265090" y="432800"/>
                  </a:lnTo>
                  <a:lnTo>
                    <a:pt x="258554" y="450431"/>
                  </a:lnTo>
                  <a:lnTo>
                    <a:pt x="250596" y="471550"/>
                  </a:lnTo>
                  <a:lnTo>
                    <a:pt x="210947" y="581659"/>
                  </a:lnTo>
                  <a:lnTo>
                    <a:pt x="207632" y="589026"/>
                  </a:lnTo>
                  <a:lnTo>
                    <a:pt x="205981" y="594613"/>
                  </a:lnTo>
                  <a:lnTo>
                    <a:pt x="205981" y="598551"/>
                  </a:lnTo>
                  <a:lnTo>
                    <a:pt x="205981" y="603884"/>
                  </a:lnTo>
                  <a:lnTo>
                    <a:pt x="209537" y="609091"/>
                  </a:lnTo>
                  <a:lnTo>
                    <a:pt x="216649" y="614171"/>
                  </a:lnTo>
                  <a:lnTo>
                    <a:pt x="223761" y="619378"/>
                  </a:lnTo>
                  <a:lnTo>
                    <a:pt x="227317" y="624331"/>
                  </a:lnTo>
                  <a:lnTo>
                    <a:pt x="227317" y="629411"/>
                  </a:lnTo>
                  <a:lnTo>
                    <a:pt x="227317" y="635634"/>
                  </a:lnTo>
                  <a:lnTo>
                    <a:pt x="224510" y="642238"/>
                  </a:lnTo>
                  <a:lnTo>
                    <a:pt x="218884" y="649223"/>
                  </a:lnTo>
                  <a:lnTo>
                    <a:pt x="205981" y="649223"/>
                  </a:lnTo>
                  <a:lnTo>
                    <a:pt x="168757" y="648715"/>
                  </a:lnTo>
                  <a:lnTo>
                    <a:pt x="166763" y="648334"/>
                  </a:lnTo>
                  <a:lnTo>
                    <a:pt x="160972" y="648461"/>
                  </a:lnTo>
                  <a:lnTo>
                    <a:pt x="151384" y="648969"/>
                  </a:lnTo>
                  <a:lnTo>
                    <a:pt x="141782" y="649477"/>
                  </a:lnTo>
                  <a:lnTo>
                    <a:pt x="134175" y="649731"/>
                  </a:lnTo>
                  <a:lnTo>
                    <a:pt x="128549" y="649731"/>
                  </a:lnTo>
                  <a:lnTo>
                    <a:pt x="124244" y="649731"/>
                  </a:lnTo>
                  <a:lnTo>
                    <a:pt x="117627" y="649604"/>
                  </a:lnTo>
                  <a:lnTo>
                    <a:pt x="108699" y="649223"/>
                  </a:lnTo>
                  <a:lnTo>
                    <a:pt x="110528" y="640270"/>
                  </a:lnTo>
                  <a:lnTo>
                    <a:pt x="114528" y="628268"/>
                  </a:lnTo>
                  <a:lnTo>
                    <a:pt x="120700" y="613219"/>
                  </a:lnTo>
                  <a:lnTo>
                    <a:pt x="129044" y="595121"/>
                  </a:lnTo>
                  <a:lnTo>
                    <a:pt x="136147" y="578737"/>
                  </a:lnTo>
                  <a:lnTo>
                    <a:pt x="146540" y="553005"/>
                  </a:lnTo>
                  <a:lnTo>
                    <a:pt x="160221" y="517915"/>
                  </a:lnTo>
                  <a:lnTo>
                    <a:pt x="177190" y="473455"/>
                  </a:lnTo>
                  <a:lnTo>
                    <a:pt x="266039" y="242188"/>
                  </a:lnTo>
                  <a:lnTo>
                    <a:pt x="288366" y="183133"/>
                  </a:lnTo>
                  <a:lnTo>
                    <a:pt x="291688" y="175801"/>
                  </a:lnTo>
                  <a:lnTo>
                    <a:pt x="295195" y="167147"/>
                  </a:lnTo>
                  <a:lnTo>
                    <a:pt x="298888" y="157184"/>
                  </a:lnTo>
                  <a:lnTo>
                    <a:pt x="302768" y="145922"/>
                  </a:lnTo>
                  <a:lnTo>
                    <a:pt x="304285" y="141519"/>
                  </a:lnTo>
                  <a:lnTo>
                    <a:pt x="306360" y="135747"/>
                  </a:lnTo>
                  <a:lnTo>
                    <a:pt x="308995" y="128617"/>
                  </a:lnTo>
                  <a:lnTo>
                    <a:pt x="312191" y="120141"/>
                  </a:lnTo>
                  <a:lnTo>
                    <a:pt x="289021" y="119048"/>
                  </a:lnTo>
                  <a:lnTo>
                    <a:pt x="268146" y="118252"/>
                  </a:lnTo>
                  <a:lnTo>
                    <a:pt x="249563" y="117766"/>
                  </a:lnTo>
                  <a:lnTo>
                    <a:pt x="233273" y="117601"/>
                  </a:lnTo>
                  <a:lnTo>
                    <a:pt x="159321" y="118617"/>
                  </a:lnTo>
                  <a:lnTo>
                    <a:pt x="100253" y="117601"/>
                  </a:lnTo>
                  <a:lnTo>
                    <a:pt x="62534" y="125348"/>
                  </a:lnTo>
                  <a:lnTo>
                    <a:pt x="46512" y="161907"/>
                  </a:lnTo>
                  <a:lnTo>
                    <a:pt x="44107" y="169084"/>
                  </a:lnTo>
                  <a:lnTo>
                    <a:pt x="41425" y="174428"/>
                  </a:lnTo>
                  <a:lnTo>
                    <a:pt x="38468" y="177926"/>
                  </a:lnTo>
                  <a:lnTo>
                    <a:pt x="34328" y="181355"/>
                  </a:lnTo>
                  <a:lnTo>
                    <a:pt x="27292" y="183133"/>
                  </a:lnTo>
                  <a:lnTo>
                    <a:pt x="17373" y="183133"/>
                  </a:lnTo>
                  <a:lnTo>
                    <a:pt x="11747" y="183133"/>
                  </a:lnTo>
                  <a:lnTo>
                    <a:pt x="7442" y="181482"/>
                  </a:lnTo>
                  <a:lnTo>
                    <a:pt x="4457" y="178180"/>
                  </a:lnTo>
                  <a:lnTo>
                    <a:pt x="1485" y="174878"/>
                  </a:lnTo>
                  <a:lnTo>
                    <a:pt x="0" y="170052"/>
                  </a:lnTo>
                  <a:lnTo>
                    <a:pt x="0" y="163829"/>
                  </a:lnTo>
                  <a:lnTo>
                    <a:pt x="3348" y="113805"/>
                  </a:lnTo>
                  <a:lnTo>
                    <a:pt x="7613" y="78493"/>
                  </a:lnTo>
                  <a:lnTo>
                    <a:pt x="9117" y="66325"/>
                  </a:lnTo>
                  <a:lnTo>
                    <a:pt x="10465" y="54300"/>
                  </a:lnTo>
                  <a:lnTo>
                    <a:pt x="11658" y="42417"/>
                  </a:lnTo>
                  <a:lnTo>
                    <a:pt x="12820" y="31009"/>
                  </a:lnTo>
                  <a:lnTo>
                    <a:pt x="14076" y="20399"/>
                  </a:lnTo>
                  <a:lnTo>
                    <a:pt x="15425" y="10574"/>
                  </a:lnTo>
                  <a:lnTo>
                    <a:pt x="16865" y="1523"/>
                  </a:lnTo>
                  <a:lnTo>
                    <a:pt x="28193" y="1428"/>
                  </a:lnTo>
                  <a:lnTo>
                    <a:pt x="42310" y="1142"/>
                  </a:lnTo>
                  <a:lnTo>
                    <a:pt x="59217" y="666"/>
                  </a:lnTo>
                  <a:lnTo>
                    <a:pt x="78917" y="0"/>
                  </a:lnTo>
                  <a:close/>
                </a:path>
              </a:pathLst>
            </a:custGeom>
            <a:ln w="6096">
              <a:solidFill>
                <a:srgbClr val="001F5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" name="object 11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571625" marR="245110">
              <a:lnSpc>
                <a:spcPct val="100000"/>
              </a:lnSpc>
              <a:spcBef>
                <a:spcPts val="95"/>
              </a:spcBef>
            </a:pPr>
            <a:r>
              <a:rPr dirty="0"/>
              <a:t>При</a:t>
            </a:r>
            <a:r>
              <a:rPr spc="-105" dirty="0"/>
              <a:t> </a:t>
            </a:r>
            <a:r>
              <a:rPr spc="-10" dirty="0"/>
              <a:t>появлении</a:t>
            </a:r>
            <a:r>
              <a:rPr spc="-100" dirty="0"/>
              <a:t> </a:t>
            </a:r>
            <a:r>
              <a:rPr spc="-25" dirty="0"/>
              <a:t>симптомов</a:t>
            </a:r>
            <a:r>
              <a:rPr spc="-105" dirty="0"/>
              <a:t> </a:t>
            </a:r>
            <a:r>
              <a:rPr spc="-10" dirty="0"/>
              <a:t>обращайтесь </a:t>
            </a:r>
            <a:r>
              <a:rPr dirty="0"/>
              <a:t>за</a:t>
            </a:r>
            <a:r>
              <a:rPr spc="-105" dirty="0"/>
              <a:t> </a:t>
            </a:r>
            <a:r>
              <a:rPr spc="-10" dirty="0"/>
              <a:t>медицинской</a:t>
            </a:r>
            <a:r>
              <a:rPr spc="-85" dirty="0"/>
              <a:t> </a:t>
            </a:r>
            <a:r>
              <a:rPr spc="-10" dirty="0"/>
              <a:t>помощью</a:t>
            </a:r>
          </a:p>
          <a:p>
            <a:pPr marL="88900" marR="161290" indent="-76200">
              <a:lnSpc>
                <a:spcPct val="100000"/>
              </a:lnSpc>
              <a:spcBef>
                <a:spcPts val="830"/>
              </a:spcBef>
              <a:buFont typeface="Wingdings"/>
              <a:buChar char=""/>
              <a:tabLst>
                <a:tab pos="356235" algn="l"/>
              </a:tabLst>
            </a:pPr>
            <a:r>
              <a:rPr sz="2400" dirty="0">
                <a:solidFill>
                  <a:srgbClr val="000000"/>
                </a:solidFill>
              </a:rPr>
              <a:t>При</a:t>
            </a:r>
            <a:r>
              <a:rPr sz="2400" spc="-55" dirty="0">
                <a:solidFill>
                  <a:srgbClr val="000000"/>
                </a:solidFill>
              </a:rPr>
              <a:t> </a:t>
            </a:r>
            <a:r>
              <a:rPr sz="2400" dirty="0">
                <a:solidFill>
                  <a:srgbClr val="000000"/>
                </a:solidFill>
              </a:rPr>
              <a:t>первых</a:t>
            </a:r>
            <a:r>
              <a:rPr sz="2400" spc="-20" dirty="0">
                <a:solidFill>
                  <a:srgbClr val="000000"/>
                </a:solidFill>
              </a:rPr>
              <a:t> </a:t>
            </a:r>
            <a:r>
              <a:rPr sz="2400" dirty="0">
                <a:solidFill>
                  <a:srgbClr val="000000"/>
                </a:solidFill>
              </a:rPr>
              <a:t>симптомах</a:t>
            </a:r>
            <a:r>
              <a:rPr sz="2400" spc="-30" dirty="0">
                <a:solidFill>
                  <a:srgbClr val="000000"/>
                </a:solidFill>
              </a:rPr>
              <a:t> </a:t>
            </a:r>
            <a:r>
              <a:rPr sz="2400" spc="-10" dirty="0">
                <a:solidFill>
                  <a:srgbClr val="000000"/>
                </a:solidFill>
              </a:rPr>
              <a:t>простуды</a:t>
            </a:r>
            <a:r>
              <a:rPr sz="2400" spc="-20" dirty="0">
                <a:solidFill>
                  <a:srgbClr val="000000"/>
                </a:solidFill>
              </a:rPr>
              <a:t> </a:t>
            </a:r>
            <a:r>
              <a:rPr sz="2400" dirty="0">
                <a:solidFill>
                  <a:srgbClr val="000000"/>
                </a:solidFill>
              </a:rPr>
              <a:t>—</a:t>
            </a:r>
            <a:r>
              <a:rPr sz="2400" spc="-40" dirty="0">
                <a:solidFill>
                  <a:srgbClr val="000000"/>
                </a:solidFill>
              </a:rPr>
              <a:t> </a:t>
            </a:r>
            <a:r>
              <a:rPr sz="2400" dirty="0">
                <a:solidFill>
                  <a:srgbClr val="000000"/>
                </a:solidFill>
              </a:rPr>
              <a:t>оставайтесь</a:t>
            </a:r>
            <a:r>
              <a:rPr sz="2400" spc="-25" dirty="0">
                <a:solidFill>
                  <a:srgbClr val="000000"/>
                </a:solidFill>
              </a:rPr>
              <a:t> </a:t>
            </a:r>
            <a:r>
              <a:rPr sz="2400" spc="-10" dirty="0">
                <a:solidFill>
                  <a:srgbClr val="000000"/>
                </a:solidFill>
              </a:rPr>
              <a:t>дома… </a:t>
            </a:r>
            <a:r>
              <a:rPr sz="2400" dirty="0">
                <a:solidFill>
                  <a:srgbClr val="000000"/>
                </a:solidFill>
              </a:rPr>
              <a:t>не</a:t>
            </a:r>
            <a:r>
              <a:rPr sz="2400" spc="-25" dirty="0">
                <a:solidFill>
                  <a:srgbClr val="000000"/>
                </a:solidFill>
              </a:rPr>
              <a:t> </a:t>
            </a:r>
            <a:r>
              <a:rPr sz="2400" dirty="0">
                <a:solidFill>
                  <a:srgbClr val="000000"/>
                </a:solidFill>
              </a:rPr>
              <a:t>заражайте</a:t>
            </a:r>
            <a:r>
              <a:rPr sz="2400" spc="-5" dirty="0">
                <a:solidFill>
                  <a:srgbClr val="000000"/>
                </a:solidFill>
              </a:rPr>
              <a:t> </a:t>
            </a:r>
            <a:r>
              <a:rPr sz="2400" spc="-10" dirty="0">
                <a:solidFill>
                  <a:srgbClr val="000000"/>
                </a:solidFill>
              </a:rPr>
              <a:t>других.</a:t>
            </a:r>
            <a:endParaRPr sz="2400"/>
          </a:p>
          <a:p>
            <a:pPr marL="355600" marR="5080" indent="-343535">
              <a:lnSpc>
                <a:spcPct val="100000"/>
              </a:lnSpc>
              <a:spcBef>
                <a:spcPts val="5"/>
              </a:spcBef>
              <a:buClr>
                <a:srgbClr val="583700"/>
              </a:buClr>
              <a:buFont typeface="Wingdings"/>
              <a:buChar char=""/>
              <a:tabLst>
                <a:tab pos="431165" algn="l"/>
                <a:tab pos="432434" algn="l"/>
              </a:tabLst>
            </a:pPr>
            <a:r>
              <a:rPr b="0" dirty="0">
                <a:solidFill>
                  <a:srgbClr val="000000"/>
                </a:solidFill>
              </a:rPr>
              <a:t>	</a:t>
            </a:r>
            <a:r>
              <a:rPr sz="2400" dirty="0">
                <a:solidFill>
                  <a:srgbClr val="583700"/>
                </a:solidFill>
              </a:rPr>
              <a:t>При</a:t>
            </a:r>
            <a:r>
              <a:rPr sz="2400" spc="-65" dirty="0">
                <a:solidFill>
                  <a:srgbClr val="583700"/>
                </a:solidFill>
              </a:rPr>
              <a:t> </a:t>
            </a:r>
            <a:r>
              <a:rPr sz="2400" dirty="0">
                <a:solidFill>
                  <a:srgbClr val="583700"/>
                </a:solidFill>
              </a:rPr>
              <a:t>появлении</a:t>
            </a:r>
            <a:r>
              <a:rPr sz="2400" spc="-25" dirty="0">
                <a:solidFill>
                  <a:srgbClr val="583700"/>
                </a:solidFill>
              </a:rPr>
              <a:t> </a:t>
            </a:r>
            <a:r>
              <a:rPr sz="2400" dirty="0">
                <a:solidFill>
                  <a:srgbClr val="583700"/>
                </a:solidFill>
              </a:rPr>
              <a:t>одышки</a:t>
            </a:r>
            <a:r>
              <a:rPr sz="2400" spc="-40" dirty="0">
                <a:solidFill>
                  <a:srgbClr val="583700"/>
                </a:solidFill>
              </a:rPr>
              <a:t> </a:t>
            </a:r>
            <a:r>
              <a:rPr sz="2400" dirty="0">
                <a:solidFill>
                  <a:srgbClr val="583700"/>
                </a:solidFill>
              </a:rPr>
              <a:t>на</a:t>
            </a:r>
            <a:r>
              <a:rPr sz="2400" spc="-60" dirty="0">
                <a:solidFill>
                  <a:srgbClr val="583700"/>
                </a:solidFill>
              </a:rPr>
              <a:t> </a:t>
            </a:r>
            <a:r>
              <a:rPr sz="2400" dirty="0">
                <a:solidFill>
                  <a:srgbClr val="583700"/>
                </a:solidFill>
              </a:rPr>
              <a:t>фоне</a:t>
            </a:r>
            <a:r>
              <a:rPr sz="2400" spc="-10" dirty="0">
                <a:solidFill>
                  <a:srgbClr val="583700"/>
                </a:solidFill>
              </a:rPr>
              <a:t> простуды</a:t>
            </a:r>
            <a:r>
              <a:rPr sz="2400" spc="-35" dirty="0">
                <a:solidFill>
                  <a:srgbClr val="583700"/>
                </a:solidFill>
              </a:rPr>
              <a:t> </a:t>
            </a:r>
            <a:r>
              <a:rPr sz="2400" dirty="0">
                <a:solidFill>
                  <a:srgbClr val="583700"/>
                </a:solidFill>
              </a:rPr>
              <a:t>—</a:t>
            </a:r>
            <a:r>
              <a:rPr sz="2400" spc="-50" dirty="0">
                <a:solidFill>
                  <a:srgbClr val="583700"/>
                </a:solidFill>
              </a:rPr>
              <a:t> </a:t>
            </a:r>
            <a:r>
              <a:rPr sz="2400" spc="-10" dirty="0">
                <a:solidFill>
                  <a:srgbClr val="583700"/>
                </a:solidFill>
              </a:rPr>
              <a:t>вызывайте врача</a:t>
            </a:r>
            <a:r>
              <a:rPr sz="2400" b="0" spc="-10" dirty="0">
                <a:solidFill>
                  <a:srgbClr val="583700"/>
                </a:solidFill>
                <a:latin typeface="Times New Roman"/>
                <a:cs typeface="Times New Roman"/>
              </a:rPr>
              <a:t>.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12" name="object 12"/>
          <p:cNvSpPr txBox="1">
            <a:spLocks noGrp="1"/>
          </p:cNvSpPr>
          <p:nvPr>
            <p:ph type="title"/>
          </p:nvPr>
        </p:nvSpPr>
        <p:spPr>
          <a:xfrm>
            <a:off x="1916683" y="408254"/>
            <a:ext cx="6598284" cy="5143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dirty="0">
                <a:solidFill>
                  <a:srgbClr val="B73D35"/>
                </a:solidFill>
                <a:latin typeface="Times New Roman"/>
                <a:cs typeface="Times New Roman"/>
              </a:rPr>
              <a:t>Как</a:t>
            </a:r>
            <a:r>
              <a:rPr sz="3200" spc="-95" dirty="0">
                <a:solidFill>
                  <a:srgbClr val="B73D35"/>
                </a:solidFill>
                <a:latin typeface="Times New Roman"/>
                <a:cs typeface="Times New Roman"/>
              </a:rPr>
              <a:t> </a:t>
            </a:r>
            <a:r>
              <a:rPr sz="3200" dirty="0">
                <a:solidFill>
                  <a:srgbClr val="B73D35"/>
                </a:solidFill>
                <a:latin typeface="Times New Roman"/>
                <a:cs typeface="Times New Roman"/>
              </a:rPr>
              <a:t>избежать</a:t>
            </a:r>
            <a:r>
              <a:rPr sz="3200" spc="-95" dirty="0">
                <a:solidFill>
                  <a:srgbClr val="B73D35"/>
                </a:solidFill>
                <a:latin typeface="Times New Roman"/>
                <a:cs typeface="Times New Roman"/>
              </a:rPr>
              <a:t> </a:t>
            </a:r>
            <a:r>
              <a:rPr sz="3200" dirty="0">
                <a:solidFill>
                  <a:srgbClr val="B73D35"/>
                </a:solidFill>
                <a:latin typeface="Times New Roman"/>
                <a:cs typeface="Times New Roman"/>
              </a:rPr>
              <a:t>заражения</a:t>
            </a:r>
            <a:r>
              <a:rPr sz="3200" spc="-75" dirty="0">
                <a:solidFill>
                  <a:srgbClr val="B73D35"/>
                </a:solidFill>
                <a:latin typeface="Times New Roman"/>
                <a:cs typeface="Times New Roman"/>
              </a:rPr>
              <a:t> </a:t>
            </a:r>
            <a:r>
              <a:rPr sz="3200" dirty="0">
                <a:solidFill>
                  <a:srgbClr val="B73D35"/>
                </a:solidFill>
                <a:latin typeface="Times New Roman"/>
                <a:cs typeface="Times New Roman"/>
              </a:rPr>
              <a:t>COVID-</a:t>
            </a:r>
            <a:r>
              <a:rPr sz="3200" spc="-25" dirty="0">
                <a:solidFill>
                  <a:srgbClr val="B73D35"/>
                </a:solidFill>
                <a:latin typeface="Times New Roman"/>
                <a:cs typeface="Times New Roman"/>
              </a:rPr>
              <a:t>19</a:t>
            </a:r>
            <a:endParaRPr sz="3200">
              <a:latin typeface="Times New Roman"/>
              <a:cs typeface="Times New Roman"/>
            </a:endParaRPr>
          </a:p>
        </p:txBody>
      </p:sp>
      <p:grpSp>
        <p:nvGrpSpPr>
          <p:cNvPr id="13" name="object 13"/>
          <p:cNvGrpSpPr/>
          <p:nvPr/>
        </p:nvGrpSpPr>
        <p:grpSpPr>
          <a:xfrm>
            <a:off x="76200" y="4262615"/>
            <a:ext cx="951230" cy="1216660"/>
            <a:chOff x="76200" y="4262615"/>
            <a:chExt cx="951230" cy="1216660"/>
          </a:xfrm>
        </p:grpSpPr>
        <p:pic>
          <p:nvPicPr>
            <p:cNvPr id="14" name="object 14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6200" y="4262615"/>
              <a:ext cx="951001" cy="1216164"/>
            </a:xfrm>
            <a:prstGeom prst="rect">
              <a:avLst/>
            </a:prstGeom>
          </p:spPr>
        </p:pic>
        <p:pic>
          <p:nvPicPr>
            <p:cNvPr id="15" name="object 15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88391" y="4274883"/>
              <a:ext cx="867168" cy="1132268"/>
            </a:xfrm>
            <a:prstGeom prst="rect">
              <a:avLst/>
            </a:prstGeom>
          </p:spPr>
        </p:pic>
        <p:sp>
          <p:nvSpPr>
            <p:cNvPr id="16" name="object 16"/>
            <p:cNvSpPr/>
            <p:nvPr/>
          </p:nvSpPr>
          <p:spPr>
            <a:xfrm>
              <a:off x="327444" y="4514596"/>
              <a:ext cx="398145" cy="663575"/>
            </a:xfrm>
            <a:custGeom>
              <a:avLst/>
              <a:gdLst/>
              <a:ahLst/>
              <a:cxnLst/>
              <a:rect l="l" t="t" r="r" b="b"/>
              <a:pathLst>
                <a:path w="398145" h="663575">
                  <a:moveTo>
                    <a:pt x="196557" y="0"/>
                  </a:moveTo>
                  <a:lnTo>
                    <a:pt x="155854" y="4444"/>
                  </a:lnTo>
                  <a:lnTo>
                    <a:pt x="117132" y="17652"/>
                  </a:lnTo>
                  <a:lnTo>
                    <a:pt x="82948" y="37560"/>
                  </a:lnTo>
                  <a:lnTo>
                    <a:pt x="44919" y="75660"/>
                  </a:lnTo>
                  <a:lnTo>
                    <a:pt x="22580" y="123951"/>
                  </a:lnTo>
                  <a:lnTo>
                    <a:pt x="13508" y="173672"/>
                  </a:lnTo>
                  <a:lnTo>
                    <a:pt x="13027" y="190039"/>
                  </a:lnTo>
                  <a:lnTo>
                    <a:pt x="14593" y="206674"/>
                  </a:lnTo>
                  <a:lnTo>
                    <a:pt x="28119" y="246247"/>
                  </a:lnTo>
                  <a:lnTo>
                    <a:pt x="55424" y="289153"/>
                  </a:lnTo>
                  <a:lnTo>
                    <a:pt x="98029" y="326439"/>
                  </a:lnTo>
                  <a:lnTo>
                    <a:pt x="125158" y="342391"/>
                  </a:lnTo>
                  <a:lnTo>
                    <a:pt x="98743" y="354371"/>
                  </a:lnTo>
                  <a:lnTo>
                    <a:pt x="57271" y="379950"/>
                  </a:lnTo>
                  <a:lnTo>
                    <a:pt x="23745" y="416024"/>
                  </a:lnTo>
                  <a:lnTo>
                    <a:pt x="2638" y="464689"/>
                  </a:lnTo>
                  <a:lnTo>
                    <a:pt x="0" y="490854"/>
                  </a:lnTo>
                  <a:lnTo>
                    <a:pt x="745" y="506997"/>
                  </a:lnTo>
                  <a:lnTo>
                    <a:pt x="11912" y="555878"/>
                  </a:lnTo>
                  <a:lnTo>
                    <a:pt x="33261" y="596137"/>
                  </a:lnTo>
                  <a:lnTo>
                    <a:pt x="61079" y="623498"/>
                  </a:lnTo>
                  <a:lnTo>
                    <a:pt x="95296" y="645921"/>
                  </a:lnTo>
                  <a:lnTo>
                    <a:pt x="139069" y="658104"/>
                  </a:lnTo>
                  <a:lnTo>
                    <a:pt x="179022" y="662624"/>
                  </a:lnTo>
                  <a:lnTo>
                    <a:pt x="200025" y="663193"/>
                  </a:lnTo>
                  <a:lnTo>
                    <a:pt x="217738" y="662479"/>
                  </a:lnTo>
                  <a:lnTo>
                    <a:pt x="266039" y="651763"/>
                  </a:lnTo>
                  <a:lnTo>
                    <a:pt x="306616" y="633856"/>
                  </a:lnTo>
                  <a:lnTo>
                    <a:pt x="333706" y="616457"/>
                  </a:lnTo>
                  <a:lnTo>
                    <a:pt x="201015" y="616457"/>
                  </a:lnTo>
                  <a:lnTo>
                    <a:pt x="179750" y="614338"/>
                  </a:lnTo>
                  <a:lnTo>
                    <a:pt x="142154" y="597384"/>
                  </a:lnTo>
                  <a:lnTo>
                    <a:pt x="112250" y="563949"/>
                  </a:lnTo>
                  <a:lnTo>
                    <a:pt x="96743" y="516844"/>
                  </a:lnTo>
                  <a:lnTo>
                    <a:pt x="94805" y="488314"/>
                  </a:lnTo>
                  <a:lnTo>
                    <a:pt x="96839" y="461448"/>
                  </a:lnTo>
                  <a:lnTo>
                    <a:pt x="113113" y="414430"/>
                  </a:lnTo>
                  <a:lnTo>
                    <a:pt x="138424" y="382113"/>
                  </a:lnTo>
                  <a:lnTo>
                    <a:pt x="159423" y="366521"/>
                  </a:lnTo>
                  <a:lnTo>
                    <a:pt x="362530" y="366521"/>
                  </a:lnTo>
                  <a:lnTo>
                    <a:pt x="360349" y="363600"/>
                  </a:lnTo>
                  <a:lnTo>
                    <a:pt x="328637" y="328993"/>
                  </a:lnTo>
                  <a:lnTo>
                    <a:pt x="288179" y="301071"/>
                  </a:lnTo>
                  <a:lnTo>
                    <a:pt x="279754" y="295957"/>
                  </a:lnTo>
                  <a:lnTo>
                    <a:pt x="274735" y="292344"/>
                  </a:lnTo>
                  <a:lnTo>
                    <a:pt x="273126" y="290194"/>
                  </a:lnTo>
                  <a:lnTo>
                    <a:pt x="307835" y="269239"/>
                  </a:lnTo>
                  <a:lnTo>
                    <a:pt x="238112" y="269239"/>
                  </a:lnTo>
                  <a:lnTo>
                    <a:pt x="186875" y="241633"/>
                  </a:lnTo>
                  <a:lnTo>
                    <a:pt x="146037" y="214743"/>
                  </a:lnTo>
                  <a:lnTo>
                    <a:pt x="116243" y="183006"/>
                  </a:lnTo>
                  <a:lnTo>
                    <a:pt x="102742" y="135381"/>
                  </a:lnTo>
                  <a:lnTo>
                    <a:pt x="104419" y="117500"/>
                  </a:lnTo>
                  <a:lnTo>
                    <a:pt x="129539" y="72262"/>
                  </a:lnTo>
                  <a:lnTo>
                    <a:pt x="176726" y="47849"/>
                  </a:lnTo>
                  <a:lnTo>
                    <a:pt x="195554" y="46227"/>
                  </a:lnTo>
                  <a:lnTo>
                    <a:pt x="325752" y="46227"/>
                  </a:lnTo>
                  <a:lnTo>
                    <a:pt x="324358" y="44703"/>
                  </a:lnTo>
                  <a:lnTo>
                    <a:pt x="297852" y="25181"/>
                  </a:lnTo>
                  <a:lnTo>
                    <a:pt x="267716" y="11207"/>
                  </a:lnTo>
                  <a:lnTo>
                    <a:pt x="233950" y="2805"/>
                  </a:lnTo>
                  <a:lnTo>
                    <a:pt x="196557" y="0"/>
                  </a:lnTo>
                  <a:close/>
                </a:path>
                <a:path w="398145" h="663575">
                  <a:moveTo>
                    <a:pt x="362530" y="366521"/>
                  </a:moveTo>
                  <a:lnTo>
                    <a:pt x="159423" y="366521"/>
                  </a:lnTo>
                  <a:lnTo>
                    <a:pt x="164845" y="368309"/>
                  </a:lnTo>
                  <a:lnTo>
                    <a:pt x="175928" y="374062"/>
                  </a:lnTo>
                  <a:lnTo>
                    <a:pt x="215074" y="397509"/>
                  </a:lnTo>
                  <a:lnTo>
                    <a:pt x="257327" y="427624"/>
                  </a:lnTo>
                  <a:lnTo>
                    <a:pt x="290869" y="468977"/>
                  </a:lnTo>
                  <a:lnTo>
                    <a:pt x="300786" y="518286"/>
                  </a:lnTo>
                  <a:lnTo>
                    <a:pt x="299127" y="539859"/>
                  </a:lnTo>
                  <a:lnTo>
                    <a:pt x="285849" y="575812"/>
                  </a:lnTo>
                  <a:lnTo>
                    <a:pt x="242647" y="609885"/>
                  </a:lnTo>
                  <a:lnTo>
                    <a:pt x="201015" y="616457"/>
                  </a:lnTo>
                  <a:lnTo>
                    <a:pt x="333706" y="616457"/>
                  </a:lnTo>
                  <a:lnTo>
                    <a:pt x="366547" y="577087"/>
                  </a:lnTo>
                  <a:lnTo>
                    <a:pt x="389128" y="536701"/>
                  </a:lnTo>
                  <a:lnTo>
                    <a:pt x="397481" y="488314"/>
                  </a:lnTo>
                  <a:lnTo>
                    <a:pt x="397986" y="468977"/>
                  </a:lnTo>
                  <a:lnTo>
                    <a:pt x="397941" y="461448"/>
                  </a:lnTo>
                  <a:lnTo>
                    <a:pt x="390867" y="413638"/>
                  </a:lnTo>
                  <a:lnTo>
                    <a:pt x="371001" y="377866"/>
                  </a:lnTo>
                  <a:lnTo>
                    <a:pt x="362530" y="366521"/>
                  </a:lnTo>
                  <a:close/>
                </a:path>
                <a:path w="398145" h="663575">
                  <a:moveTo>
                    <a:pt x="325752" y="46227"/>
                  </a:moveTo>
                  <a:lnTo>
                    <a:pt x="195554" y="46227"/>
                  </a:lnTo>
                  <a:lnTo>
                    <a:pt x="214326" y="47966"/>
                  </a:lnTo>
                  <a:lnTo>
                    <a:pt x="231419" y="53181"/>
                  </a:lnTo>
                  <a:lnTo>
                    <a:pt x="271870" y="89471"/>
                  </a:lnTo>
                  <a:lnTo>
                    <a:pt x="284772" y="129476"/>
                  </a:lnTo>
                  <a:lnTo>
                    <a:pt x="286384" y="154050"/>
                  </a:lnTo>
                  <a:lnTo>
                    <a:pt x="285701" y="172718"/>
                  </a:lnTo>
                  <a:lnTo>
                    <a:pt x="275437" y="220598"/>
                  </a:lnTo>
                  <a:lnTo>
                    <a:pt x="248069" y="259333"/>
                  </a:lnTo>
                  <a:lnTo>
                    <a:pt x="238112" y="269239"/>
                  </a:lnTo>
                  <a:lnTo>
                    <a:pt x="307835" y="269239"/>
                  </a:lnTo>
                  <a:lnTo>
                    <a:pt x="342073" y="237829"/>
                  </a:lnTo>
                  <a:lnTo>
                    <a:pt x="361896" y="204898"/>
                  </a:lnTo>
                  <a:lnTo>
                    <a:pt x="373748" y="155320"/>
                  </a:lnTo>
                  <a:lnTo>
                    <a:pt x="370662" y="123624"/>
                  </a:lnTo>
                  <a:lnTo>
                    <a:pt x="361402" y="94630"/>
                  </a:lnTo>
                  <a:lnTo>
                    <a:pt x="345968" y="68327"/>
                  </a:lnTo>
                  <a:lnTo>
                    <a:pt x="325752" y="46227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422249" y="4881118"/>
              <a:ext cx="206375" cy="250190"/>
            </a:xfrm>
            <a:custGeom>
              <a:avLst/>
              <a:gdLst/>
              <a:ahLst/>
              <a:cxnLst/>
              <a:rect l="l" t="t" r="r" b="b"/>
              <a:pathLst>
                <a:path w="206375" h="250189">
                  <a:moveTo>
                    <a:pt x="64617" y="0"/>
                  </a:moveTo>
                  <a:lnTo>
                    <a:pt x="32550" y="27685"/>
                  </a:lnTo>
                  <a:lnTo>
                    <a:pt x="8135" y="70310"/>
                  </a:lnTo>
                  <a:lnTo>
                    <a:pt x="0" y="121792"/>
                  </a:lnTo>
                  <a:lnTo>
                    <a:pt x="1938" y="150322"/>
                  </a:lnTo>
                  <a:lnTo>
                    <a:pt x="17445" y="197427"/>
                  </a:lnTo>
                  <a:lnTo>
                    <a:pt x="47349" y="230862"/>
                  </a:lnTo>
                  <a:lnTo>
                    <a:pt x="84945" y="247816"/>
                  </a:lnTo>
                  <a:lnTo>
                    <a:pt x="106210" y="249935"/>
                  </a:lnTo>
                  <a:lnTo>
                    <a:pt x="128281" y="248292"/>
                  </a:lnTo>
                  <a:lnTo>
                    <a:pt x="164890" y="235148"/>
                  </a:lnTo>
                  <a:lnTo>
                    <a:pt x="199342" y="192516"/>
                  </a:lnTo>
                  <a:lnTo>
                    <a:pt x="205981" y="151764"/>
                  </a:lnTo>
                  <a:lnTo>
                    <a:pt x="204878" y="134026"/>
                  </a:lnTo>
                  <a:lnTo>
                    <a:pt x="188353" y="88645"/>
                  </a:lnTo>
                  <a:lnTo>
                    <a:pt x="143448" y="46372"/>
                  </a:lnTo>
                  <a:lnTo>
                    <a:pt x="97866" y="17270"/>
                  </a:lnTo>
                  <a:lnTo>
                    <a:pt x="64617" y="0"/>
                  </a:lnTo>
                  <a:close/>
                </a:path>
              </a:pathLst>
            </a:custGeom>
            <a:ln w="6096">
              <a:solidFill>
                <a:srgbClr val="001F5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8" name="object 18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427139" y="4557776"/>
              <a:ext cx="189738" cy="229108"/>
            </a:xfrm>
            <a:prstGeom prst="rect">
              <a:avLst/>
            </a:prstGeom>
          </p:spPr>
        </p:pic>
        <p:sp>
          <p:nvSpPr>
            <p:cNvPr id="19" name="object 19"/>
            <p:cNvSpPr/>
            <p:nvPr/>
          </p:nvSpPr>
          <p:spPr>
            <a:xfrm>
              <a:off x="327444" y="4514596"/>
              <a:ext cx="398145" cy="663575"/>
            </a:xfrm>
            <a:custGeom>
              <a:avLst/>
              <a:gdLst/>
              <a:ahLst/>
              <a:cxnLst/>
              <a:rect l="l" t="t" r="r" b="b"/>
              <a:pathLst>
                <a:path w="398145" h="663575">
                  <a:moveTo>
                    <a:pt x="196557" y="0"/>
                  </a:moveTo>
                  <a:lnTo>
                    <a:pt x="267716" y="11207"/>
                  </a:lnTo>
                  <a:lnTo>
                    <a:pt x="324358" y="44703"/>
                  </a:lnTo>
                  <a:lnTo>
                    <a:pt x="361402" y="94630"/>
                  </a:lnTo>
                  <a:lnTo>
                    <a:pt x="373748" y="155320"/>
                  </a:lnTo>
                  <a:lnTo>
                    <a:pt x="372431" y="171561"/>
                  </a:lnTo>
                  <a:lnTo>
                    <a:pt x="352678" y="221995"/>
                  </a:lnTo>
                  <a:lnTo>
                    <a:pt x="320385" y="261018"/>
                  </a:lnTo>
                  <a:lnTo>
                    <a:pt x="273126" y="290194"/>
                  </a:lnTo>
                  <a:lnTo>
                    <a:pt x="274735" y="292344"/>
                  </a:lnTo>
                  <a:lnTo>
                    <a:pt x="279754" y="295957"/>
                  </a:lnTo>
                  <a:lnTo>
                    <a:pt x="288179" y="301071"/>
                  </a:lnTo>
                  <a:lnTo>
                    <a:pt x="300012" y="307720"/>
                  </a:lnTo>
                  <a:lnTo>
                    <a:pt x="313940" y="316702"/>
                  </a:lnTo>
                  <a:lnTo>
                    <a:pt x="344106" y="344618"/>
                  </a:lnTo>
                  <a:lnTo>
                    <a:pt x="371001" y="377866"/>
                  </a:lnTo>
                  <a:lnTo>
                    <a:pt x="390867" y="413638"/>
                  </a:lnTo>
                  <a:lnTo>
                    <a:pt x="398068" y="465708"/>
                  </a:lnTo>
                  <a:lnTo>
                    <a:pt x="397509" y="487999"/>
                  </a:lnTo>
                  <a:lnTo>
                    <a:pt x="389128" y="536701"/>
                  </a:lnTo>
                  <a:lnTo>
                    <a:pt x="366547" y="577087"/>
                  </a:lnTo>
                  <a:lnTo>
                    <a:pt x="343515" y="607806"/>
                  </a:lnTo>
                  <a:lnTo>
                    <a:pt x="306616" y="633856"/>
                  </a:lnTo>
                  <a:lnTo>
                    <a:pt x="266039" y="651763"/>
                  </a:lnTo>
                  <a:lnTo>
                    <a:pt x="217738" y="662479"/>
                  </a:lnTo>
                  <a:lnTo>
                    <a:pt x="200025" y="663193"/>
                  </a:lnTo>
                  <a:lnTo>
                    <a:pt x="179022" y="662624"/>
                  </a:lnTo>
                  <a:lnTo>
                    <a:pt x="139069" y="658104"/>
                  </a:lnTo>
                  <a:lnTo>
                    <a:pt x="95296" y="645921"/>
                  </a:lnTo>
                  <a:lnTo>
                    <a:pt x="61079" y="623498"/>
                  </a:lnTo>
                  <a:lnTo>
                    <a:pt x="33261" y="596137"/>
                  </a:lnTo>
                  <a:lnTo>
                    <a:pt x="11912" y="555878"/>
                  </a:lnTo>
                  <a:lnTo>
                    <a:pt x="745" y="506997"/>
                  </a:lnTo>
                  <a:lnTo>
                    <a:pt x="0" y="490854"/>
                  </a:lnTo>
                  <a:lnTo>
                    <a:pt x="2638" y="464689"/>
                  </a:lnTo>
                  <a:lnTo>
                    <a:pt x="23745" y="416024"/>
                  </a:lnTo>
                  <a:lnTo>
                    <a:pt x="57271" y="379950"/>
                  </a:lnTo>
                  <a:lnTo>
                    <a:pt x="98743" y="354371"/>
                  </a:lnTo>
                  <a:lnTo>
                    <a:pt x="125158" y="342391"/>
                  </a:lnTo>
                  <a:lnTo>
                    <a:pt x="98029" y="326439"/>
                  </a:lnTo>
                  <a:lnTo>
                    <a:pt x="55424" y="289153"/>
                  </a:lnTo>
                  <a:lnTo>
                    <a:pt x="28119" y="246247"/>
                  </a:lnTo>
                  <a:lnTo>
                    <a:pt x="14593" y="206674"/>
                  </a:lnTo>
                  <a:lnTo>
                    <a:pt x="12903" y="188721"/>
                  </a:lnTo>
                  <a:lnTo>
                    <a:pt x="13508" y="173672"/>
                  </a:lnTo>
                  <a:lnTo>
                    <a:pt x="22580" y="123951"/>
                  </a:lnTo>
                  <a:lnTo>
                    <a:pt x="44919" y="75660"/>
                  </a:lnTo>
                  <a:lnTo>
                    <a:pt x="82948" y="37560"/>
                  </a:lnTo>
                  <a:lnTo>
                    <a:pt x="117132" y="17652"/>
                  </a:lnTo>
                  <a:lnTo>
                    <a:pt x="155854" y="4444"/>
                  </a:lnTo>
                  <a:lnTo>
                    <a:pt x="175957" y="1115"/>
                  </a:lnTo>
                  <a:lnTo>
                    <a:pt x="196557" y="0"/>
                  </a:lnTo>
                  <a:close/>
                </a:path>
              </a:pathLst>
            </a:custGeom>
            <a:ln w="6096">
              <a:solidFill>
                <a:srgbClr val="001F5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0" name="object 20"/>
          <p:cNvSpPr txBox="1"/>
          <p:nvPr/>
        </p:nvSpPr>
        <p:spPr>
          <a:xfrm>
            <a:off x="1070559" y="4649546"/>
            <a:ext cx="1534160" cy="3917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spc="-45" dirty="0">
                <a:solidFill>
                  <a:srgbClr val="FFA615"/>
                </a:solidFill>
                <a:latin typeface="Times New Roman"/>
                <a:cs typeface="Times New Roman"/>
              </a:rPr>
              <a:t>ПРАВИЛО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2951733" y="4140453"/>
            <a:ext cx="4427220" cy="93916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95"/>
              </a:spcBef>
            </a:pPr>
            <a:r>
              <a:rPr sz="2800" b="1" dirty="0">
                <a:solidFill>
                  <a:srgbClr val="B73D35"/>
                </a:solidFill>
                <a:latin typeface="Times New Roman"/>
                <a:cs typeface="Times New Roman"/>
              </a:rPr>
              <a:t>Следите</a:t>
            </a:r>
            <a:r>
              <a:rPr sz="2800" b="1" spc="-110" dirty="0">
                <a:solidFill>
                  <a:srgbClr val="B73D35"/>
                </a:solidFill>
                <a:latin typeface="Times New Roman"/>
                <a:cs typeface="Times New Roman"/>
              </a:rPr>
              <a:t> </a:t>
            </a:r>
            <a:r>
              <a:rPr sz="2800" b="1" dirty="0">
                <a:solidFill>
                  <a:srgbClr val="B73D35"/>
                </a:solidFill>
                <a:latin typeface="Times New Roman"/>
                <a:cs typeface="Times New Roman"/>
              </a:rPr>
              <a:t>за</a:t>
            </a:r>
            <a:r>
              <a:rPr sz="2800" b="1" spc="-105" dirty="0">
                <a:solidFill>
                  <a:srgbClr val="B73D35"/>
                </a:solidFill>
                <a:latin typeface="Times New Roman"/>
                <a:cs typeface="Times New Roman"/>
              </a:rPr>
              <a:t> </a:t>
            </a:r>
            <a:r>
              <a:rPr sz="2800" b="1" spc="-10" dirty="0">
                <a:solidFill>
                  <a:srgbClr val="B73D35"/>
                </a:solidFill>
                <a:latin typeface="Times New Roman"/>
                <a:cs typeface="Times New Roman"/>
              </a:rPr>
              <a:t>информацией</a:t>
            </a:r>
            <a:r>
              <a:rPr sz="2800" b="1" spc="-80" dirty="0">
                <a:solidFill>
                  <a:srgbClr val="B73D35"/>
                </a:solidFill>
                <a:latin typeface="Times New Roman"/>
                <a:cs typeface="Times New Roman"/>
              </a:rPr>
              <a:t> </a:t>
            </a:r>
            <a:r>
              <a:rPr sz="2800" b="1" spc="-50" dirty="0">
                <a:solidFill>
                  <a:srgbClr val="B73D35"/>
                </a:solidFill>
                <a:latin typeface="Times New Roman"/>
                <a:cs typeface="Times New Roman"/>
              </a:rPr>
              <a:t>и </a:t>
            </a:r>
            <a:r>
              <a:rPr sz="2800" b="1" spc="-10" dirty="0">
                <a:solidFill>
                  <a:srgbClr val="B73D35"/>
                </a:solidFill>
                <a:latin typeface="Times New Roman"/>
                <a:cs typeface="Times New Roman"/>
              </a:rPr>
              <a:t>выполняйте</a:t>
            </a:r>
            <a:r>
              <a:rPr sz="2800" b="1" spc="-140" dirty="0">
                <a:solidFill>
                  <a:srgbClr val="B73D35"/>
                </a:solidFill>
                <a:latin typeface="Times New Roman"/>
                <a:cs typeface="Times New Roman"/>
              </a:rPr>
              <a:t> </a:t>
            </a:r>
            <a:r>
              <a:rPr sz="2800" b="1" spc="-10" dirty="0">
                <a:solidFill>
                  <a:srgbClr val="B73D35"/>
                </a:solidFill>
                <a:latin typeface="Times New Roman"/>
                <a:cs typeface="Times New Roman"/>
              </a:rPr>
              <a:t>рекомендаци</a:t>
            </a:r>
            <a:r>
              <a:rPr sz="3200" b="1" spc="-10" dirty="0">
                <a:solidFill>
                  <a:srgbClr val="B73D35"/>
                </a:solidFill>
                <a:latin typeface="Times New Roman"/>
                <a:cs typeface="Times New Roman"/>
              </a:rPr>
              <a:t>и</a:t>
            </a:r>
            <a:endParaRPr sz="3200">
              <a:latin typeface="Times New Roman"/>
              <a:cs typeface="Times New Roman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2420492" y="5168900"/>
            <a:ext cx="7963534" cy="11233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5080" indent="-343535">
              <a:lnSpc>
                <a:spcPct val="100000"/>
              </a:lnSpc>
              <a:spcBef>
                <a:spcPts val="100"/>
              </a:spcBef>
              <a:buFont typeface="Wingdings"/>
              <a:buChar char=""/>
              <a:tabLst>
                <a:tab pos="356235" algn="l"/>
              </a:tabLst>
            </a:pPr>
            <a:r>
              <a:rPr sz="2400" b="1" dirty="0">
                <a:latin typeface="Times New Roman"/>
                <a:cs typeface="Times New Roman"/>
              </a:rPr>
              <a:t>Обязательно</a:t>
            </a:r>
            <a:r>
              <a:rPr sz="2400" b="1" spc="-35" dirty="0">
                <a:latin typeface="Times New Roman"/>
                <a:cs typeface="Times New Roman"/>
              </a:rPr>
              <a:t> </a:t>
            </a:r>
            <a:r>
              <a:rPr sz="2400" b="1" dirty="0">
                <a:latin typeface="Times New Roman"/>
                <a:cs typeface="Times New Roman"/>
              </a:rPr>
              <a:t>выполняйте</a:t>
            </a:r>
            <a:r>
              <a:rPr sz="2400" b="1" spc="-20" dirty="0">
                <a:latin typeface="Times New Roman"/>
                <a:cs typeface="Times New Roman"/>
              </a:rPr>
              <a:t> </a:t>
            </a:r>
            <a:r>
              <a:rPr sz="2400" b="1" dirty="0">
                <a:latin typeface="Times New Roman"/>
                <a:cs typeface="Times New Roman"/>
              </a:rPr>
              <a:t>рекомендации</a:t>
            </a:r>
            <a:r>
              <a:rPr sz="2400" b="1" spc="5" dirty="0">
                <a:latin typeface="Times New Roman"/>
                <a:cs typeface="Times New Roman"/>
              </a:rPr>
              <a:t> </a:t>
            </a:r>
            <a:r>
              <a:rPr sz="2400" b="1" spc="-10" dirty="0">
                <a:latin typeface="Times New Roman"/>
                <a:cs typeface="Times New Roman"/>
              </a:rPr>
              <a:t>специалистов </a:t>
            </a:r>
            <a:r>
              <a:rPr sz="2400" b="1" dirty="0">
                <a:latin typeface="Times New Roman"/>
                <a:cs typeface="Times New Roman"/>
              </a:rPr>
              <a:t>здравоохранения,</a:t>
            </a:r>
            <a:r>
              <a:rPr sz="2400" b="1" spc="-15" dirty="0">
                <a:latin typeface="Times New Roman"/>
                <a:cs typeface="Times New Roman"/>
              </a:rPr>
              <a:t> </a:t>
            </a:r>
            <a:r>
              <a:rPr sz="2400" b="1" dirty="0">
                <a:latin typeface="Times New Roman"/>
                <a:cs typeface="Times New Roman"/>
              </a:rPr>
              <a:t>а</a:t>
            </a:r>
            <a:r>
              <a:rPr sz="2400" b="1" spc="-25" dirty="0">
                <a:latin typeface="Times New Roman"/>
                <a:cs typeface="Times New Roman"/>
              </a:rPr>
              <a:t> </a:t>
            </a:r>
            <a:r>
              <a:rPr sz="2400" b="1" dirty="0">
                <a:latin typeface="Times New Roman"/>
                <a:cs typeface="Times New Roman"/>
              </a:rPr>
              <a:t>также</a:t>
            </a:r>
            <a:r>
              <a:rPr sz="2400" b="1" spc="-30" dirty="0">
                <a:latin typeface="Times New Roman"/>
                <a:cs typeface="Times New Roman"/>
              </a:rPr>
              <a:t> </a:t>
            </a:r>
            <a:r>
              <a:rPr sz="2400" b="1" dirty="0">
                <a:latin typeface="Times New Roman"/>
                <a:cs typeface="Times New Roman"/>
              </a:rPr>
              <a:t>организации,</a:t>
            </a:r>
            <a:r>
              <a:rPr sz="2400" b="1" spc="10" dirty="0">
                <a:latin typeface="Times New Roman"/>
                <a:cs typeface="Times New Roman"/>
              </a:rPr>
              <a:t> </a:t>
            </a:r>
            <a:r>
              <a:rPr sz="2400" b="1" dirty="0">
                <a:latin typeface="Times New Roman"/>
                <a:cs typeface="Times New Roman"/>
              </a:rPr>
              <a:t>в</a:t>
            </a:r>
            <a:r>
              <a:rPr sz="2400" b="1" spc="-30" dirty="0">
                <a:latin typeface="Times New Roman"/>
                <a:cs typeface="Times New Roman"/>
              </a:rPr>
              <a:t> </a:t>
            </a:r>
            <a:r>
              <a:rPr sz="2400" b="1" dirty="0">
                <a:latin typeface="Times New Roman"/>
                <a:cs typeface="Times New Roman"/>
              </a:rPr>
              <a:t>которой</a:t>
            </a:r>
            <a:r>
              <a:rPr sz="2400" b="1" spc="-15" dirty="0">
                <a:latin typeface="Times New Roman"/>
                <a:cs typeface="Times New Roman"/>
              </a:rPr>
              <a:t> </a:t>
            </a:r>
            <a:r>
              <a:rPr sz="2400" b="1" spc="-25" dirty="0">
                <a:latin typeface="Times New Roman"/>
                <a:cs typeface="Times New Roman"/>
              </a:rPr>
              <a:t>вы </a:t>
            </a:r>
            <a:r>
              <a:rPr sz="2400" b="1" spc="-10" dirty="0">
                <a:latin typeface="Times New Roman"/>
                <a:cs typeface="Times New Roman"/>
              </a:rPr>
              <a:t>учитесь</a:t>
            </a:r>
            <a:endParaRPr sz="2400">
              <a:latin typeface="Times New Roman"/>
              <a:cs typeface="Times New Roman"/>
            </a:endParaRPr>
          </a:p>
        </p:txBody>
      </p:sp>
      <p:pic>
        <p:nvPicPr>
          <p:cNvPr id="23" name="object 23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10570464" y="4572000"/>
            <a:ext cx="934212" cy="934212"/>
          </a:xfrm>
          <a:prstGeom prst="rect">
            <a:avLst/>
          </a:prstGeom>
        </p:spPr>
      </p:pic>
      <p:pic>
        <p:nvPicPr>
          <p:cNvPr id="24" name="object 24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903732" y="563880"/>
            <a:ext cx="934212" cy="935736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64463" y="345947"/>
            <a:ext cx="2049780" cy="2049779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3025520" y="624916"/>
            <a:ext cx="1790700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000" b="1" spc="-10" dirty="0">
                <a:solidFill>
                  <a:srgbClr val="C00000"/>
                </a:solidFill>
                <a:latin typeface="Garamond"/>
                <a:cs typeface="Garamond"/>
              </a:rPr>
              <a:t>З</a:t>
            </a:r>
            <a:r>
              <a:rPr sz="2400" b="1" spc="-10" dirty="0">
                <a:latin typeface="Garamond"/>
                <a:cs typeface="Garamond"/>
              </a:rPr>
              <a:t>акрывайте</a:t>
            </a:r>
            <a:endParaRPr sz="2400">
              <a:latin typeface="Garamond"/>
              <a:cs typeface="Garamond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3101720" y="1044702"/>
            <a:ext cx="129603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latin typeface="Garamond"/>
                <a:cs typeface="Garamond"/>
              </a:rPr>
              <a:t>рот</a:t>
            </a:r>
            <a:r>
              <a:rPr sz="2400" b="1" spc="-10" dirty="0">
                <a:latin typeface="Garamond"/>
                <a:cs typeface="Garamond"/>
              </a:rPr>
              <a:t> </a:t>
            </a:r>
            <a:r>
              <a:rPr sz="2400" b="1" dirty="0">
                <a:latin typeface="Garamond"/>
                <a:cs typeface="Garamond"/>
              </a:rPr>
              <a:t>и</a:t>
            </a:r>
            <a:r>
              <a:rPr sz="2400" b="1" spc="-5" dirty="0">
                <a:latin typeface="Garamond"/>
                <a:cs typeface="Garamond"/>
              </a:rPr>
              <a:t> </a:t>
            </a:r>
            <a:r>
              <a:rPr sz="2400" b="1" spc="-25" dirty="0">
                <a:latin typeface="Garamond"/>
                <a:cs typeface="Garamond"/>
              </a:rPr>
              <a:t>нос</a:t>
            </a:r>
            <a:endParaRPr sz="2400">
              <a:latin typeface="Garamond"/>
              <a:cs typeface="Garamond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3101720" y="1261109"/>
            <a:ext cx="147066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latin typeface="Garamond"/>
                <a:cs typeface="Garamond"/>
              </a:rPr>
              <a:t>при</a:t>
            </a:r>
            <a:r>
              <a:rPr sz="2400" b="1" spc="-15" dirty="0">
                <a:latin typeface="Garamond"/>
                <a:cs typeface="Garamond"/>
              </a:rPr>
              <a:t> </a:t>
            </a:r>
            <a:r>
              <a:rPr sz="2400" b="1" spc="-10" dirty="0">
                <a:latin typeface="Garamond"/>
                <a:cs typeface="Garamond"/>
              </a:rPr>
              <a:t>кашле</a:t>
            </a:r>
            <a:endParaRPr sz="2400">
              <a:latin typeface="Garamond"/>
              <a:cs typeface="Garamond"/>
            </a:endParaRPr>
          </a:p>
        </p:txBody>
      </p:sp>
      <p:pic>
        <p:nvPicPr>
          <p:cNvPr id="6" name="object 6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920496" y="2586227"/>
            <a:ext cx="1851660" cy="1901952"/>
          </a:xfrm>
          <a:prstGeom prst="rect">
            <a:avLst/>
          </a:prstGeom>
        </p:spPr>
      </p:pic>
      <p:sp>
        <p:nvSpPr>
          <p:cNvPr id="7" name="object 7"/>
          <p:cNvSpPr txBox="1"/>
          <p:nvPr/>
        </p:nvSpPr>
        <p:spPr>
          <a:xfrm>
            <a:off x="2850895" y="2734436"/>
            <a:ext cx="2303145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000" b="1" spc="-10" dirty="0">
                <a:solidFill>
                  <a:srgbClr val="C00000"/>
                </a:solidFill>
                <a:latin typeface="Garamond"/>
                <a:cs typeface="Garamond"/>
              </a:rPr>
              <a:t>А</a:t>
            </a:r>
            <a:r>
              <a:rPr sz="2400" b="1" spc="-10" dirty="0">
                <a:latin typeface="Garamond"/>
                <a:cs typeface="Garamond"/>
              </a:rPr>
              <a:t>нтисептиками</a:t>
            </a:r>
            <a:endParaRPr sz="2400">
              <a:latin typeface="Garamond"/>
              <a:cs typeface="Garamond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2927095" y="3153536"/>
            <a:ext cx="118745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latin typeface="Garamond"/>
                <a:cs typeface="Garamond"/>
              </a:rPr>
              <a:t>и </a:t>
            </a:r>
            <a:r>
              <a:rPr sz="2400" b="1" spc="-10" dirty="0">
                <a:latin typeface="Garamond"/>
                <a:cs typeface="Garamond"/>
              </a:rPr>
              <a:t>мылом</a:t>
            </a:r>
            <a:endParaRPr sz="2400">
              <a:latin typeface="Garamond"/>
              <a:cs typeface="Garamond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2927095" y="3369945"/>
            <a:ext cx="155892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latin typeface="Garamond"/>
                <a:cs typeface="Garamond"/>
              </a:rPr>
              <a:t>мойте </a:t>
            </a:r>
            <a:r>
              <a:rPr sz="2400" b="1" spc="-20" dirty="0">
                <a:latin typeface="Garamond"/>
                <a:cs typeface="Garamond"/>
              </a:rPr>
              <a:t>руки</a:t>
            </a:r>
            <a:endParaRPr sz="2400">
              <a:latin typeface="Garamond"/>
              <a:cs typeface="Garamond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2850895" y="3584829"/>
            <a:ext cx="202311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latin typeface="Garamond"/>
                <a:cs typeface="Garamond"/>
              </a:rPr>
              <a:t>и </a:t>
            </a:r>
            <a:r>
              <a:rPr sz="2400" b="1" spc="-10" dirty="0">
                <a:latin typeface="Garamond"/>
                <a:cs typeface="Garamond"/>
              </a:rPr>
              <a:t>поверхности</a:t>
            </a:r>
            <a:endParaRPr sz="2400">
              <a:latin typeface="Garamond"/>
              <a:cs typeface="Garamond"/>
            </a:endParaRPr>
          </a:p>
        </p:txBody>
      </p:sp>
      <p:pic>
        <p:nvPicPr>
          <p:cNvPr id="11" name="object 11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61060" y="4652771"/>
            <a:ext cx="1847088" cy="1827276"/>
          </a:xfrm>
          <a:prstGeom prst="rect">
            <a:avLst/>
          </a:prstGeom>
        </p:spPr>
      </p:pic>
      <p:sp>
        <p:nvSpPr>
          <p:cNvPr id="12" name="object 12"/>
          <p:cNvSpPr txBox="1"/>
          <p:nvPr/>
        </p:nvSpPr>
        <p:spPr>
          <a:xfrm>
            <a:off x="2786633" y="4901310"/>
            <a:ext cx="2524760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000" b="1" dirty="0">
                <a:solidFill>
                  <a:srgbClr val="C00000"/>
                </a:solidFill>
                <a:latin typeface="Garamond"/>
                <a:cs typeface="Garamond"/>
              </a:rPr>
              <a:t>Щ</a:t>
            </a:r>
            <a:r>
              <a:rPr sz="2400" b="1" dirty="0">
                <a:latin typeface="Garamond"/>
                <a:cs typeface="Garamond"/>
              </a:rPr>
              <a:t>ёки,</a:t>
            </a:r>
            <a:r>
              <a:rPr sz="2400" b="1" spc="-25" dirty="0">
                <a:latin typeface="Garamond"/>
                <a:cs typeface="Garamond"/>
              </a:rPr>
              <a:t> </a:t>
            </a:r>
            <a:r>
              <a:rPr sz="2400" b="1" dirty="0">
                <a:latin typeface="Garamond"/>
                <a:cs typeface="Garamond"/>
              </a:rPr>
              <a:t>рот</a:t>
            </a:r>
            <a:r>
              <a:rPr sz="2400" b="1" spc="-25" dirty="0">
                <a:latin typeface="Garamond"/>
                <a:cs typeface="Garamond"/>
              </a:rPr>
              <a:t> </a:t>
            </a:r>
            <a:r>
              <a:rPr sz="2400" b="1" dirty="0">
                <a:latin typeface="Garamond"/>
                <a:cs typeface="Garamond"/>
              </a:rPr>
              <a:t>и</a:t>
            </a:r>
            <a:r>
              <a:rPr sz="2400" b="1" spc="-25" dirty="0">
                <a:latin typeface="Garamond"/>
                <a:cs typeface="Garamond"/>
              </a:rPr>
              <a:t> нос</a:t>
            </a:r>
            <a:endParaRPr sz="2400">
              <a:latin typeface="Garamond"/>
              <a:cs typeface="Garamond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2786633" y="5320385"/>
            <a:ext cx="161607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spc="-10" dirty="0">
                <a:latin typeface="Garamond"/>
                <a:cs typeface="Garamond"/>
              </a:rPr>
              <a:t>закрывайте</a:t>
            </a:r>
            <a:endParaRPr sz="2400">
              <a:latin typeface="Garamond"/>
              <a:cs typeface="Garamond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2786633" y="5536793"/>
            <a:ext cx="185420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spc="-10" dirty="0">
                <a:latin typeface="Garamond"/>
                <a:cs typeface="Garamond"/>
              </a:rPr>
              <a:t>медицинской</a:t>
            </a:r>
            <a:endParaRPr sz="2400">
              <a:latin typeface="Garamond"/>
              <a:cs typeface="Garamond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2786633" y="5751677"/>
            <a:ext cx="100393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spc="-10" dirty="0">
                <a:latin typeface="Garamond"/>
                <a:cs typeface="Garamond"/>
              </a:rPr>
              <a:t>маской</a:t>
            </a:r>
            <a:endParaRPr sz="2400">
              <a:latin typeface="Garamond"/>
              <a:cs typeface="Garamond"/>
            </a:endParaRPr>
          </a:p>
        </p:txBody>
      </p:sp>
      <p:pic>
        <p:nvPicPr>
          <p:cNvPr id="16" name="object 16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5843015" y="536448"/>
            <a:ext cx="1915667" cy="1656588"/>
          </a:xfrm>
          <a:prstGeom prst="rect">
            <a:avLst/>
          </a:prstGeom>
        </p:spPr>
      </p:pic>
      <p:sp>
        <p:nvSpPr>
          <p:cNvPr id="17" name="object 17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000" dirty="0">
                <a:solidFill>
                  <a:srgbClr val="C00000"/>
                </a:solidFill>
              </a:rPr>
              <a:t>И</a:t>
            </a:r>
            <a:r>
              <a:rPr dirty="0"/>
              <a:t>збегайте</a:t>
            </a:r>
            <a:r>
              <a:rPr spc="-70" dirty="0"/>
              <a:t> </a:t>
            </a:r>
            <a:r>
              <a:rPr spc="-10" dirty="0"/>
              <a:t>людных</a:t>
            </a:r>
            <a:endParaRPr sz="4000"/>
          </a:p>
        </p:txBody>
      </p:sp>
      <p:sp>
        <p:nvSpPr>
          <p:cNvPr id="18" name="object 18"/>
          <p:cNvSpPr txBox="1"/>
          <p:nvPr/>
        </p:nvSpPr>
        <p:spPr>
          <a:xfrm>
            <a:off x="7838058" y="1032764"/>
            <a:ext cx="258191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latin typeface="Garamond"/>
                <a:cs typeface="Garamond"/>
              </a:rPr>
              <a:t>мест</a:t>
            </a:r>
            <a:r>
              <a:rPr sz="2400" b="1" spc="-20" dirty="0">
                <a:latin typeface="Garamond"/>
                <a:cs typeface="Garamond"/>
              </a:rPr>
              <a:t> </a:t>
            </a:r>
            <a:r>
              <a:rPr sz="2400" b="1" dirty="0">
                <a:latin typeface="Garamond"/>
                <a:cs typeface="Garamond"/>
              </a:rPr>
              <a:t>и</a:t>
            </a:r>
            <a:r>
              <a:rPr sz="2400" b="1" spc="-5" dirty="0">
                <a:latin typeface="Garamond"/>
                <a:cs typeface="Garamond"/>
              </a:rPr>
              <a:t> </a:t>
            </a:r>
            <a:r>
              <a:rPr sz="2400" b="1" dirty="0">
                <a:latin typeface="Garamond"/>
                <a:cs typeface="Garamond"/>
              </a:rPr>
              <a:t>контактов </a:t>
            </a:r>
            <a:r>
              <a:rPr sz="2400" b="1" spc="-50" dirty="0">
                <a:latin typeface="Garamond"/>
                <a:cs typeface="Garamond"/>
              </a:rPr>
              <a:t>с</a:t>
            </a:r>
            <a:endParaRPr sz="2400">
              <a:latin typeface="Garamond"/>
              <a:cs typeface="Garamond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7838058" y="1249171"/>
            <a:ext cx="254698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latin typeface="Garamond"/>
                <a:cs typeface="Garamond"/>
              </a:rPr>
              <a:t>больными</a:t>
            </a:r>
            <a:r>
              <a:rPr sz="2400" b="1" spc="-10" dirty="0">
                <a:latin typeface="Garamond"/>
                <a:cs typeface="Garamond"/>
              </a:rPr>
              <a:t> людьми</a:t>
            </a:r>
            <a:endParaRPr sz="2400">
              <a:latin typeface="Garamond"/>
              <a:cs typeface="Garamond"/>
            </a:endParaRPr>
          </a:p>
        </p:txBody>
      </p:sp>
      <p:grpSp>
        <p:nvGrpSpPr>
          <p:cNvPr id="20" name="object 20"/>
          <p:cNvGrpSpPr/>
          <p:nvPr/>
        </p:nvGrpSpPr>
        <p:grpSpPr>
          <a:xfrm>
            <a:off x="5843015" y="2569464"/>
            <a:ext cx="2135505" cy="3910965"/>
            <a:chOff x="5843015" y="2569464"/>
            <a:chExt cx="2135505" cy="3910965"/>
          </a:xfrm>
        </p:grpSpPr>
        <p:pic>
          <p:nvPicPr>
            <p:cNvPr id="21" name="object 21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5843015" y="2569464"/>
              <a:ext cx="2135124" cy="1918716"/>
            </a:xfrm>
            <a:prstGeom prst="rect">
              <a:avLst/>
            </a:prstGeom>
          </p:spPr>
        </p:pic>
        <p:pic>
          <p:nvPicPr>
            <p:cNvPr id="22" name="object 22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5843015" y="4521708"/>
              <a:ext cx="1959864" cy="1958339"/>
            </a:xfrm>
            <a:prstGeom prst="rect">
              <a:avLst/>
            </a:prstGeom>
          </p:spPr>
        </p:pic>
      </p:grpSp>
      <p:sp>
        <p:nvSpPr>
          <p:cNvPr id="23" name="object 23"/>
          <p:cNvSpPr txBox="1"/>
          <p:nvPr/>
        </p:nvSpPr>
        <p:spPr>
          <a:xfrm>
            <a:off x="8057768" y="2485389"/>
            <a:ext cx="2830195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000" b="1" dirty="0">
                <a:solidFill>
                  <a:srgbClr val="C00000"/>
                </a:solidFill>
                <a:latin typeface="Garamond"/>
                <a:cs typeface="Garamond"/>
              </a:rPr>
              <a:t>Т</a:t>
            </a:r>
            <a:r>
              <a:rPr sz="2400" b="1" dirty="0">
                <a:latin typeface="Garamond"/>
                <a:cs typeface="Garamond"/>
              </a:rPr>
              <a:t>олько</a:t>
            </a:r>
            <a:r>
              <a:rPr sz="2400" b="1" spc="-25" dirty="0">
                <a:latin typeface="Garamond"/>
                <a:cs typeface="Garamond"/>
              </a:rPr>
              <a:t> </a:t>
            </a:r>
            <a:r>
              <a:rPr sz="2400" b="1" dirty="0">
                <a:latin typeface="Garamond"/>
                <a:cs typeface="Garamond"/>
              </a:rPr>
              <a:t>врач</a:t>
            </a:r>
            <a:r>
              <a:rPr sz="2400" b="1" spc="-15" dirty="0">
                <a:latin typeface="Garamond"/>
                <a:cs typeface="Garamond"/>
              </a:rPr>
              <a:t> </a:t>
            </a:r>
            <a:r>
              <a:rPr sz="2400" b="1" spc="-10" dirty="0">
                <a:latin typeface="Garamond"/>
                <a:cs typeface="Garamond"/>
              </a:rPr>
              <a:t>ставит</a:t>
            </a:r>
            <a:endParaRPr sz="2400">
              <a:latin typeface="Garamond"/>
              <a:cs typeface="Garamond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8057768" y="2904490"/>
            <a:ext cx="117030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spc="-10" dirty="0">
                <a:latin typeface="Garamond"/>
                <a:cs typeface="Garamond"/>
              </a:rPr>
              <a:t>диагноз,</a:t>
            </a:r>
            <a:endParaRPr sz="2400">
              <a:latin typeface="Garamond"/>
              <a:cs typeface="Garamond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8057768" y="3120897"/>
            <a:ext cx="197866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latin typeface="Garamond"/>
                <a:cs typeface="Garamond"/>
              </a:rPr>
              <a:t>если</a:t>
            </a:r>
            <a:r>
              <a:rPr sz="2400" b="1" spc="-10" dirty="0">
                <a:latin typeface="Garamond"/>
                <a:cs typeface="Garamond"/>
              </a:rPr>
              <a:t> заболели,</a:t>
            </a:r>
            <a:endParaRPr sz="2400">
              <a:latin typeface="Garamond"/>
              <a:cs typeface="Garamond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8057768" y="3335477"/>
            <a:ext cx="2163445" cy="3917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latin typeface="Garamond"/>
                <a:cs typeface="Garamond"/>
              </a:rPr>
              <a:t>вызовите</a:t>
            </a:r>
            <a:r>
              <a:rPr sz="2400" b="1" spc="-40" dirty="0">
                <a:latin typeface="Garamond"/>
                <a:cs typeface="Garamond"/>
              </a:rPr>
              <a:t> </a:t>
            </a:r>
            <a:r>
              <a:rPr sz="2400" b="1" spc="-10" dirty="0">
                <a:latin typeface="Garamond"/>
                <a:cs typeface="Garamond"/>
              </a:rPr>
              <a:t>врача</a:t>
            </a:r>
            <a:endParaRPr sz="2400">
              <a:latin typeface="Garamond"/>
              <a:cs typeface="Garamond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8057768" y="4890592"/>
            <a:ext cx="1969770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000" b="1" spc="-10" dirty="0">
                <a:solidFill>
                  <a:srgbClr val="C00000"/>
                </a:solidFill>
                <a:latin typeface="Garamond"/>
                <a:cs typeface="Garamond"/>
              </a:rPr>
              <a:t>И</a:t>
            </a:r>
            <a:r>
              <a:rPr sz="2400" b="1" spc="-10" dirty="0">
                <a:latin typeface="Garamond"/>
                <a:cs typeface="Garamond"/>
              </a:rPr>
              <a:t>спользуйте</a:t>
            </a:r>
            <a:endParaRPr sz="2400">
              <a:latin typeface="Garamond"/>
              <a:cs typeface="Garamond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8057768" y="5309717"/>
            <a:ext cx="2313305" cy="3917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spc="-10" dirty="0">
                <a:latin typeface="Garamond"/>
                <a:cs typeface="Garamond"/>
              </a:rPr>
              <a:t>индивидуальные</a:t>
            </a:r>
            <a:endParaRPr sz="2400">
              <a:latin typeface="Garamond"/>
              <a:cs typeface="Garamond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8057768" y="5526735"/>
            <a:ext cx="227965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latin typeface="Garamond"/>
                <a:cs typeface="Garamond"/>
              </a:rPr>
              <a:t>средства</a:t>
            </a:r>
            <a:r>
              <a:rPr sz="2400" b="1" spc="-10" dirty="0">
                <a:latin typeface="Garamond"/>
                <a:cs typeface="Garamond"/>
              </a:rPr>
              <a:t> личной</a:t>
            </a:r>
            <a:endParaRPr sz="2400">
              <a:latin typeface="Garamond"/>
              <a:cs typeface="Garamond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8057768" y="5741619"/>
            <a:ext cx="118110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spc="-10" dirty="0">
                <a:latin typeface="Garamond"/>
                <a:cs typeface="Garamond"/>
              </a:rPr>
              <a:t>гигиены</a:t>
            </a:r>
            <a:endParaRPr sz="2400">
              <a:latin typeface="Garamond"/>
              <a:cs typeface="Garamond"/>
            </a:endParaRPr>
          </a:p>
        </p:txBody>
      </p:sp>
      <p:pic>
        <p:nvPicPr>
          <p:cNvPr id="31" name="object 31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4441697" y="926211"/>
            <a:ext cx="1839340" cy="2042160"/>
          </a:xfrm>
          <a:prstGeom prst="rect">
            <a:avLst/>
          </a:prstGeom>
        </p:spPr>
      </p:pic>
      <p:pic>
        <p:nvPicPr>
          <p:cNvPr id="32" name="object 32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4554220" y="4191889"/>
            <a:ext cx="1839340" cy="2042160"/>
          </a:xfrm>
          <a:prstGeom prst="rect">
            <a:avLst/>
          </a:prstGeom>
        </p:spPr>
      </p:pic>
      <p:grpSp>
        <p:nvGrpSpPr>
          <p:cNvPr id="33" name="object 33"/>
          <p:cNvGrpSpPr/>
          <p:nvPr/>
        </p:nvGrpSpPr>
        <p:grpSpPr>
          <a:xfrm>
            <a:off x="10221594" y="663320"/>
            <a:ext cx="1901189" cy="5612130"/>
            <a:chOff x="10221594" y="663320"/>
            <a:chExt cx="1901189" cy="5612130"/>
          </a:xfrm>
        </p:grpSpPr>
        <p:pic>
          <p:nvPicPr>
            <p:cNvPr id="34" name="object 34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0221594" y="663320"/>
              <a:ext cx="1839340" cy="2042159"/>
            </a:xfrm>
            <a:prstGeom prst="rect">
              <a:avLst/>
            </a:prstGeom>
          </p:spPr>
        </p:pic>
        <p:pic>
          <p:nvPicPr>
            <p:cNvPr id="35" name="object 35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0234929" y="4016374"/>
              <a:ext cx="1887347" cy="2258948"/>
            </a:xfrm>
            <a:prstGeom prst="rect">
              <a:avLst/>
            </a:prstGeom>
          </p:spPr>
        </p:pic>
        <p:pic>
          <p:nvPicPr>
            <p:cNvPr id="36" name="object 36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0407395" y="2394203"/>
              <a:ext cx="1578102" cy="2295906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1908790" cy="6858000"/>
          </a:xfrm>
          <a:custGeom>
            <a:avLst/>
            <a:gdLst/>
            <a:ahLst/>
            <a:cxnLst/>
            <a:rect l="l" t="t" r="r" b="b"/>
            <a:pathLst>
              <a:path w="11908790" h="6858000">
                <a:moveTo>
                  <a:pt x="0" y="6858000"/>
                </a:moveTo>
                <a:lnTo>
                  <a:pt x="11908536" y="6858000"/>
                </a:lnTo>
                <a:lnTo>
                  <a:pt x="11908536" y="0"/>
                </a:lnTo>
                <a:lnTo>
                  <a:pt x="0" y="0"/>
                </a:lnTo>
                <a:lnTo>
                  <a:pt x="0" y="6858000"/>
                </a:lnTo>
                <a:close/>
              </a:path>
            </a:pathLst>
          </a:custGeom>
          <a:solidFill>
            <a:srgbClr val="F3F3F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0"/>
            <a:ext cx="885825" cy="6858000"/>
          </a:xfrm>
          <a:custGeom>
            <a:avLst/>
            <a:gdLst/>
            <a:ahLst/>
            <a:cxnLst/>
            <a:rect l="l" t="t" r="r" b="b"/>
            <a:pathLst>
              <a:path w="885825" h="6858000">
                <a:moveTo>
                  <a:pt x="709307" y="0"/>
                </a:moveTo>
                <a:lnTo>
                  <a:pt x="0" y="0"/>
                </a:lnTo>
                <a:lnTo>
                  <a:pt x="0" y="6857999"/>
                </a:lnTo>
                <a:lnTo>
                  <a:pt x="709307" y="6857999"/>
                </a:lnTo>
                <a:lnTo>
                  <a:pt x="710895" y="6789736"/>
                </a:lnTo>
                <a:lnTo>
                  <a:pt x="718832" y="6729412"/>
                </a:lnTo>
                <a:lnTo>
                  <a:pt x="729932" y="6677025"/>
                </a:lnTo>
                <a:lnTo>
                  <a:pt x="744220" y="6630987"/>
                </a:lnTo>
                <a:lnTo>
                  <a:pt x="760082" y="6589712"/>
                </a:lnTo>
                <a:lnTo>
                  <a:pt x="779132" y="6553200"/>
                </a:lnTo>
                <a:lnTo>
                  <a:pt x="817206" y="6477000"/>
                </a:lnTo>
                <a:lnTo>
                  <a:pt x="833081" y="6440487"/>
                </a:lnTo>
                <a:lnTo>
                  <a:pt x="848944" y="6399212"/>
                </a:lnTo>
                <a:lnTo>
                  <a:pt x="864819" y="6353175"/>
                </a:lnTo>
                <a:lnTo>
                  <a:pt x="875919" y="6300787"/>
                </a:lnTo>
                <a:lnTo>
                  <a:pt x="882269" y="6240462"/>
                </a:lnTo>
                <a:lnTo>
                  <a:pt x="885444" y="6172200"/>
                </a:lnTo>
                <a:lnTo>
                  <a:pt x="882269" y="6103937"/>
                </a:lnTo>
                <a:lnTo>
                  <a:pt x="875919" y="6043612"/>
                </a:lnTo>
                <a:lnTo>
                  <a:pt x="864819" y="5991225"/>
                </a:lnTo>
                <a:lnTo>
                  <a:pt x="848944" y="5945187"/>
                </a:lnTo>
                <a:lnTo>
                  <a:pt x="833081" y="5903912"/>
                </a:lnTo>
                <a:lnTo>
                  <a:pt x="817206" y="5867400"/>
                </a:lnTo>
                <a:lnTo>
                  <a:pt x="779132" y="5791200"/>
                </a:lnTo>
                <a:lnTo>
                  <a:pt x="760082" y="5754687"/>
                </a:lnTo>
                <a:lnTo>
                  <a:pt x="744220" y="5713412"/>
                </a:lnTo>
                <a:lnTo>
                  <a:pt x="729932" y="5667375"/>
                </a:lnTo>
                <a:lnTo>
                  <a:pt x="718832" y="5614987"/>
                </a:lnTo>
                <a:lnTo>
                  <a:pt x="710895" y="5554599"/>
                </a:lnTo>
                <a:lnTo>
                  <a:pt x="709307" y="5486400"/>
                </a:lnTo>
                <a:lnTo>
                  <a:pt x="710895" y="5418074"/>
                </a:lnTo>
                <a:lnTo>
                  <a:pt x="718832" y="5357749"/>
                </a:lnTo>
                <a:lnTo>
                  <a:pt x="729932" y="5305425"/>
                </a:lnTo>
                <a:lnTo>
                  <a:pt x="744220" y="5259324"/>
                </a:lnTo>
                <a:lnTo>
                  <a:pt x="760082" y="5218049"/>
                </a:lnTo>
                <a:lnTo>
                  <a:pt x="779132" y="5181600"/>
                </a:lnTo>
                <a:lnTo>
                  <a:pt x="817206" y="5105400"/>
                </a:lnTo>
                <a:lnTo>
                  <a:pt x="833081" y="5068824"/>
                </a:lnTo>
                <a:lnTo>
                  <a:pt x="848944" y="5027549"/>
                </a:lnTo>
                <a:lnTo>
                  <a:pt x="864819" y="4981575"/>
                </a:lnTo>
                <a:lnTo>
                  <a:pt x="875919" y="4929124"/>
                </a:lnTo>
                <a:lnTo>
                  <a:pt x="882269" y="4868799"/>
                </a:lnTo>
                <a:lnTo>
                  <a:pt x="885444" y="4800600"/>
                </a:lnTo>
                <a:lnTo>
                  <a:pt x="882269" y="4732274"/>
                </a:lnTo>
                <a:lnTo>
                  <a:pt x="875919" y="4671949"/>
                </a:lnTo>
                <a:lnTo>
                  <a:pt x="864819" y="4619625"/>
                </a:lnTo>
                <a:lnTo>
                  <a:pt x="848944" y="4573524"/>
                </a:lnTo>
                <a:lnTo>
                  <a:pt x="833081" y="4532249"/>
                </a:lnTo>
                <a:lnTo>
                  <a:pt x="817206" y="4495800"/>
                </a:lnTo>
                <a:lnTo>
                  <a:pt x="779132" y="4419600"/>
                </a:lnTo>
                <a:lnTo>
                  <a:pt x="760082" y="4383024"/>
                </a:lnTo>
                <a:lnTo>
                  <a:pt x="744220" y="4341749"/>
                </a:lnTo>
                <a:lnTo>
                  <a:pt x="729932" y="4295775"/>
                </a:lnTo>
                <a:lnTo>
                  <a:pt x="718832" y="4243324"/>
                </a:lnTo>
                <a:lnTo>
                  <a:pt x="710895" y="4182999"/>
                </a:lnTo>
                <a:lnTo>
                  <a:pt x="709307" y="4114800"/>
                </a:lnTo>
                <a:lnTo>
                  <a:pt x="710895" y="4046474"/>
                </a:lnTo>
                <a:lnTo>
                  <a:pt x="718832" y="3986149"/>
                </a:lnTo>
                <a:lnTo>
                  <a:pt x="729932" y="3933825"/>
                </a:lnTo>
                <a:lnTo>
                  <a:pt x="744220" y="3887724"/>
                </a:lnTo>
                <a:lnTo>
                  <a:pt x="760082" y="3846449"/>
                </a:lnTo>
                <a:lnTo>
                  <a:pt x="779132" y="3810000"/>
                </a:lnTo>
                <a:lnTo>
                  <a:pt x="817206" y="3733800"/>
                </a:lnTo>
                <a:lnTo>
                  <a:pt x="833081" y="3697224"/>
                </a:lnTo>
                <a:lnTo>
                  <a:pt x="848944" y="3655949"/>
                </a:lnTo>
                <a:lnTo>
                  <a:pt x="864819" y="3609975"/>
                </a:lnTo>
                <a:lnTo>
                  <a:pt x="875919" y="3557524"/>
                </a:lnTo>
                <a:lnTo>
                  <a:pt x="882269" y="3497199"/>
                </a:lnTo>
                <a:lnTo>
                  <a:pt x="885444" y="3427349"/>
                </a:lnTo>
                <a:lnTo>
                  <a:pt x="882269" y="3360674"/>
                </a:lnTo>
                <a:lnTo>
                  <a:pt x="875919" y="3300349"/>
                </a:lnTo>
                <a:lnTo>
                  <a:pt x="864819" y="3248025"/>
                </a:lnTo>
                <a:lnTo>
                  <a:pt x="848944" y="3201924"/>
                </a:lnTo>
                <a:lnTo>
                  <a:pt x="833081" y="3160649"/>
                </a:lnTo>
                <a:lnTo>
                  <a:pt x="817206" y="3124200"/>
                </a:lnTo>
                <a:lnTo>
                  <a:pt x="779132" y="3048000"/>
                </a:lnTo>
                <a:lnTo>
                  <a:pt x="760082" y="3011424"/>
                </a:lnTo>
                <a:lnTo>
                  <a:pt x="744220" y="2970149"/>
                </a:lnTo>
                <a:lnTo>
                  <a:pt x="729932" y="2924175"/>
                </a:lnTo>
                <a:lnTo>
                  <a:pt x="718832" y="2871724"/>
                </a:lnTo>
                <a:lnTo>
                  <a:pt x="710895" y="2811399"/>
                </a:lnTo>
                <a:lnTo>
                  <a:pt x="709307" y="2743200"/>
                </a:lnTo>
                <a:lnTo>
                  <a:pt x="710895" y="2674874"/>
                </a:lnTo>
                <a:lnTo>
                  <a:pt x="718832" y="2614549"/>
                </a:lnTo>
                <a:lnTo>
                  <a:pt x="729932" y="2562225"/>
                </a:lnTo>
                <a:lnTo>
                  <a:pt x="744220" y="2516124"/>
                </a:lnTo>
                <a:lnTo>
                  <a:pt x="760082" y="2474849"/>
                </a:lnTo>
                <a:lnTo>
                  <a:pt x="779132" y="2438400"/>
                </a:lnTo>
                <a:lnTo>
                  <a:pt x="817206" y="2362200"/>
                </a:lnTo>
                <a:lnTo>
                  <a:pt x="833081" y="2325624"/>
                </a:lnTo>
                <a:lnTo>
                  <a:pt x="848944" y="2284349"/>
                </a:lnTo>
                <a:lnTo>
                  <a:pt x="864819" y="2238375"/>
                </a:lnTo>
                <a:lnTo>
                  <a:pt x="875919" y="2185924"/>
                </a:lnTo>
                <a:lnTo>
                  <a:pt x="882269" y="2125599"/>
                </a:lnTo>
                <a:lnTo>
                  <a:pt x="885444" y="2057400"/>
                </a:lnTo>
                <a:lnTo>
                  <a:pt x="882269" y="1989074"/>
                </a:lnTo>
                <a:lnTo>
                  <a:pt x="875919" y="1928749"/>
                </a:lnTo>
                <a:lnTo>
                  <a:pt x="864819" y="1876425"/>
                </a:lnTo>
                <a:lnTo>
                  <a:pt x="848944" y="1830324"/>
                </a:lnTo>
                <a:lnTo>
                  <a:pt x="833081" y="1789049"/>
                </a:lnTo>
                <a:lnTo>
                  <a:pt x="817206" y="1752600"/>
                </a:lnTo>
                <a:lnTo>
                  <a:pt x="779132" y="1676400"/>
                </a:lnTo>
                <a:lnTo>
                  <a:pt x="760082" y="1639824"/>
                </a:lnTo>
                <a:lnTo>
                  <a:pt x="744220" y="1598549"/>
                </a:lnTo>
                <a:lnTo>
                  <a:pt x="729932" y="1552575"/>
                </a:lnTo>
                <a:lnTo>
                  <a:pt x="718832" y="1500124"/>
                </a:lnTo>
                <a:lnTo>
                  <a:pt x="710895" y="1439799"/>
                </a:lnTo>
                <a:lnTo>
                  <a:pt x="709307" y="1371600"/>
                </a:lnTo>
                <a:lnTo>
                  <a:pt x="710895" y="1303274"/>
                </a:lnTo>
                <a:lnTo>
                  <a:pt x="718832" y="1242949"/>
                </a:lnTo>
                <a:lnTo>
                  <a:pt x="729932" y="1190625"/>
                </a:lnTo>
                <a:lnTo>
                  <a:pt x="744220" y="1144524"/>
                </a:lnTo>
                <a:lnTo>
                  <a:pt x="760082" y="1103249"/>
                </a:lnTo>
                <a:lnTo>
                  <a:pt x="779132" y="1066800"/>
                </a:lnTo>
                <a:lnTo>
                  <a:pt x="817206" y="990600"/>
                </a:lnTo>
                <a:lnTo>
                  <a:pt x="833081" y="954024"/>
                </a:lnTo>
                <a:lnTo>
                  <a:pt x="848944" y="912749"/>
                </a:lnTo>
                <a:lnTo>
                  <a:pt x="864819" y="866775"/>
                </a:lnTo>
                <a:lnTo>
                  <a:pt x="875919" y="814324"/>
                </a:lnTo>
                <a:lnTo>
                  <a:pt x="882269" y="753999"/>
                </a:lnTo>
                <a:lnTo>
                  <a:pt x="885444" y="685800"/>
                </a:lnTo>
                <a:lnTo>
                  <a:pt x="882269" y="617474"/>
                </a:lnTo>
                <a:lnTo>
                  <a:pt x="875919" y="557149"/>
                </a:lnTo>
                <a:lnTo>
                  <a:pt x="864819" y="504825"/>
                </a:lnTo>
                <a:lnTo>
                  <a:pt x="848944" y="458724"/>
                </a:lnTo>
                <a:lnTo>
                  <a:pt x="833081" y="417449"/>
                </a:lnTo>
                <a:lnTo>
                  <a:pt x="817206" y="381000"/>
                </a:lnTo>
                <a:lnTo>
                  <a:pt x="779132" y="304800"/>
                </a:lnTo>
                <a:lnTo>
                  <a:pt x="760082" y="268224"/>
                </a:lnTo>
                <a:lnTo>
                  <a:pt x="744220" y="226949"/>
                </a:lnTo>
                <a:lnTo>
                  <a:pt x="729932" y="180975"/>
                </a:lnTo>
                <a:lnTo>
                  <a:pt x="718832" y="128524"/>
                </a:lnTo>
                <a:lnTo>
                  <a:pt x="710895" y="68199"/>
                </a:lnTo>
                <a:lnTo>
                  <a:pt x="709307" y="0"/>
                </a:lnTo>
                <a:close/>
              </a:path>
            </a:pathLst>
          </a:custGeom>
          <a:solidFill>
            <a:srgbClr val="2A1A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1908535" y="0"/>
            <a:ext cx="283845" cy="6858000"/>
          </a:xfrm>
          <a:custGeom>
            <a:avLst/>
            <a:gdLst/>
            <a:ahLst/>
            <a:cxnLst/>
            <a:rect l="l" t="t" r="r" b="b"/>
            <a:pathLst>
              <a:path w="283845" h="6858000">
                <a:moveTo>
                  <a:pt x="283464" y="0"/>
                </a:moveTo>
                <a:lnTo>
                  <a:pt x="0" y="0"/>
                </a:lnTo>
                <a:lnTo>
                  <a:pt x="0" y="6858000"/>
                </a:lnTo>
                <a:lnTo>
                  <a:pt x="283464" y="6858000"/>
                </a:lnTo>
                <a:lnTo>
                  <a:pt x="283464" y="0"/>
                </a:lnTo>
                <a:close/>
              </a:path>
            </a:pathLst>
          </a:custGeom>
          <a:solidFill>
            <a:srgbClr val="F8B32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2008123" y="35763"/>
            <a:ext cx="8827135" cy="1671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" algn="ctr">
              <a:lnSpc>
                <a:spcPct val="100000"/>
              </a:lnSpc>
              <a:spcBef>
                <a:spcPts val="100"/>
              </a:spcBef>
            </a:pPr>
            <a:r>
              <a:rPr sz="3600" b="1" dirty="0">
                <a:solidFill>
                  <a:srgbClr val="C00000"/>
                </a:solidFill>
                <a:latin typeface="Garamond"/>
                <a:cs typeface="Garamond"/>
              </a:rPr>
              <a:t>5 </a:t>
            </a:r>
            <a:r>
              <a:rPr sz="3600" b="1" spc="-10" dirty="0">
                <a:solidFill>
                  <a:srgbClr val="C00000"/>
                </a:solidFill>
                <a:latin typeface="Garamond"/>
                <a:cs typeface="Garamond"/>
              </a:rPr>
              <a:t>ШАГОВ</a:t>
            </a:r>
            <a:endParaRPr sz="3600">
              <a:latin typeface="Garamond"/>
              <a:cs typeface="Garamond"/>
            </a:endParaRPr>
          </a:p>
          <a:p>
            <a:pPr marL="12700" marR="5080" algn="ctr">
              <a:lnSpc>
                <a:spcPct val="100000"/>
              </a:lnSpc>
              <a:spcBef>
                <a:spcPts val="5"/>
              </a:spcBef>
            </a:pPr>
            <a:r>
              <a:rPr sz="3600" b="1" dirty="0">
                <a:solidFill>
                  <a:srgbClr val="001F5F"/>
                </a:solidFill>
                <a:latin typeface="Garamond"/>
                <a:cs typeface="Garamond"/>
              </a:rPr>
              <a:t>для</a:t>
            </a:r>
            <a:r>
              <a:rPr sz="3600" b="1" spc="-25" dirty="0">
                <a:solidFill>
                  <a:srgbClr val="001F5F"/>
                </a:solidFill>
                <a:latin typeface="Garamond"/>
                <a:cs typeface="Garamond"/>
              </a:rPr>
              <a:t> </a:t>
            </a:r>
            <a:r>
              <a:rPr sz="3600" b="1" dirty="0">
                <a:solidFill>
                  <a:srgbClr val="001F5F"/>
                </a:solidFill>
                <a:latin typeface="Garamond"/>
                <a:cs typeface="Garamond"/>
              </a:rPr>
              <a:t>приближения</a:t>
            </a:r>
            <a:r>
              <a:rPr sz="3600" b="1" spc="-55" dirty="0">
                <a:solidFill>
                  <a:srgbClr val="001F5F"/>
                </a:solidFill>
                <a:latin typeface="Garamond"/>
                <a:cs typeface="Garamond"/>
              </a:rPr>
              <a:t> </a:t>
            </a:r>
            <a:r>
              <a:rPr sz="3600" b="1" dirty="0">
                <a:solidFill>
                  <a:srgbClr val="001F5F"/>
                </a:solidFill>
                <a:latin typeface="Garamond"/>
                <a:cs typeface="Garamond"/>
              </a:rPr>
              <a:t>окончания</a:t>
            </a:r>
            <a:r>
              <a:rPr sz="3600" b="1" spc="-20" dirty="0">
                <a:solidFill>
                  <a:srgbClr val="001F5F"/>
                </a:solidFill>
                <a:latin typeface="Garamond"/>
                <a:cs typeface="Garamond"/>
              </a:rPr>
              <a:t> </a:t>
            </a:r>
            <a:r>
              <a:rPr sz="3600" b="1" spc="-10" dirty="0">
                <a:solidFill>
                  <a:srgbClr val="001F5F"/>
                </a:solidFill>
                <a:latin typeface="Garamond"/>
                <a:cs typeface="Garamond"/>
              </a:rPr>
              <a:t>карантинных мероприятий</a:t>
            </a:r>
            <a:endParaRPr sz="3600">
              <a:latin typeface="Garamond"/>
              <a:cs typeface="Garamond"/>
            </a:endParaRPr>
          </a:p>
        </p:txBody>
      </p:sp>
      <p:pic>
        <p:nvPicPr>
          <p:cNvPr id="6" name="object 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261872" y="3055620"/>
            <a:ext cx="1799843" cy="1799843"/>
          </a:xfrm>
          <a:prstGeom prst="rect">
            <a:avLst/>
          </a:prstGeom>
        </p:spPr>
      </p:pic>
      <p:sp>
        <p:nvSpPr>
          <p:cNvPr id="7" name="object 7"/>
          <p:cNvSpPr txBox="1"/>
          <p:nvPr/>
        </p:nvSpPr>
        <p:spPr>
          <a:xfrm>
            <a:off x="1400936" y="4812538"/>
            <a:ext cx="1391920" cy="63627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2000" b="1" spc="-10" dirty="0">
                <a:latin typeface="Garamond"/>
                <a:cs typeface="Garamond"/>
              </a:rPr>
              <a:t>оставайтесь</a:t>
            </a:r>
            <a:endParaRPr sz="2000">
              <a:latin typeface="Garamond"/>
              <a:cs typeface="Garamond"/>
            </a:endParaRPr>
          </a:p>
          <a:p>
            <a:pPr algn="ctr">
              <a:lnSpc>
                <a:spcPct val="100000"/>
              </a:lnSpc>
              <a:spcBef>
                <a:spcPts val="5"/>
              </a:spcBef>
            </a:pPr>
            <a:r>
              <a:rPr sz="2000" b="1" spc="-20" dirty="0">
                <a:latin typeface="Garamond"/>
                <a:cs typeface="Garamond"/>
              </a:rPr>
              <a:t>дома</a:t>
            </a:r>
            <a:endParaRPr sz="2000">
              <a:latin typeface="Garamond"/>
              <a:cs typeface="Garamond"/>
            </a:endParaRPr>
          </a:p>
        </p:txBody>
      </p:sp>
      <p:pic>
        <p:nvPicPr>
          <p:cNvPr id="8" name="object 8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396996" y="3108960"/>
            <a:ext cx="1799844" cy="1799844"/>
          </a:xfrm>
          <a:prstGeom prst="rect">
            <a:avLst/>
          </a:prstGeom>
        </p:spPr>
      </p:pic>
      <p:sp>
        <p:nvSpPr>
          <p:cNvPr id="9" name="object 9"/>
          <p:cNvSpPr txBox="1"/>
          <p:nvPr/>
        </p:nvSpPr>
        <p:spPr>
          <a:xfrm>
            <a:off x="3435222" y="4812538"/>
            <a:ext cx="1790700" cy="63627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spc="-10" dirty="0">
                <a:latin typeface="Garamond"/>
                <a:cs typeface="Garamond"/>
              </a:rPr>
              <a:t>поддерживайте</a:t>
            </a:r>
            <a:endParaRPr sz="2000">
              <a:latin typeface="Garamond"/>
              <a:cs typeface="Garamond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2000" b="1" dirty="0">
                <a:latin typeface="Garamond"/>
                <a:cs typeface="Garamond"/>
              </a:rPr>
              <a:t>в</a:t>
            </a:r>
            <a:r>
              <a:rPr sz="2000" b="1" spc="-10" dirty="0">
                <a:latin typeface="Garamond"/>
                <a:cs typeface="Garamond"/>
              </a:rPr>
              <a:t> </a:t>
            </a:r>
            <a:r>
              <a:rPr sz="2000" b="1" dirty="0">
                <a:latin typeface="Garamond"/>
                <a:cs typeface="Garamond"/>
              </a:rPr>
              <a:t>доме</a:t>
            </a:r>
            <a:r>
              <a:rPr sz="2000" b="1" spc="-10" dirty="0">
                <a:latin typeface="Garamond"/>
                <a:cs typeface="Garamond"/>
              </a:rPr>
              <a:t> чистоту</a:t>
            </a:r>
            <a:endParaRPr sz="2000">
              <a:latin typeface="Garamond"/>
              <a:cs typeface="Garamond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4143502" y="2453132"/>
            <a:ext cx="311150" cy="756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800" b="1" dirty="0">
                <a:solidFill>
                  <a:srgbClr val="C00000"/>
                </a:solidFill>
                <a:latin typeface="Garamond"/>
                <a:cs typeface="Garamond"/>
              </a:rPr>
              <a:t>2</a:t>
            </a:r>
            <a:endParaRPr sz="4800">
              <a:latin typeface="Garamond"/>
              <a:cs typeface="Garamond"/>
            </a:endParaRPr>
          </a:p>
        </p:txBody>
      </p:sp>
      <p:pic>
        <p:nvPicPr>
          <p:cNvPr id="11" name="object 11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5567171" y="3092195"/>
            <a:ext cx="1801368" cy="1799843"/>
          </a:xfrm>
          <a:prstGeom prst="rect">
            <a:avLst/>
          </a:prstGeom>
        </p:spPr>
      </p:pic>
      <p:sp>
        <p:nvSpPr>
          <p:cNvPr id="12" name="object 12"/>
          <p:cNvSpPr txBox="1"/>
          <p:nvPr/>
        </p:nvSpPr>
        <p:spPr>
          <a:xfrm>
            <a:off x="5631560" y="4813172"/>
            <a:ext cx="1653539" cy="6356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199390">
              <a:lnSpc>
                <a:spcPct val="100000"/>
              </a:lnSpc>
              <a:spcBef>
                <a:spcPts val="100"/>
              </a:spcBef>
            </a:pPr>
            <a:r>
              <a:rPr sz="2000" b="1" spc="-10" dirty="0">
                <a:latin typeface="Garamond"/>
                <a:cs typeface="Garamond"/>
              </a:rPr>
              <a:t>общайтесь дистанционно</a:t>
            </a:r>
            <a:endParaRPr sz="2000">
              <a:latin typeface="Garamond"/>
              <a:cs typeface="Garamond"/>
            </a:endParaRPr>
          </a:p>
        </p:txBody>
      </p:sp>
      <p:pic>
        <p:nvPicPr>
          <p:cNvPr id="13" name="object 13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9898380" y="3096767"/>
            <a:ext cx="1799844" cy="1799843"/>
          </a:xfrm>
          <a:prstGeom prst="rect">
            <a:avLst/>
          </a:prstGeom>
        </p:spPr>
      </p:pic>
      <p:sp>
        <p:nvSpPr>
          <p:cNvPr id="14" name="object 14"/>
          <p:cNvSpPr txBox="1"/>
          <p:nvPr/>
        </p:nvSpPr>
        <p:spPr>
          <a:xfrm>
            <a:off x="10061829" y="4812538"/>
            <a:ext cx="1426845" cy="63627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2000" b="1" spc="-10" dirty="0">
                <a:latin typeface="Garamond"/>
                <a:cs typeface="Garamond"/>
              </a:rPr>
              <a:t>используйте</a:t>
            </a:r>
            <a:endParaRPr sz="2000">
              <a:latin typeface="Garamond"/>
              <a:cs typeface="Garamond"/>
            </a:endParaRPr>
          </a:p>
          <a:p>
            <a:pPr marL="1905" algn="ctr">
              <a:lnSpc>
                <a:spcPct val="100000"/>
              </a:lnSpc>
              <a:spcBef>
                <a:spcPts val="5"/>
              </a:spcBef>
            </a:pPr>
            <a:r>
              <a:rPr sz="2000" b="1" spc="-10" dirty="0">
                <a:latin typeface="Garamond"/>
                <a:cs typeface="Garamond"/>
              </a:rPr>
              <a:t>маску</a:t>
            </a:r>
            <a:endParaRPr sz="2000">
              <a:latin typeface="Garamond"/>
              <a:cs typeface="Garamond"/>
            </a:endParaRPr>
          </a:p>
        </p:txBody>
      </p:sp>
      <p:pic>
        <p:nvPicPr>
          <p:cNvPr id="15" name="object 15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7796783" y="3089148"/>
            <a:ext cx="1799844" cy="1799844"/>
          </a:xfrm>
          <a:prstGeom prst="rect">
            <a:avLst/>
          </a:prstGeom>
        </p:spPr>
      </p:pic>
      <p:sp>
        <p:nvSpPr>
          <p:cNvPr id="16" name="object 16"/>
          <p:cNvSpPr txBox="1"/>
          <p:nvPr/>
        </p:nvSpPr>
        <p:spPr>
          <a:xfrm>
            <a:off x="7991093" y="4802504"/>
            <a:ext cx="1361440" cy="6356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17804" marR="5080" indent="-205740">
              <a:lnSpc>
                <a:spcPct val="100000"/>
              </a:lnSpc>
              <a:spcBef>
                <a:spcPts val="100"/>
              </a:spcBef>
            </a:pPr>
            <a:r>
              <a:rPr sz="2000" b="1" spc="-10" dirty="0">
                <a:latin typeface="Garamond"/>
                <a:cs typeface="Garamond"/>
              </a:rPr>
              <a:t>соблюдайте правила</a:t>
            </a:r>
            <a:endParaRPr sz="2000">
              <a:latin typeface="Garamond"/>
              <a:cs typeface="Garamond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1999233" y="2486355"/>
            <a:ext cx="8926195" cy="7575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4290695" algn="l"/>
                <a:tab pos="6509384" algn="l"/>
                <a:tab pos="8627110" algn="l"/>
              </a:tabLst>
            </a:pPr>
            <a:r>
              <a:rPr sz="7200" b="1" spc="-75" baseline="1157" dirty="0">
                <a:solidFill>
                  <a:srgbClr val="C00000"/>
                </a:solidFill>
                <a:latin typeface="Garamond"/>
                <a:cs typeface="Garamond"/>
              </a:rPr>
              <a:t>1</a:t>
            </a:r>
            <a:r>
              <a:rPr sz="7200" b="1" baseline="1157" dirty="0">
                <a:solidFill>
                  <a:srgbClr val="C00000"/>
                </a:solidFill>
                <a:latin typeface="Garamond"/>
                <a:cs typeface="Garamond"/>
              </a:rPr>
              <a:t>	</a:t>
            </a:r>
            <a:r>
              <a:rPr sz="7200" b="1" spc="-75" baseline="1157" dirty="0">
                <a:solidFill>
                  <a:srgbClr val="C00000"/>
                </a:solidFill>
                <a:latin typeface="Garamond"/>
                <a:cs typeface="Garamond"/>
              </a:rPr>
              <a:t>3</a:t>
            </a:r>
            <a:r>
              <a:rPr sz="7200" b="1" baseline="1157" dirty="0">
                <a:solidFill>
                  <a:srgbClr val="C00000"/>
                </a:solidFill>
                <a:latin typeface="Garamond"/>
                <a:cs typeface="Garamond"/>
              </a:rPr>
              <a:t>	</a:t>
            </a:r>
            <a:r>
              <a:rPr sz="4800" b="1" spc="-50" dirty="0">
                <a:solidFill>
                  <a:srgbClr val="C00000"/>
                </a:solidFill>
                <a:latin typeface="Garamond"/>
                <a:cs typeface="Garamond"/>
              </a:rPr>
              <a:t>4</a:t>
            </a:r>
            <a:r>
              <a:rPr sz="4800" b="1" dirty="0">
                <a:solidFill>
                  <a:srgbClr val="C00000"/>
                </a:solidFill>
                <a:latin typeface="Garamond"/>
                <a:cs typeface="Garamond"/>
              </a:rPr>
              <a:t>	</a:t>
            </a:r>
            <a:r>
              <a:rPr sz="4800" b="1" spc="-50" dirty="0">
                <a:solidFill>
                  <a:srgbClr val="C00000"/>
                </a:solidFill>
                <a:latin typeface="Garamond"/>
                <a:cs typeface="Garamond"/>
              </a:rPr>
              <a:t>5</a:t>
            </a:r>
            <a:endParaRPr sz="4800">
              <a:latin typeface="Garamond"/>
              <a:cs typeface="Garamond"/>
            </a:endParaRPr>
          </a:p>
        </p:txBody>
      </p:sp>
      <p:pic>
        <p:nvPicPr>
          <p:cNvPr id="18" name="object 18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190500" y="219456"/>
            <a:ext cx="1568958" cy="2294382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351533" y="0"/>
            <a:ext cx="9446260" cy="1007110"/>
          </a:xfrm>
          <a:prstGeom prst="rect">
            <a:avLst/>
          </a:prstGeom>
        </p:spPr>
        <p:txBody>
          <a:bodyPr vert="horz" wrap="square" lIns="0" tIns="76835" rIns="0" bIns="0" rtlCol="0">
            <a:spAutoFit/>
          </a:bodyPr>
          <a:lstStyle/>
          <a:p>
            <a:pPr marL="1270" algn="ctr">
              <a:lnSpc>
                <a:spcPct val="100000"/>
              </a:lnSpc>
              <a:spcBef>
                <a:spcPts val="605"/>
              </a:spcBef>
            </a:pPr>
            <a:r>
              <a:rPr sz="2800" dirty="0">
                <a:solidFill>
                  <a:srgbClr val="B73D35"/>
                </a:solidFill>
                <a:latin typeface="Times New Roman"/>
                <a:cs typeface="Times New Roman"/>
              </a:rPr>
              <a:t>Что</a:t>
            </a:r>
            <a:r>
              <a:rPr sz="2800" spc="-120" dirty="0">
                <a:solidFill>
                  <a:srgbClr val="B73D35"/>
                </a:solidFill>
                <a:latin typeface="Times New Roman"/>
                <a:cs typeface="Times New Roman"/>
              </a:rPr>
              <a:t> </a:t>
            </a:r>
            <a:r>
              <a:rPr sz="2800" dirty="0">
                <a:solidFill>
                  <a:srgbClr val="B73D35"/>
                </a:solidFill>
                <a:latin typeface="Times New Roman"/>
                <a:cs typeface="Times New Roman"/>
              </a:rPr>
              <a:t>должно</a:t>
            </a:r>
            <a:r>
              <a:rPr sz="2800" spc="-120" dirty="0">
                <a:solidFill>
                  <a:srgbClr val="B73D35"/>
                </a:solidFill>
                <a:latin typeface="Times New Roman"/>
                <a:cs typeface="Times New Roman"/>
              </a:rPr>
              <a:t> </a:t>
            </a:r>
            <a:r>
              <a:rPr sz="2800" spc="-10" dirty="0">
                <a:solidFill>
                  <a:srgbClr val="B73D35"/>
                </a:solidFill>
                <a:latin typeface="Times New Roman"/>
                <a:cs typeface="Times New Roman"/>
              </a:rPr>
              <a:t>произойти,</a:t>
            </a:r>
            <a:endParaRPr sz="2800">
              <a:latin typeface="Times New Roman"/>
              <a:cs typeface="Times New Roman"/>
            </a:endParaRPr>
          </a:p>
          <a:p>
            <a:pPr algn="ctr">
              <a:lnSpc>
                <a:spcPct val="100000"/>
              </a:lnSpc>
              <a:spcBef>
                <a:spcPts val="500"/>
              </a:spcBef>
            </a:pPr>
            <a:r>
              <a:rPr sz="2800" dirty="0">
                <a:solidFill>
                  <a:srgbClr val="B73D35"/>
                </a:solidFill>
                <a:latin typeface="Times New Roman"/>
                <a:cs typeface="Times New Roman"/>
              </a:rPr>
              <a:t>чтобы</a:t>
            </a:r>
            <a:r>
              <a:rPr sz="2800" spc="-90" dirty="0">
                <a:solidFill>
                  <a:srgbClr val="B73D35"/>
                </a:solidFill>
                <a:latin typeface="Times New Roman"/>
                <a:cs typeface="Times New Roman"/>
              </a:rPr>
              <a:t> </a:t>
            </a:r>
            <a:r>
              <a:rPr sz="2800" spc="-20" dirty="0">
                <a:solidFill>
                  <a:srgbClr val="B73D35"/>
                </a:solidFill>
                <a:latin typeface="Times New Roman"/>
                <a:cs typeface="Times New Roman"/>
              </a:rPr>
              <a:t>эпидемиологическая</a:t>
            </a:r>
            <a:r>
              <a:rPr sz="2800" spc="-80" dirty="0">
                <a:solidFill>
                  <a:srgbClr val="B73D35"/>
                </a:solidFill>
                <a:latin typeface="Times New Roman"/>
                <a:cs typeface="Times New Roman"/>
              </a:rPr>
              <a:t> </a:t>
            </a:r>
            <a:r>
              <a:rPr sz="2800" spc="-10" dirty="0">
                <a:solidFill>
                  <a:srgbClr val="B73D35"/>
                </a:solidFill>
                <a:latin typeface="Times New Roman"/>
                <a:cs typeface="Times New Roman"/>
              </a:rPr>
              <a:t>обстановка</a:t>
            </a:r>
            <a:r>
              <a:rPr sz="2800" spc="-85" dirty="0">
                <a:solidFill>
                  <a:srgbClr val="B73D35"/>
                </a:solidFill>
                <a:latin typeface="Times New Roman"/>
                <a:cs typeface="Times New Roman"/>
              </a:rPr>
              <a:t> </a:t>
            </a:r>
            <a:r>
              <a:rPr sz="2800" spc="-10" dirty="0">
                <a:solidFill>
                  <a:srgbClr val="B73D35"/>
                </a:solidFill>
                <a:latin typeface="Times New Roman"/>
                <a:cs typeface="Times New Roman"/>
              </a:rPr>
              <a:t>нормализовалась</a:t>
            </a:r>
            <a:r>
              <a:rPr sz="2800" spc="-10" dirty="0">
                <a:solidFill>
                  <a:srgbClr val="583700"/>
                </a:solidFill>
                <a:latin typeface="Times New Roman"/>
                <a:cs typeface="Times New Roman"/>
              </a:rPr>
              <a:t>?</a:t>
            </a:r>
            <a:endParaRPr sz="2800">
              <a:latin typeface="Times New Roman"/>
              <a:cs typeface="Times New Roman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236720" y="890016"/>
            <a:ext cx="3672078" cy="3521202"/>
          </a:xfrm>
          <a:prstGeom prst="rect">
            <a:avLst/>
          </a:prstGeom>
        </p:spPr>
      </p:pic>
      <p:sp>
        <p:nvSpPr>
          <p:cNvPr id="4" name="object 4"/>
          <p:cNvSpPr txBox="1"/>
          <p:nvPr/>
        </p:nvSpPr>
        <p:spPr>
          <a:xfrm>
            <a:off x="5348985" y="2084684"/>
            <a:ext cx="1452245" cy="1007744"/>
          </a:xfrm>
          <a:prstGeom prst="rect">
            <a:avLst/>
          </a:prstGeom>
        </p:spPr>
        <p:txBody>
          <a:bodyPr vert="horz" wrap="square" lIns="0" tIns="774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610"/>
              </a:spcBef>
            </a:pPr>
            <a:r>
              <a:rPr sz="2800" b="1" spc="-10" dirty="0">
                <a:solidFill>
                  <a:srgbClr val="001F5F"/>
                </a:solidFill>
                <a:latin typeface="Times New Roman"/>
                <a:cs typeface="Times New Roman"/>
              </a:rPr>
              <a:t>Правило</a:t>
            </a:r>
            <a:endParaRPr sz="2800">
              <a:latin typeface="Times New Roman"/>
              <a:cs typeface="Times New Roman"/>
            </a:endParaRPr>
          </a:p>
          <a:p>
            <a:pPr marL="30480">
              <a:lnSpc>
                <a:spcPct val="100000"/>
              </a:lnSpc>
              <a:spcBef>
                <a:spcPts val="505"/>
              </a:spcBef>
            </a:pPr>
            <a:r>
              <a:rPr sz="2800" b="1" spc="-10" dirty="0">
                <a:solidFill>
                  <a:srgbClr val="001F5F"/>
                </a:solidFill>
                <a:latin typeface="Times New Roman"/>
                <a:cs typeface="Times New Roman"/>
              </a:rPr>
              <a:t>«Трёх</a:t>
            </a:r>
            <a:r>
              <a:rPr sz="2800" b="1" spc="-15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800" b="1" spc="-25" dirty="0">
                <a:solidFill>
                  <a:srgbClr val="001F5F"/>
                </a:solidFill>
                <a:latin typeface="Times New Roman"/>
                <a:cs typeface="Times New Roman"/>
              </a:rPr>
              <a:t>З»</a:t>
            </a:r>
            <a:endParaRPr sz="2800">
              <a:latin typeface="Times New Roman"/>
              <a:cs typeface="Times New Roman"/>
            </a:endParaRPr>
          </a:p>
        </p:txBody>
      </p:sp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269491" y="1568196"/>
            <a:ext cx="1932432" cy="516636"/>
          </a:xfrm>
          <a:prstGeom prst="rect">
            <a:avLst/>
          </a:prstGeom>
        </p:spPr>
      </p:pic>
      <p:sp>
        <p:nvSpPr>
          <p:cNvPr id="6" name="object 6"/>
          <p:cNvSpPr txBox="1"/>
          <p:nvPr/>
        </p:nvSpPr>
        <p:spPr>
          <a:xfrm>
            <a:off x="1269491" y="1568196"/>
            <a:ext cx="1932939" cy="516890"/>
          </a:xfrm>
          <a:prstGeom prst="rect">
            <a:avLst/>
          </a:prstGeom>
        </p:spPr>
        <p:txBody>
          <a:bodyPr vert="horz" wrap="square" lIns="0" tIns="57150" rIns="0" bIns="0" rtlCol="0">
            <a:spAutoFit/>
          </a:bodyPr>
          <a:lstStyle/>
          <a:p>
            <a:pPr marL="100330">
              <a:lnSpc>
                <a:spcPct val="100000"/>
              </a:lnSpc>
              <a:spcBef>
                <a:spcPts val="450"/>
              </a:spcBef>
            </a:pPr>
            <a:r>
              <a:rPr sz="2400" b="1" dirty="0">
                <a:solidFill>
                  <a:srgbClr val="583700"/>
                </a:solidFill>
                <a:latin typeface="Times New Roman"/>
                <a:cs typeface="Times New Roman"/>
              </a:rPr>
              <a:t>Защити</a:t>
            </a:r>
            <a:r>
              <a:rPr sz="2400" b="1" spc="-25" dirty="0">
                <a:solidFill>
                  <a:srgbClr val="583700"/>
                </a:solidFill>
                <a:latin typeface="Times New Roman"/>
                <a:cs typeface="Times New Roman"/>
              </a:rPr>
              <a:t> </a:t>
            </a:r>
            <a:r>
              <a:rPr sz="2400" b="1" spc="-20" dirty="0">
                <a:solidFill>
                  <a:srgbClr val="583700"/>
                </a:solidFill>
                <a:latin typeface="Times New Roman"/>
                <a:cs typeface="Times New Roman"/>
              </a:rPr>
              <a:t>себя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905052" y="2343785"/>
            <a:ext cx="3820160" cy="1708785"/>
          </a:xfrm>
          <a:prstGeom prst="rect">
            <a:avLst/>
          </a:prstGeom>
        </p:spPr>
        <p:txBody>
          <a:bodyPr vert="horz" wrap="square" lIns="0" tIns="673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30"/>
              </a:spcBef>
            </a:pPr>
            <a:r>
              <a:rPr sz="2400" b="1" dirty="0">
                <a:latin typeface="Garamond"/>
                <a:cs typeface="Garamond"/>
              </a:rPr>
              <a:t>.</a:t>
            </a:r>
            <a:r>
              <a:rPr sz="2400" b="1" spc="-5" dirty="0">
                <a:latin typeface="Garamond"/>
                <a:cs typeface="Garamond"/>
              </a:rPr>
              <a:t> </a:t>
            </a:r>
            <a:r>
              <a:rPr sz="2400" b="1" dirty="0">
                <a:latin typeface="Garamond"/>
                <a:cs typeface="Garamond"/>
              </a:rPr>
              <a:t>Регулярно</a:t>
            </a:r>
            <a:r>
              <a:rPr sz="2400" b="1" spc="-20" dirty="0">
                <a:latin typeface="Garamond"/>
                <a:cs typeface="Garamond"/>
              </a:rPr>
              <a:t> </a:t>
            </a:r>
            <a:r>
              <a:rPr sz="2400" b="1" dirty="0">
                <a:latin typeface="Garamond"/>
                <a:cs typeface="Garamond"/>
              </a:rPr>
              <a:t>мой </a:t>
            </a:r>
            <a:r>
              <a:rPr sz="2400" b="1" spc="-10" dirty="0">
                <a:latin typeface="Garamond"/>
                <a:cs typeface="Garamond"/>
              </a:rPr>
              <a:t>руки.</a:t>
            </a:r>
            <a:endParaRPr sz="2400">
              <a:latin typeface="Garamond"/>
              <a:cs typeface="Garamond"/>
            </a:endParaRPr>
          </a:p>
          <a:p>
            <a:pPr marL="12700" marR="5080">
              <a:lnSpc>
                <a:spcPct val="114999"/>
              </a:lnSpc>
              <a:spcBef>
                <a:spcPts val="5"/>
              </a:spcBef>
              <a:buAutoNum type="arabicPeriod" startAt="2"/>
              <a:tabLst>
                <a:tab pos="311785" algn="l"/>
              </a:tabLst>
            </a:pPr>
            <a:r>
              <a:rPr sz="2400" b="1" dirty="0">
                <a:latin typeface="Garamond"/>
                <a:cs typeface="Garamond"/>
              </a:rPr>
              <a:t>Не</a:t>
            </a:r>
            <a:r>
              <a:rPr sz="2400" b="1" spc="-30" dirty="0">
                <a:latin typeface="Garamond"/>
                <a:cs typeface="Garamond"/>
              </a:rPr>
              <a:t> </a:t>
            </a:r>
            <a:r>
              <a:rPr sz="2400" b="1" dirty="0">
                <a:latin typeface="Garamond"/>
                <a:cs typeface="Garamond"/>
              </a:rPr>
              <a:t>прикасайся</a:t>
            </a:r>
            <a:r>
              <a:rPr sz="2400" b="1" spc="-25" dirty="0">
                <a:latin typeface="Garamond"/>
                <a:cs typeface="Garamond"/>
              </a:rPr>
              <a:t> </a:t>
            </a:r>
            <a:r>
              <a:rPr sz="2400" b="1" spc="-10" dirty="0">
                <a:latin typeface="Garamond"/>
                <a:cs typeface="Garamond"/>
              </a:rPr>
              <a:t>грязными </a:t>
            </a:r>
            <a:r>
              <a:rPr sz="2400" b="1" dirty="0">
                <a:latin typeface="Garamond"/>
                <a:cs typeface="Garamond"/>
              </a:rPr>
              <a:t>руками</a:t>
            </a:r>
            <a:r>
              <a:rPr sz="2400" b="1" spc="-25" dirty="0">
                <a:latin typeface="Garamond"/>
                <a:cs typeface="Garamond"/>
              </a:rPr>
              <a:t> </a:t>
            </a:r>
            <a:r>
              <a:rPr sz="2400" b="1" dirty="0">
                <a:latin typeface="Garamond"/>
                <a:cs typeface="Garamond"/>
              </a:rPr>
              <a:t>к</a:t>
            </a:r>
            <a:r>
              <a:rPr sz="2400" b="1" spc="-15" dirty="0">
                <a:latin typeface="Garamond"/>
                <a:cs typeface="Garamond"/>
              </a:rPr>
              <a:t> </a:t>
            </a:r>
            <a:r>
              <a:rPr sz="2400" b="1" dirty="0">
                <a:latin typeface="Garamond"/>
                <a:cs typeface="Garamond"/>
              </a:rPr>
              <a:t>глазам,</a:t>
            </a:r>
            <a:r>
              <a:rPr sz="2400" b="1" spc="-25" dirty="0">
                <a:latin typeface="Garamond"/>
                <a:cs typeface="Garamond"/>
              </a:rPr>
              <a:t> </a:t>
            </a:r>
            <a:r>
              <a:rPr sz="2400" b="1" dirty="0">
                <a:latin typeface="Garamond"/>
                <a:cs typeface="Garamond"/>
              </a:rPr>
              <a:t>рту,</a:t>
            </a:r>
            <a:r>
              <a:rPr sz="2400" b="1" spc="-10" dirty="0">
                <a:latin typeface="Garamond"/>
                <a:cs typeface="Garamond"/>
              </a:rPr>
              <a:t> носу.</a:t>
            </a:r>
            <a:endParaRPr sz="2400">
              <a:latin typeface="Garamond"/>
              <a:cs typeface="Garamond"/>
            </a:endParaRPr>
          </a:p>
          <a:p>
            <a:pPr marL="311150" indent="-299085">
              <a:lnSpc>
                <a:spcPct val="100000"/>
              </a:lnSpc>
              <a:spcBef>
                <a:spcPts val="430"/>
              </a:spcBef>
              <a:buAutoNum type="arabicPeriod" startAt="2"/>
              <a:tabLst>
                <a:tab pos="311785" algn="l"/>
              </a:tabLst>
            </a:pPr>
            <a:r>
              <a:rPr sz="2400" b="1" dirty="0">
                <a:latin typeface="Garamond"/>
                <a:cs typeface="Garamond"/>
              </a:rPr>
              <a:t>Сохраняй</a:t>
            </a:r>
            <a:r>
              <a:rPr sz="2400" b="1" spc="-45" dirty="0">
                <a:latin typeface="Garamond"/>
                <a:cs typeface="Garamond"/>
              </a:rPr>
              <a:t> </a:t>
            </a:r>
            <a:r>
              <a:rPr sz="2400" b="1" spc="-10" dirty="0">
                <a:latin typeface="Garamond"/>
                <a:cs typeface="Garamond"/>
              </a:rPr>
              <a:t>дистанцию.</a:t>
            </a:r>
            <a:endParaRPr sz="2400">
              <a:latin typeface="Garamond"/>
              <a:cs typeface="Garamond"/>
            </a:endParaRPr>
          </a:p>
        </p:txBody>
      </p:sp>
      <p:pic>
        <p:nvPicPr>
          <p:cNvPr id="8" name="object 8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956547" y="1388363"/>
            <a:ext cx="2551176" cy="481584"/>
          </a:xfrm>
          <a:prstGeom prst="rect">
            <a:avLst/>
          </a:prstGeom>
        </p:spPr>
      </p:pic>
      <p:sp>
        <p:nvSpPr>
          <p:cNvPr id="9" name="object 9"/>
          <p:cNvSpPr txBox="1"/>
          <p:nvPr/>
        </p:nvSpPr>
        <p:spPr>
          <a:xfrm>
            <a:off x="8956547" y="1388363"/>
            <a:ext cx="2551430" cy="481965"/>
          </a:xfrm>
          <a:prstGeom prst="rect">
            <a:avLst/>
          </a:prstGeom>
        </p:spPr>
        <p:txBody>
          <a:bodyPr vert="horz" wrap="square" lIns="0" tIns="55880" rIns="0" bIns="0" rtlCol="0">
            <a:spAutoFit/>
          </a:bodyPr>
          <a:lstStyle/>
          <a:p>
            <a:pPr marL="107314">
              <a:lnSpc>
                <a:spcPct val="100000"/>
              </a:lnSpc>
              <a:spcBef>
                <a:spcPts val="440"/>
              </a:spcBef>
              <a:tabLst>
                <a:tab pos="1331595" algn="l"/>
              </a:tabLst>
            </a:pPr>
            <a:r>
              <a:rPr sz="2400" b="1" spc="-10" dirty="0">
                <a:solidFill>
                  <a:srgbClr val="583700"/>
                </a:solidFill>
                <a:latin typeface="Times New Roman"/>
                <a:cs typeface="Times New Roman"/>
              </a:rPr>
              <a:t>Защити</a:t>
            </a:r>
            <a:r>
              <a:rPr sz="2400" b="1" dirty="0">
                <a:solidFill>
                  <a:srgbClr val="583700"/>
                </a:solidFill>
                <a:latin typeface="Times New Roman"/>
                <a:cs typeface="Times New Roman"/>
              </a:rPr>
              <a:t>	</a:t>
            </a:r>
            <a:r>
              <a:rPr sz="2400" b="1" spc="-10" dirty="0">
                <a:solidFill>
                  <a:srgbClr val="583700"/>
                </a:solidFill>
                <a:latin typeface="Times New Roman"/>
                <a:cs typeface="Times New Roman"/>
              </a:rPr>
              <a:t>близких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7917560" y="2343785"/>
            <a:ext cx="3773804" cy="170878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5080" indent="-342900">
              <a:lnSpc>
                <a:spcPct val="115100"/>
              </a:lnSpc>
              <a:spcBef>
                <a:spcPts val="100"/>
              </a:spcBef>
              <a:buAutoNum type="arabicPeriod"/>
              <a:tabLst>
                <a:tab pos="354965" algn="l"/>
                <a:tab pos="355600" algn="l"/>
              </a:tabLst>
            </a:pPr>
            <a:r>
              <a:rPr sz="2400" b="1" dirty="0">
                <a:latin typeface="Garamond"/>
                <a:cs typeface="Garamond"/>
              </a:rPr>
              <a:t>Соблюдай</a:t>
            </a:r>
            <a:r>
              <a:rPr sz="2400" b="1" spc="-40" dirty="0">
                <a:latin typeface="Garamond"/>
                <a:cs typeface="Garamond"/>
              </a:rPr>
              <a:t> </a:t>
            </a:r>
            <a:r>
              <a:rPr sz="2400" b="1" spc="-10" dirty="0">
                <a:latin typeface="Garamond"/>
                <a:cs typeface="Garamond"/>
              </a:rPr>
              <a:t>правила </a:t>
            </a:r>
            <a:r>
              <a:rPr sz="2400" b="1" dirty="0">
                <a:latin typeface="Garamond"/>
                <a:cs typeface="Garamond"/>
              </a:rPr>
              <a:t>респираторной</a:t>
            </a:r>
            <a:r>
              <a:rPr sz="2400" b="1" spc="-80" dirty="0">
                <a:latin typeface="Garamond"/>
                <a:cs typeface="Garamond"/>
              </a:rPr>
              <a:t> </a:t>
            </a:r>
            <a:r>
              <a:rPr sz="2400" b="1" spc="-10" dirty="0">
                <a:latin typeface="Garamond"/>
                <a:cs typeface="Garamond"/>
              </a:rPr>
              <a:t>гигиены.</a:t>
            </a:r>
            <a:endParaRPr sz="2400">
              <a:latin typeface="Garamond"/>
              <a:cs typeface="Garamond"/>
            </a:endParaRPr>
          </a:p>
          <a:p>
            <a:pPr marL="355600" indent="-342900">
              <a:lnSpc>
                <a:spcPct val="100000"/>
              </a:lnSpc>
              <a:spcBef>
                <a:spcPts val="430"/>
              </a:spcBef>
              <a:buAutoNum type="arabicPeriod"/>
              <a:tabLst>
                <a:tab pos="355600" algn="l"/>
              </a:tabLst>
            </a:pPr>
            <a:r>
              <a:rPr sz="2400" b="1" dirty="0">
                <a:latin typeface="Garamond"/>
                <a:cs typeface="Garamond"/>
              </a:rPr>
              <a:t>Носи</a:t>
            </a:r>
            <a:r>
              <a:rPr sz="2400" b="1" spc="-15" dirty="0">
                <a:latin typeface="Garamond"/>
                <a:cs typeface="Garamond"/>
              </a:rPr>
              <a:t> </a:t>
            </a:r>
            <a:r>
              <a:rPr sz="2400" b="1" spc="-10" dirty="0">
                <a:latin typeface="Garamond"/>
                <a:cs typeface="Garamond"/>
              </a:rPr>
              <a:t>маску.</a:t>
            </a:r>
            <a:endParaRPr sz="2400">
              <a:latin typeface="Garamond"/>
              <a:cs typeface="Garamond"/>
            </a:endParaRPr>
          </a:p>
          <a:p>
            <a:pPr marL="431800" indent="-419100">
              <a:lnSpc>
                <a:spcPct val="100000"/>
              </a:lnSpc>
              <a:spcBef>
                <a:spcPts val="430"/>
              </a:spcBef>
              <a:buAutoNum type="arabicPeriod"/>
              <a:tabLst>
                <a:tab pos="431165" algn="l"/>
                <a:tab pos="431800" algn="l"/>
              </a:tabLst>
            </a:pPr>
            <a:r>
              <a:rPr sz="2400" b="1" dirty="0">
                <a:latin typeface="Garamond"/>
                <a:cs typeface="Garamond"/>
              </a:rPr>
              <a:t>Ограничь </a:t>
            </a:r>
            <a:r>
              <a:rPr sz="2400" b="1" spc="-10" dirty="0">
                <a:latin typeface="Garamond"/>
                <a:cs typeface="Garamond"/>
              </a:rPr>
              <a:t>контакты.</a:t>
            </a:r>
            <a:endParaRPr sz="2400">
              <a:latin typeface="Garamond"/>
              <a:cs typeface="Garamond"/>
            </a:endParaRPr>
          </a:p>
        </p:txBody>
      </p:sp>
      <p:pic>
        <p:nvPicPr>
          <p:cNvPr id="11" name="object 11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5181600" y="4578096"/>
            <a:ext cx="2656331" cy="481583"/>
          </a:xfrm>
          <a:prstGeom prst="rect">
            <a:avLst/>
          </a:prstGeom>
        </p:spPr>
      </p:pic>
      <p:sp>
        <p:nvSpPr>
          <p:cNvPr id="12" name="object 12"/>
          <p:cNvSpPr txBox="1"/>
          <p:nvPr/>
        </p:nvSpPr>
        <p:spPr>
          <a:xfrm>
            <a:off x="5181600" y="4578096"/>
            <a:ext cx="2656840" cy="481965"/>
          </a:xfrm>
          <a:prstGeom prst="rect">
            <a:avLst/>
          </a:prstGeom>
        </p:spPr>
        <p:txBody>
          <a:bodyPr vert="horz" wrap="square" lIns="0" tIns="56515" rIns="0" bIns="0" rtlCol="0">
            <a:spAutoFit/>
          </a:bodyPr>
          <a:lstStyle/>
          <a:p>
            <a:pPr marL="103505">
              <a:lnSpc>
                <a:spcPct val="100000"/>
              </a:lnSpc>
              <a:spcBef>
                <a:spcPts val="445"/>
              </a:spcBef>
            </a:pPr>
            <a:r>
              <a:rPr sz="2400" b="1" dirty="0">
                <a:solidFill>
                  <a:srgbClr val="583700"/>
                </a:solidFill>
                <a:latin typeface="Times New Roman"/>
                <a:cs typeface="Times New Roman"/>
              </a:rPr>
              <a:t>Защити</a:t>
            </a:r>
            <a:r>
              <a:rPr sz="2400" b="1" spc="-20" dirty="0">
                <a:solidFill>
                  <a:srgbClr val="583700"/>
                </a:solidFill>
                <a:latin typeface="Times New Roman"/>
                <a:cs typeface="Times New Roman"/>
              </a:rPr>
              <a:t> </a:t>
            </a:r>
            <a:r>
              <a:rPr sz="2400" b="1" spc="-10" dirty="0">
                <a:solidFill>
                  <a:srgbClr val="583700"/>
                </a:solidFill>
                <a:latin typeface="Times New Roman"/>
                <a:cs typeface="Times New Roman"/>
              </a:rPr>
              <a:t>общество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3932935" y="5018684"/>
            <a:ext cx="5372100" cy="1708150"/>
          </a:xfrm>
          <a:prstGeom prst="rect">
            <a:avLst/>
          </a:prstGeom>
        </p:spPr>
        <p:txBody>
          <a:bodyPr vert="horz" wrap="square" lIns="0" tIns="67310" rIns="0" bIns="0" rtlCol="0">
            <a:spAutoFit/>
          </a:bodyPr>
          <a:lstStyle/>
          <a:p>
            <a:pPr marL="257810" indent="-245745">
              <a:lnSpc>
                <a:spcPct val="100000"/>
              </a:lnSpc>
              <a:spcBef>
                <a:spcPts val="530"/>
              </a:spcBef>
              <a:buSzPct val="75000"/>
              <a:buAutoNum type="arabicPeriod"/>
              <a:tabLst>
                <a:tab pos="258445" algn="l"/>
              </a:tabLst>
            </a:pPr>
            <a:r>
              <a:rPr sz="2400" b="1" dirty="0">
                <a:latin typeface="Garamond"/>
                <a:cs typeface="Garamond"/>
              </a:rPr>
              <a:t>Не</a:t>
            </a:r>
            <a:r>
              <a:rPr sz="2400" b="1" spc="-15" dirty="0">
                <a:latin typeface="Garamond"/>
                <a:cs typeface="Garamond"/>
              </a:rPr>
              <a:t> </a:t>
            </a:r>
            <a:r>
              <a:rPr sz="2400" b="1" dirty="0">
                <a:latin typeface="Garamond"/>
                <a:cs typeface="Garamond"/>
              </a:rPr>
              <a:t>посещай</a:t>
            </a:r>
            <a:r>
              <a:rPr sz="2400" b="1" spc="-30" dirty="0">
                <a:latin typeface="Garamond"/>
                <a:cs typeface="Garamond"/>
              </a:rPr>
              <a:t> </a:t>
            </a:r>
            <a:r>
              <a:rPr sz="2400" b="1" dirty="0">
                <a:latin typeface="Garamond"/>
                <a:cs typeface="Garamond"/>
              </a:rPr>
              <a:t>людные</a:t>
            </a:r>
            <a:r>
              <a:rPr sz="2400" b="1" spc="-30" dirty="0">
                <a:latin typeface="Garamond"/>
                <a:cs typeface="Garamond"/>
              </a:rPr>
              <a:t> </a:t>
            </a:r>
            <a:r>
              <a:rPr sz="2400" b="1" spc="-10" dirty="0">
                <a:latin typeface="Garamond"/>
                <a:cs typeface="Garamond"/>
              </a:rPr>
              <a:t>места.</a:t>
            </a:r>
            <a:endParaRPr sz="2400">
              <a:latin typeface="Garamond"/>
              <a:cs typeface="Garamond"/>
            </a:endParaRPr>
          </a:p>
          <a:p>
            <a:pPr marL="12700" marR="1497965">
              <a:lnSpc>
                <a:spcPct val="114999"/>
              </a:lnSpc>
              <a:buAutoNum type="arabicPeriod"/>
              <a:tabLst>
                <a:tab pos="311785" algn="l"/>
              </a:tabLst>
            </a:pPr>
            <a:r>
              <a:rPr sz="2400" b="1" dirty="0">
                <a:latin typeface="Garamond"/>
                <a:cs typeface="Garamond"/>
              </a:rPr>
              <a:t>Своевременно</a:t>
            </a:r>
            <a:r>
              <a:rPr sz="2400" b="1" spc="-45" dirty="0">
                <a:latin typeface="Garamond"/>
                <a:cs typeface="Garamond"/>
              </a:rPr>
              <a:t> </a:t>
            </a:r>
            <a:r>
              <a:rPr sz="2400" b="1" spc="-10" dirty="0">
                <a:latin typeface="Garamond"/>
                <a:cs typeface="Garamond"/>
              </a:rPr>
              <a:t>обращайся </a:t>
            </a:r>
            <a:r>
              <a:rPr sz="2400" b="1" dirty="0">
                <a:latin typeface="Garamond"/>
                <a:cs typeface="Garamond"/>
              </a:rPr>
              <a:t>за</a:t>
            </a:r>
            <a:r>
              <a:rPr sz="2400" b="1" spc="-15" dirty="0">
                <a:latin typeface="Garamond"/>
                <a:cs typeface="Garamond"/>
              </a:rPr>
              <a:t> </a:t>
            </a:r>
            <a:r>
              <a:rPr sz="2400" b="1" dirty="0">
                <a:latin typeface="Garamond"/>
                <a:cs typeface="Garamond"/>
              </a:rPr>
              <a:t>медицинской</a:t>
            </a:r>
            <a:r>
              <a:rPr sz="2400" b="1" spc="-20" dirty="0">
                <a:latin typeface="Garamond"/>
                <a:cs typeface="Garamond"/>
              </a:rPr>
              <a:t> </a:t>
            </a:r>
            <a:r>
              <a:rPr sz="2400" b="1" spc="-10" dirty="0">
                <a:latin typeface="Garamond"/>
                <a:cs typeface="Garamond"/>
              </a:rPr>
              <a:t>помощью.</a:t>
            </a:r>
            <a:endParaRPr sz="2400">
              <a:latin typeface="Garamond"/>
              <a:cs typeface="Garamond"/>
            </a:endParaRPr>
          </a:p>
          <a:p>
            <a:pPr marL="311150" indent="-299085">
              <a:lnSpc>
                <a:spcPct val="100000"/>
              </a:lnSpc>
              <a:spcBef>
                <a:spcPts val="434"/>
              </a:spcBef>
              <a:buAutoNum type="arabicPeriod"/>
              <a:tabLst>
                <a:tab pos="311785" algn="l"/>
              </a:tabLst>
            </a:pPr>
            <a:r>
              <a:rPr sz="2400" b="1" dirty="0">
                <a:latin typeface="Garamond"/>
                <a:cs typeface="Garamond"/>
              </a:rPr>
              <a:t>Следи</a:t>
            </a:r>
            <a:r>
              <a:rPr sz="2400" b="1" spc="-35" dirty="0">
                <a:latin typeface="Garamond"/>
                <a:cs typeface="Garamond"/>
              </a:rPr>
              <a:t> </a:t>
            </a:r>
            <a:r>
              <a:rPr sz="2400" b="1" dirty="0">
                <a:latin typeface="Garamond"/>
                <a:cs typeface="Garamond"/>
              </a:rPr>
              <a:t>за</a:t>
            </a:r>
            <a:r>
              <a:rPr sz="2400" b="1" spc="-30" dirty="0">
                <a:latin typeface="Garamond"/>
                <a:cs typeface="Garamond"/>
              </a:rPr>
              <a:t> </a:t>
            </a:r>
            <a:r>
              <a:rPr sz="2400" b="1" dirty="0">
                <a:latin typeface="Garamond"/>
                <a:cs typeface="Garamond"/>
              </a:rPr>
              <a:t>достоверной</a:t>
            </a:r>
            <a:r>
              <a:rPr sz="2400" b="1" spc="-30" dirty="0">
                <a:latin typeface="Garamond"/>
                <a:cs typeface="Garamond"/>
              </a:rPr>
              <a:t> </a:t>
            </a:r>
            <a:r>
              <a:rPr sz="2400" b="1" spc="-10" dirty="0">
                <a:latin typeface="Garamond"/>
                <a:cs typeface="Garamond"/>
              </a:rPr>
              <a:t>информацией.</a:t>
            </a:r>
            <a:endParaRPr sz="2400">
              <a:latin typeface="Garamond"/>
              <a:cs typeface="Garamond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83463" y="0"/>
            <a:ext cx="11908790" cy="6858000"/>
          </a:xfrm>
          <a:custGeom>
            <a:avLst/>
            <a:gdLst/>
            <a:ahLst/>
            <a:cxnLst/>
            <a:rect l="l" t="t" r="r" b="b"/>
            <a:pathLst>
              <a:path w="11908790" h="6858000">
                <a:moveTo>
                  <a:pt x="0" y="6858000"/>
                </a:moveTo>
                <a:lnTo>
                  <a:pt x="11908536" y="6858000"/>
                </a:lnTo>
                <a:lnTo>
                  <a:pt x="11908536" y="0"/>
                </a:lnTo>
                <a:lnTo>
                  <a:pt x="0" y="0"/>
                </a:lnTo>
                <a:lnTo>
                  <a:pt x="0" y="6858000"/>
                </a:lnTo>
                <a:close/>
              </a:path>
            </a:pathLst>
          </a:custGeom>
          <a:solidFill>
            <a:srgbClr val="F3F3F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389876" y="0"/>
            <a:ext cx="4802505" cy="6858000"/>
          </a:xfrm>
          <a:custGeom>
            <a:avLst/>
            <a:gdLst/>
            <a:ahLst/>
            <a:cxnLst/>
            <a:rect l="l" t="t" r="r" b="b"/>
            <a:pathLst>
              <a:path w="4802505" h="6858000">
                <a:moveTo>
                  <a:pt x="4802124" y="0"/>
                </a:moveTo>
                <a:lnTo>
                  <a:pt x="0" y="0"/>
                </a:lnTo>
                <a:lnTo>
                  <a:pt x="4699" y="66675"/>
                </a:lnTo>
                <a:lnTo>
                  <a:pt x="12700" y="122174"/>
                </a:lnTo>
                <a:lnTo>
                  <a:pt x="22225" y="174625"/>
                </a:lnTo>
                <a:lnTo>
                  <a:pt x="53975" y="260350"/>
                </a:lnTo>
                <a:lnTo>
                  <a:pt x="73025" y="296799"/>
                </a:lnTo>
                <a:lnTo>
                  <a:pt x="109474" y="369824"/>
                </a:lnTo>
                <a:lnTo>
                  <a:pt x="127000" y="409575"/>
                </a:lnTo>
                <a:lnTo>
                  <a:pt x="142875" y="450850"/>
                </a:lnTo>
                <a:lnTo>
                  <a:pt x="157099" y="496824"/>
                </a:lnTo>
                <a:lnTo>
                  <a:pt x="168275" y="546100"/>
                </a:lnTo>
                <a:lnTo>
                  <a:pt x="176149" y="606425"/>
                </a:lnTo>
                <a:lnTo>
                  <a:pt x="179324" y="673100"/>
                </a:lnTo>
                <a:lnTo>
                  <a:pt x="176149" y="744474"/>
                </a:lnTo>
                <a:lnTo>
                  <a:pt x="168275" y="801624"/>
                </a:lnTo>
                <a:lnTo>
                  <a:pt x="157099" y="854075"/>
                </a:lnTo>
                <a:lnTo>
                  <a:pt x="142875" y="901700"/>
                </a:lnTo>
                <a:lnTo>
                  <a:pt x="127000" y="942975"/>
                </a:lnTo>
                <a:lnTo>
                  <a:pt x="107950" y="981075"/>
                </a:lnTo>
                <a:lnTo>
                  <a:pt x="88900" y="1017524"/>
                </a:lnTo>
                <a:lnTo>
                  <a:pt x="69850" y="1055624"/>
                </a:lnTo>
                <a:lnTo>
                  <a:pt x="52324" y="1095375"/>
                </a:lnTo>
                <a:lnTo>
                  <a:pt x="34925" y="1136650"/>
                </a:lnTo>
                <a:lnTo>
                  <a:pt x="20574" y="1182624"/>
                </a:lnTo>
                <a:lnTo>
                  <a:pt x="11049" y="1235075"/>
                </a:lnTo>
                <a:lnTo>
                  <a:pt x="1524" y="1295400"/>
                </a:lnTo>
                <a:lnTo>
                  <a:pt x="0" y="1363599"/>
                </a:lnTo>
                <a:lnTo>
                  <a:pt x="1524" y="1431925"/>
                </a:lnTo>
                <a:lnTo>
                  <a:pt x="11049" y="1492250"/>
                </a:lnTo>
                <a:lnTo>
                  <a:pt x="20574" y="1544574"/>
                </a:lnTo>
                <a:lnTo>
                  <a:pt x="34925" y="1589024"/>
                </a:lnTo>
                <a:lnTo>
                  <a:pt x="52324" y="1631950"/>
                </a:lnTo>
                <a:lnTo>
                  <a:pt x="69850" y="1671574"/>
                </a:lnTo>
                <a:lnTo>
                  <a:pt x="88900" y="1708150"/>
                </a:lnTo>
                <a:lnTo>
                  <a:pt x="107950" y="1743075"/>
                </a:lnTo>
                <a:lnTo>
                  <a:pt x="127000" y="1782699"/>
                </a:lnTo>
                <a:lnTo>
                  <a:pt x="142875" y="1823974"/>
                </a:lnTo>
                <a:lnTo>
                  <a:pt x="157099" y="1870075"/>
                </a:lnTo>
                <a:lnTo>
                  <a:pt x="168275" y="1922399"/>
                </a:lnTo>
                <a:lnTo>
                  <a:pt x="176149" y="1982724"/>
                </a:lnTo>
                <a:lnTo>
                  <a:pt x="179324" y="2051050"/>
                </a:lnTo>
                <a:lnTo>
                  <a:pt x="176149" y="2119249"/>
                </a:lnTo>
                <a:lnTo>
                  <a:pt x="168275" y="2179574"/>
                </a:lnTo>
                <a:lnTo>
                  <a:pt x="157099" y="2232025"/>
                </a:lnTo>
                <a:lnTo>
                  <a:pt x="142875" y="2277999"/>
                </a:lnTo>
                <a:lnTo>
                  <a:pt x="127000" y="2319274"/>
                </a:lnTo>
                <a:lnTo>
                  <a:pt x="107950" y="2359025"/>
                </a:lnTo>
                <a:lnTo>
                  <a:pt x="88900" y="2395474"/>
                </a:lnTo>
                <a:lnTo>
                  <a:pt x="69850" y="2433574"/>
                </a:lnTo>
                <a:lnTo>
                  <a:pt x="52324" y="2471674"/>
                </a:lnTo>
                <a:lnTo>
                  <a:pt x="34925" y="2512949"/>
                </a:lnTo>
                <a:lnTo>
                  <a:pt x="20574" y="2560574"/>
                </a:lnTo>
                <a:lnTo>
                  <a:pt x="11049" y="2613025"/>
                </a:lnTo>
                <a:lnTo>
                  <a:pt x="1524" y="2671699"/>
                </a:lnTo>
                <a:lnTo>
                  <a:pt x="0" y="2741549"/>
                </a:lnTo>
                <a:lnTo>
                  <a:pt x="1524" y="2809875"/>
                </a:lnTo>
                <a:lnTo>
                  <a:pt x="11049" y="2868549"/>
                </a:lnTo>
                <a:lnTo>
                  <a:pt x="20574" y="2922524"/>
                </a:lnTo>
                <a:lnTo>
                  <a:pt x="34925" y="2966974"/>
                </a:lnTo>
                <a:lnTo>
                  <a:pt x="52324" y="3009900"/>
                </a:lnTo>
                <a:lnTo>
                  <a:pt x="69850" y="3046349"/>
                </a:lnTo>
                <a:lnTo>
                  <a:pt x="88900" y="3084449"/>
                </a:lnTo>
                <a:lnTo>
                  <a:pt x="107950" y="3121025"/>
                </a:lnTo>
                <a:lnTo>
                  <a:pt x="127000" y="3160649"/>
                </a:lnTo>
                <a:lnTo>
                  <a:pt x="142875" y="3201924"/>
                </a:lnTo>
                <a:lnTo>
                  <a:pt x="157099" y="3248025"/>
                </a:lnTo>
                <a:lnTo>
                  <a:pt x="168275" y="3300349"/>
                </a:lnTo>
                <a:lnTo>
                  <a:pt x="176149" y="3360674"/>
                </a:lnTo>
                <a:lnTo>
                  <a:pt x="179324" y="3427349"/>
                </a:lnTo>
                <a:lnTo>
                  <a:pt x="176149" y="3497199"/>
                </a:lnTo>
                <a:lnTo>
                  <a:pt x="168275" y="3557524"/>
                </a:lnTo>
                <a:lnTo>
                  <a:pt x="157099" y="3609975"/>
                </a:lnTo>
                <a:lnTo>
                  <a:pt x="142875" y="3655949"/>
                </a:lnTo>
                <a:lnTo>
                  <a:pt x="127000" y="3697224"/>
                </a:lnTo>
                <a:lnTo>
                  <a:pt x="107950" y="3736975"/>
                </a:lnTo>
                <a:lnTo>
                  <a:pt x="69850" y="3811524"/>
                </a:lnTo>
                <a:lnTo>
                  <a:pt x="52324" y="3848100"/>
                </a:lnTo>
                <a:lnTo>
                  <a:pt x="34925" y="3890899"/>
                </a:lnTo>
                <a:lnTo>
                  <a:pt x="20574" y="3935349"/>
                </a:lnTo>
                <a:lnTo>
                  <a:pt x="11049" y="3987800"/>
                </a:lnTo>
                <a:lnTo>
                  <a:pt x="1524" y="4048125"/>
                </a:lnTo>
                <a:lnTo>
                  <a:pt x="0" y="4116324"/>
                </a:lnTo>
                <a:lnTo>
                  <a:pt x="1524" y="4186174"/>
                </a:lnTo>
                <a:lnTo>
                  <a:pt x="11049" y="4244975"/>
                </a:lnTo>
                <a:lnTo>
                  <a:pt x="20574" y="4297299"/>
                </a:lnTo>
                <a:lnTo>
                  <a:pt x="34925" y="4343400"/>
                </a:lnTo>
                <a:lnTo>
                  <a:pt x="52324" y="4386199"/>
                </a:lnTo>
                <a:lnTo>
                  <a:pt x="69850" y="4424299"/>
                </a:lnTo>
                <a:lnTo>
                  <a:pt x="107950" y="4498975"/>
                </a:lnTo>
                <a:lnTo>
                  <a:pt x="127000" y="4537075"/>
                </a:lnTo>
                <a:lnTo>
                  <a:pt x="142875" y="4579874"/>
                </a:lnTo>
                <a:lnTo>
                  <a:pt x="157099" y="4625975"/>
                </a:lnTo>
                <a:lnTo>
                  <a:pt x="168275" y="4678299"/>
                </a:lnTo>
                <a:lnTo>
                  <a:pt x="176149" y="4738624"/>
                </a:lnTo>
                <a:lnTo>
                  <a:pt x="179324" y="4806950"/>
                </a:lnTo>
                <a:lnTo>
                  <a:pt x="176149" y="4875149"/>
                </a:lnTo>
                <a:lnTo>
                  <a:pt x="168275" y="4935474"/>
                </a:lnTo>
                <a:lnTo>
                  <a:pt x="157099" y="4987925"/>
                </a:lnTo>
                <a:lnTo>
                  <a:pt x="142875" y="5033899"/>
                </a:lnTo>
                <a:lnTo>
                  <a:pt x="127000" y="5075174"/>
                </a:lnTo>
                <a:lnTo>
                  <a:pt x="107950" y="5114925"/>
                </a:lnTo>
                <a:lnTo>
                  <a:pt x="88900" y="5149850"/>
                </a:lnTo>
                <a:lnTo>
                  <a:pt x="69850" y="5186299"/>
                </a:lnTo>
                <a:lnTo>
                  <a:pt x="52324" y="5226050"/>
                </a:lnTo>
                <a:lnTo>
                  <a:pt x="34925" y="5268849"/>
                </a:lnTo>
                <a:lnTo>
                  <a:pt x="20574" y="5313299"/>
                </a:lnTo>
                <a:lnTo>
                  <a:pt x="11049" y="5365750"/>
                </a:lnTo>
                <a:lnTo>
                  <a:pt x="1524" y="5426075"/>
                </a:lnTo>
                <a:lnTo>
                  <a:pt x="0" y="5494274"/>
                </a:lnTo>
                <a:lnTo>
                  <a:pt x="1524" y="5562600"/>
                </a:lnTo>
                <a:lnTo>
                  <a:pt x="11049" y="5622925"/>
                </a:lnTo>
                <a:lnTo>
                  <a:pt x="20574" y="5675312"/>
                </a:lnTo>
                <a:lnTo>
                  <a:pt x="34925" y="5721350"/>
                </a:lnTo>
                <a:lnTo>
                  <a:pt x="52324" y="5762625"/>
                </a:lnTo>
                <a:lnTo>
                  <a:pt x="69850" y="5802312"/>
                </a:lnTo>
                <a:lnTo>
                  <a:pt x="88900" y="5840412"/>
                </a:lnTo>
                <a:lnTo>
                  <a:pt x="107950" y="5876925"/>
                </a:lnTo>
                <a:lnTo>
                  <a:pt x="127000" y="5915025"/>
                </a:lnTo>
                <a:lnTo>
                  <a:pt x="142875" y="5956300"/>
                </a:lnTo>
                <a:lnTo>
                  <a:pt x="157099" y="6003925"/>
                </a:lnTo>
                <a:lnTo>
                  <a:pt x="168275" y="6056312"/>
                </a:lnTo>
                <a:lnTo>
                  <a:pt x="176149" y="6113462"/>
                </a:lnTo>
                <a:lnTo>
                  <a:pt x="179324" y="6183312"/>
                </a:lnTo>
                <a:lnTo>
                  <a:pt x="176149" y="6251575"/>
                </a:lnTo>
                <a:lnTo>
                  <a:pt x="168275" y="6311900"/>
                </a:lnTo>
                <a:lnTo>
                  <a:pt x="157099" y="6361112"/>
                </a:lnTo>
                <a:lnTo>
                  <a:pt x="142875" y="6407150"/>
                </a:lnTo>
                <a:lnTo>
                  <a:pt x="127000" y="6448425"/>
                </a:lnTo>
                <a:lnTo>
                  <a:pt x="109474" y="6488112"/>
                </a:lnTo>
                <a:lnTo>
                  <a:pt x="73025" y="6561137"/>
                </a:lnTo>
                <a:lnTo>
                  <a:pt x="53975" y="6597650"/>
                </a:lnTo>
                <a:lnTo>
                  <a:pt x="22225" y="6683375"/>
                </a:lnTo>
                <a:lnTo>
                  <a:pt x="12700" y="6735761"/>
                </a:lnTo>
                <a:lnTo>
                  <a:pt x="4699" y="6791323"/>
                </a:lnTo>
                <a:lnTo>
                  <a:pt x="0" y="6857999"/>
                </a:lnTo>
                <a:lnTo>
                  <a:pt x="4802124" y="6857999"/>
                </a:lnTo>
                <a:lnTo>
                  <a:pt x="4802124" y="0"/>
                </a:lnTo>
                <a:close/>
              </a:path>
            </a:pathLst>
          </a:custGeom>
          <a:solidFill>
            <a:srgbClr val="2A1A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0" y="0"/>
            <a:ext cx="283845" cy="6858000"/>
          </a:xfrm>
          <a:custGeom>
            <a:avLst/>
            <a:gdLst/>
            <a:ahLst/>
            <a:cxnLst/>
            <a:rect l="l" t="t" r="r" b="b"/>
            <a:pathLst>
              <a:path w="283845" h="6858000">
                <a:moveTo>
                  <a:pt x="283464" y="0"/>
                </a:moveTo>
                <a:lnTo>
                  <a:pt x="0" y="0"/>
                </a:lnTo>
                <a:lnTo>
                  <a:pt x="0" y="6858000"/>
                </a:lnTo>
                <a:lnTo>
                  <a:pt x="283464" y="6858000"/>
                </a:lnTo>
                <a:lnTo>
                  <a:pt x="283464" y="0"/>
                </a:lnTo>
                <a:close/>
              </a:path>
            </a:pathLst>
          </a:custGeom>
          <a:solidFill>
            <a:srgbClr val="F8B322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378452" y="4892040"/>
            <a:ext cx="2454402" cy="1695450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677656" y="260604"/>
            <a:ext cx="2198370" cy="2199894"/>
          </a:xfrm>
          <a:prstGeom prst="rect">
            <a:avLst/>
          </a:prstGeom>
        </p:spPr>
      </p:pic>
      <p:sp>
        <p:nvSpPr>
          <p:cNvPr id="7" name="object 7"/>
          <p:cNvSpPr txBox="1"/>
          <p:nvPr/>
        </p:nvSpPr>
        <p:spPr>
          <a:xfrm>
            <a:off x="8120633" y="2599559"/>
            <a:ext cx="3656965" cy="280543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821690" marR="768985" indent="115570">
              <a:lnSpc>
                <a:spcPct val="120000"/>
              </a:lnSpc>
              <a:spcBef>
                <a:spcPts val="95"/>
              </a:spcBef>
            </a:pPr>
            <a:r>
              <a:rPr sz="2400" b="1" spc="-10" dirty="0">
                <a:solidFill>
                  <a:srgbClr val="FFA615"/>
                </a:solidFill>
                <a:latin typeface="Times New Roman"/>
                <a:cs typeface="Times New Roman"/>
              </a:rPr>
              <a:t>ИЗБЕГАЙТЕ </a:t>
            </a:r>
            <a:r>
              <a:rPr sz="2400" b="1" spc="-30" dirty="0">
                <a:solidFill>
                  <a:srgbClr val="FFA615"/>
                </a:solidFill>
                <a:latin typeface="Times New Roman"/>
                <a:cs typeface="Times New Roman"/>
              </a:rPr>
              <a:t>КОНТАКТОВ!</a:t>
            </a:r>
            <a:endParaRPr sz="2400">
              <a:latin typeface="Times New Roman"/>
              <a:cs typeface="Times New Roman"/>
            </a:endParaRPr>
          </a:p>
          <a:p>
            <a:pPr marL="12700" marR="5080">
              <a:lnSpc>
                <a:spcPct val="100000"/>
              </a:lnSpc>
              <a:spcBef>
                <a:spcPts val="580"/>
              </a:spcBef>
            </a:pPr>
            <a:r>
              <a:rPr sz="2400" b="1" dirty="0">
                <a:solidFill>
                  <a:srgbClr val="FFFFFF"/>
                </a:solidFill>
                <a:latin typeface="Times New Roman"/>
                <a:cs typeface="Times New Roman"/>
              </a:rPr>
              <a:t>Дотрагивайтесь до</a:t>
            </a:r>
            <a:r>
              <a:rPr sz="2400" b="1" spc="-2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b="1" spc="-10" dirty="0">
                <a:solidFill>
                  <a:srgbClr val="FFFFFF"/>
                </a:solidFill>
                <a:latin typeface="Times New Roman"/>
                <a:cs typeface="Times New Roman"/>
              </a:rPr>
              <a:t>любых </a:t>
            </a:r>
            <a:r>
              <a:rPr sz="2400" b="1" dirty="0">
                <a:solidFill>
                  <a:srgbClr val="FFFFFF"/>
                </a:solidFill>
                <a:latin typeface="Times New Roman"/>
                <a:cs typeface="Times New Roman"/>
              </a:rPr>
              <a:t>поверхностей</a:t>
            </a:r>
            <a:r>
              <a:rPr sz="2400" b="1" spc="-11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b="1" spc="-10" dirty="0">
                <a:solidFill>
                  <a:srgbClr val="FFFFFF"/>
                </a:solidFill>
                <a:latin typeface="Times New Roman"/>
                <a:cs typeface="Times New Roman"/>
              </a:rPr>
              <a:t>только </a:t>
            </a:r>
            <a:r>
              <a:rPr sz="2400" b="1" dirty="0">
                <a:solidFill>
                  <a:srgbClr val="FFFFFF"/>
                </a:solidFill>
                <a:latin typeface="Times New Roman"/>
                <a:cs typeface="Times New Roman"/>
              </a:rPr>
              <a:t>тыльной</a:t>
            </a:r>
            <a:r>
              <a:rPr sz="2400" b="1" spc="-3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b="1" dirty="0">
                <a:solidFill>
                  <a:srgbClr val="FFFFFF"/>
                </a:solidFill>
                <a:latin typeface="Times New Roman"/>
                <a:cs typeface="Times New Roman"/>
              </a:rPr>
              <a:t>стороной</a:t>
            </a:r>
            <a:r>
              <a:rPr sz="2400" b="1" spc="-2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b="1" dirty="0">
                <a:solidFill>
                  <a:srgbClr val="FFFFFF"/>
                </a:solidFill>
                <a:latin typeface="Times New Roman"/>
                <a:cs typeface="Times New Roman"/>
              </a:rPr>
              <a:t>руки</a:t>
            </a:r>
            <a:r>
              <a:rPr sz="2400" b="1" spc="-1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b="1" spc="-50" dirty="0">
                <a:solidFill>
                  <a:srgbClr val="FFFFFF"/>
                </a:solidFill>
                <a:latin typeface="Times New Roman"/>
                <a:cs typeface="Times New Roman"/>
              </a:rPr>
              <a:t>– </a:t>
            </a:r>
            <a:r>
              <a:rPr sz="2400" b="1" dirty="0">
                <a:solidFill>
                  <a:srgbClr val="FFFFFF"/>
                </a:solidFill>
                <a:latin typeface="Times New Roman"/>
                <a:cs typeface="Times New Roman"/>
              </a:rPr>
              <a:t>до</a:t>
            </a:r>
            <a:r>
              <a:rPr sz="2400" b="1" spc="-5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b="1" spc="-10" dirty="0">
                <a:solidFill>
                  <a:srgbClr val="FFFFFF"/>
                </a:solidFill>
                <a:latin typeface="Times New Roman"/>
                <a:cs typeface="Times New Roman"/>
              </a:rPr>
              <a:t>выключателей</a:t>
            </a:r>
            <a:r>
              <a:rPr sz="2400" b="1" spc="-3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b="1" spc="-10" dirty="0">
                <a:solidFill>
                  <a:srgbClr val="FFFFFF"/>
                </a:solidFill>
                <a:latin typeface="Times New Roman"/>
                <a:cs typeface="Times New Roman"/>
              </a:rPr>
              <a:t>света, </a:t>
            </a:r>
            <a:r>
              <a:rPr sz="2400" b="1" dirty="0">
                <a:solidFill>
                  <a:srgbClr val="FFFFFF"/>
                </a:solidFill>
                <a:latin typeface="Times New Roman"/>
                <a:cs typeface="Times New Roman"/>
              </a:rPr>
              <a:t>кнопок в</a:t>
            </a:r>
            <a:r>
              <a:rPr sz="24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b="1" spc="-10" dirty="0">
                <a:solidFill>
                  <a:srgbClr val="FFFFFF"/>
                </a:solidFill>
                <a:latin typeface="Times New Roman"/>
                <a:cs typeface="Times New Roman"/>
              </a:rPr>
              <a:t>лифте.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 txBox="1">
            <a:spLocks noGrp="1"/>
          </p:cNvSpPr>
          <p:nvPr>
            <p:ph type="title"/>
          </p:nvPr>
        </p:nvSpPr>
        <p:spPr>
          <a:xfrm>
            <a:off x="2729864" y="283590"/>
            <a:ext cx="3273425" cy="513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200" spc="-10" dirty="0">
                <a:solidFill>
                  <a:srgbClr val="FFA615"/>
                </a:solidFill>
                <a:latin typeface="Times New Roman"/>
                <a:cs typeface="Times New Roman"/>
              </a:rPr>
              <a:t>ДЕЗИНФЕКЦИЯ</a:t>
            </a:r>
            <a:endParaRPr sz="320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441756" y="1789557"/>
            <a:ext cx="6423660" cy="344042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5"/>
              </a:spcBef>
            </a:pPr>
            <a:r>
              <a:rPr sz="3200" b="1" dirty="0">
                <a:latin typeface="Times New Roman"/>
                <a:cs typeface="Times New Roman"/>
              </a:rPr>
              <a:t>В</a:t>
            </a:r>
            <a:r>
              <a:rPr sz="3200" b="1" spc="-15" dirty="0">
                <a:latin typeface="Times New Roman"/>
                <a:cs typeface="Times New Roman"/>
              </a:rPr>
              <a:t> </a:t>
            </a:r>
            <a:r>
              <a:rPr sz="3200" b="1" dirty="0">
                <a:latin typeface="Times New Roman"/>
                <a:cs typeface="Times New Roman"/>
              </a:rPr>
              <a:t>магазинах,</a:t>
            </a:r>
            <a:r>
              <a:rPr sz="3200" b="1" spc="-50" dirty="0">
                <a:latin typeface="Times New Roman"/>
                <a:cs typeface="Times New Roman"/>
              </a:rPr>
              <a:t> </a:t>
            </a:r>
            <a:r>
              <a:rPr sz="3200" b="1" dirty="0">
                <a:latin typeface="Times New Roman"/>
                <a:cs typeface="Times New Roman"/>
              </a:rPr>
              <a:t>транспорте</a:t>
            </a:r>
            <a:r>
              <a:rPr sz="3200" b="1" spc="-15" dirty="0">
                <a:latin typeface="Times New Roman"/>
                <a:cs typeface="Times New Roman"/>
              </a:rPr>
              <a:t> </a:t>
            </a:r>
            <a:r>
              <a:rPr sz="3200" b="1" dirty="0">
                <a:latin typeface="Times New Roman"/>
                <a:cs typeface="Times New Roman"/>
              </a:rPr>
              <a:t>и</a:t>
            </a:r>
            <a:r>
              <a:rPr sz="3200" b="1" spc="-25" dirty="0">
                <a:latin typeface="Times New Roman"/>
                <a:cs typeface="Times New Roman"/>
              </a:rPr>
              <a:t> </a:t>
            </a:r>
            <a:r>
              <a:rPr sz="3200" b="1" spc="-10" dirty="0">
                <a:latin typeface="Times New Roman"/>
                <a:cs typeface="Times New Roman"/>
              </a:rPr>
              <a:t>прочих </a:t>
            </a:r>
            <a:r>
              <a:rPr sz="3200" b="1" dirty="0">
                <a:latin typeface="Times New Roman"/>
                <a:cs typeface="Times New Roman"/>
              </a:rPr>
              <a:t>общественных</a:t>
            </a:r>
            <a:r>
              <a:rPr sz="3200" b="1" spc="25" dirty="0">
                <a:latin typeface="Times New Roman"/>
                <a:cs typeface="Times New Roman"/>
              </a:rPr>
              <a:t> </a:t>
            </a:r>
            <a:r>
              <a:rPr sz="3200" b="1" dirty="0">
                <a:latin typeface="Times New Roman"/>
                <a:cs typeface="Times New Roman"/>
              </a:rPr>
              <a:t>местах</a:t>
            </a:r>
            <a:r>
              <a:rPr sz="3200" b="1" spc="35" dirty="0">
                <a:latin typeface="Times New Roman"/>
                <a:cs typeface="Times New Roman"/>
              </a:rPr>
              <a:t> </a:t>
            </a:r>
            <a:r>
              <a:rPr sz="3200" b="1" spc="-10" dirty="0">
                <a:latin typeface="Times New Roman"/>
                <a:cs typeface="Times New Roman"/>
              </a:rPr>
              <a:t>обязательно </a:t>
            </a:r>
            <a:r>
              <a:rPr sz="3200" b="1" dirty="0">
                <a:latin typeface="Times New Roman"/>
                <a:cs typeface="Times New Roman"/>
              </a:rPr>
              <a:t>используйте</a:t>
            </a:r>
            <a:r>
              <a:rPr sz="3200" b="1" spc="-150" dirty="0">
                <a:latin typeface="Times New Roman"/>
                <a:cs typeface="Times New Roman"/>
              </a:rPr>
              <a:t> </a:t>
            </a:r>
            <a:r>
              <a:rPr sz="3200" b="1" spc="-10" dirty="0">
                <a:latin typeface="Times New Roman"/>
                <a:cs typeface="Times New Roman"/>
              </a:rPr>
              <a:t>дезинфицирующие </a:t>
            </a:r>
            <a:r>
              <a:rPr sz="3200" b="1" dirty="0">
                <a:latin typeface="Times New Roman"/>
                <a:cs typeface="Times New Roman"/>
              </a:rPr>
              <a:t>салфетки</a:t>
            </a:r>
            <a:r>
              <a:rPr sz="3200" b="1" spc="5" dirty="0">
                <a:latin typeface="Times New Roman"/>
                <a:cs typeface="Times New Roman"/>
              </a:rPr>
              <a:t> </a:t>
            </a:r>
            <a:r>
              <a:rPr sz="3200" b="1" dirty="0">
                <a:latin typeface="Times New Roman"/>
                <a:cs typeface="Times New Roman"/>
              </a:rPr>
              <a:t>и</a:t>
            </a:r>
            <a:r>
              <a:rPr sz="3200" b="1" spc="20" dirty="0">
                <a:latin typeface="Times New Roman"/>
                <a:cs typeface="Times New Roman"/>
              </a:rPr>
              <a:t> </a:t>
            </a:r>
            <a:r>
              <a:rPr sz="3200" b="1" spc="-10" dirty="0">
                <a:latin typeface="Times New Roman"/>
                <a:cs typeface="Times New Roman"/>
              </a:rPr>
              <a:t>антисептическое</a:t>
            </a:r>
            <a:endParaRPr sz="3200">
              <a:latin typeface="Times New Roman"/>
              <a:cs typeface="Times New Roman"/>
            </a:endParaRPr>
          </a:p>
          <a:p>
            <a:pPr marL="12700" marR="45085">
              <a:lnSpc>
                <a:spcPct val="100000"/>
              </a:lnSpc>
            </a:pPr>
            <a:r>
              <a:rPr sz="3200" b="1" dirty="0">
                <a:latin typeface="Times New Roman"/>
                <a:cs typeface="Times New Roman"/>
              </a:rPr>
              <a:t>средство</a:t>
            </a:r>
            <a:r>
              <a:rPr sz="3200" b="1" spc="-70" dirty="0">
                <a:latin typeface="Times New Roman"/>
                <a:cs typeface="Times New Roman"/>
              </a:rPr>
              <a:t> </a:t>
            </a:r>
            <a:r>
              <a:rPr sz="3200" b="1" dirty="0">
                <a:latin typeface="Times New Roman"/>
                <a:cs typeface="Times New Roman"/>
              </a:rPr>
              <a:t>чтобы</a:t>
            </a:r>
            <a:r>
              <a:rPr sz="3200" b="1" spc="-80" dirty="0">
                <a:latin typeface="Times New Roman"/>
                <a:cs typeface="Times New Roman"/>
              </a:rPr>
              <a:t> </a:t>
            </a:r>
            <a:r>
              <a:rPr sz="3200" b="1" dirty="0">
                <a:latin typeface="Times New Roman"/>
                <a:cs typeface="Times New Roman"/>
              </a:rPr>
              <a:t>протереть</a:t>
            </a:r>
            <a:r>
              <a:rPr sz="3200" b="1" spc="-70" dirty="0">
                <a:latin typeface="Times New Roman"/>
                <a:cs typeface="Times New Roman"/>
              </a:rPr>
              <a:t> </a:t>
            </a:r>
            <a:r>
              <a:rPr sz="3200" b="1" dirty="0">
                <a:latin typeface="Times New Roman"/>
                <a:cs typeface="Times New Roman"/>
              </a:rPr>
              <a:t>ручки</a:t>
            </a:r>
            <a:r>
              <a:rPr sz="3200" b="1" spc="-70" dirty="0">
                <a:latin typeface="Times New Roman"/>
                <a:cs typeface="Times New Roman"/>
              </a:rPr>
              <a:t> </a:t>
            </a:r>
            <a:r>
              <a:rPr sz="3200" b="1" spc="-50" dirty="0">
                <a:latin typeface="Times New Roman"/>
                <a:cs typeface="Times New Roman"/>
              </a:rPr>
              <a:t>и </a:t>
            </a:r>
            <a:r>
              <a:rPr sz="3200" b="1" dirty="0">
                <a:latin typeface="Times New Roman"/>
                <a:cs typeface="Times New Roman"/>
              </a:rPr>
              <a:t>детские сидения</a:t>
            </a:r>
            <a:r>
              <a:rPr sz="3200" b="1" spc="15" dirty="0">
                <a:latin typeface="Times New Roman"/>
                <a:cs typeface="Times New Roman"/>
              </a:rPr>
              <a:t> </a:t>
            </a:r>
            <a:r>
              <a:rPr sz="3200" b="1" dirty="0">
                <a:latin typeface="Times New Roman"/>
                <a:cs typeface="Times New Roman"/>
              </a:rPr>
              <a:t>в</a:t>
            </a:r>
            <a:r>
              <a:rPr sz="3200" b="1" spc="5" dirty="0">
                <a:latin typeface="Times New Roman"/>
                <a:cs typeface="Times New Roman"/>
              </a:rPr>
              <a:t> </a:t>
            </a:r>
            <a:r>
              <a:rPr sz="3200" b="1" spc="-10" dirty="0">
                <a:latin typeface="Times New Roman"/>
                <a:cs typeface="Times New Roman"/>
              </a:rPr>
              <a:t>продуктовых тележках.</a:t>
            </a:r>
            <a:endParaRPr sz="3200">
              <a:latin typeface="Times New Roman"/>
              <a:cs typeface="Times New Roman"/>
            </a:endParaRPr>
          </a:p>
        </p:txBody>
      </p:sp>
      <p:pic>
        <p:nvPicPr>
          <p:cNvPr id="10" name="object 10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361188" y="80772"/>
            <a:ext cx="1533906" cy="1533905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83463" y="0"/>
            <a:ext cx="11908790" cy="6858000"/>
          </a:xfrm>
          <a:custGeom>
            <a:avLst/>
            <a:gdLst/>
            <a:ahLst/>
            <a:cxnLst/>
            <a:rect l="l" t="t" r="r" b="b"/>
            <a:pathLst>
              <a:path w="11908790" h="6858000">
                <a:moveTo>
                  <a:pt x="0" y="6858000"/>
                </a:moveTo>
                <a:lnTo>
                  <a:pt x="11908536" y="6858000"/>
                </a:lnTo>
                <a:lnTo>
                  <a:pt x="11908536" y="0"/>
                </a:lnTo>
                <a:lnTo>
                  <a:pt x="0" y="0"/>
                </a:lnTo>
                <a:lnTo>
                  <a:pt x="0" y="6858000"/>
                </a:lnTo>
                <a:close/>
              </a:path>
            </a:pathLst>
          </a:custGeom>
          <a:solidFill>
            <a:srgbClr val="F3F3F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389876" y="0"/>
            <a:ext cx="4802505" cy="6858000"/>
          </a:xfrm>
          <a:custGeom>
            <a:avLst/>
            <a:gdLst/>
            <a:ahLst/>
            <a:cxnLst/>
            <a:rect l="l" t="t" r="r" b="b"/>
            <a:pathLst>
              <a:path w="4802505" h="6858000">
                <a:moveTo>
                  <a:pt x="4802124" y="0"/>
                </a:moveTo>
                <a:lnTo>
                  <a:pt x="0" y="0"/>
                </a:lnTo>
                <a:lnTo>
                  <a:pt x="4699" y="66675"/>
                </a:lnTo>
                <a:lnTo>
                  <a:pt x="12700" y="122174"/>
                </a:lnTo>
                <a:lnTo>
                  <a:pt x="22225" y="174625"/>
                </a:lnTo>
                <a:lnTo>
                  <a:pt x="53975" y="260350"/>
                </a:lnTo>
                <a:lnTo>
                  <a:pt x="73025" y="296799"/>
                </a:lnTo>
                <a:lnTo>
                  <a:pt x="109474" y="369824"/>
                </a:lnTo>
                <a:lnTo>
                  <a:pt x="127000" y="409575"/>
                </a:lnTo>
                <a:lnTo>
                  <a:pt x="142875" y="450850"/>
                </a:lnTo>
                <a:lnTo>
                  <a:pt x="157099" y="496824"/>
                </a:lnTo>
                <a:lnTo>
                  <a:pt x="168275" y="546100"/>
                </a:lnTo>
                <a:lnTo>
                  <a:pt x="176149" y="606425"/>
                </a:lnTo>
                <a:lnTo>
                  <a:pt x="179324" y="673100"/>
                </a:lnTo>
                <a:lnTo>
                  <a:pt x="176149" y="744474"/>
                </a:lnTo>
                <a:lnTo>
                  <a:pt x="168275" y="801624"/>
                </a:lnTo>
                <a:lnTo>
                  <a:pt x="157099" y="854075"/>
                </a:lnTo>
                <a:lnTo>
                  <a:pt x="142875" y="901700"/>
                </a:lnTo>
                <a:lnTo>
                  <a:pt x="127000" y="942975"/>
                </a:lnTo>
                <a:lnTo>
                  <a:pt x="107950" y="981075"/>
                </a:lnTo>
                <a:lnTo>
                  <a:pt x="88900" y="1017524"/>
                </a:lnTo>
                <a:lnTo>
                  <a:pt x="69850" y="1055624"/>
                </a:lnTo>
                <a:lnTo>
                  <a:pt x="52324" y="1095375"/>
                </a:lnTo>
                <a:lnTo>
                  <a:pt x="34925" y="1136650"/>
                </a:lnTo>
                <a:lnTo>
                  <a:pt x="20574" y="1182624"/>
                </a:lnTo>
                <a:lnTo>
                  <a:pt x="11049" y="1235075"/>
                </a:lnTo>
                <a:lnTo>
                  <a:pt x="1524" y="1295400"/>
                </a:lnTo>
                <a:lnTo>
                  <a:pt x="0" y="1363599"/>
                </a:lnTo>
                <a:lnTo>
                  <a:pt x="1524" y="1431925"/>
                </a:lnTo>
                <a:lnTo>
                  <a:pt x="11049" y="1492250"/>
                </a:lnTo>
                <a:lnTo>
                  <a:pt x="20574" y="1544574"/>
                </a:lnTo>
                <a:lnTo>
                  <a:pt x="34925" y="1589024"/>
                </a:lnTo>
                <a:lnTo>
                  <a:pt x="52324" y="1631950"/>
                </a:lnTo>
                <a:lnTo>
                  <a:pt x="69850" y="1671574"/>
                </a:lnTo>
                <a:lnTo>
                  <a:pt x="88900" y="1708150"/>
                </a:lnTo>
                <a:lnTo>
                  <a:pt x="107950" y="1743075"/>
                </a:lnTo>
                <a:lnTo>
                  <a:pt x="127000" y="1782699"/>
                </a:lnTo>
                <a:lnTo>
                  <a:pt x="142875" y="1823974"/>
                </a:lnTo>
                <a:lnTo>
                  <a:pt x="157099" y="1870075"/>
                </a:lnTo>
                <a:lnTo>
                  <a:pt x="168275" y="1922399"/>
                </a:lnTo>
                <a:lnTo>
                  <a:pt x="176149" y="1982724"/>
                </a:lnTo>
                <a:lnTo>
                  <a:pt x="179324" y="2051050"/>
                </a:lnTo>
                <a:lnTo>
                  <a:pt x="176149" y="2119249"/>
                </a:lnTo>
                <a:lnTo>
                  <a:pt x="168275" y="2179574"/>
                </a:lnTo>
                <a:lnTo>
                  <a:pt x="157099" y="2232025"/>
                </a:lnTo>
                <a:lnTo>
                  <a:pt x="142875" y="2277999"/>
                </a:lnTo>
                <a:lnTo>
                  <a:pt x="127000" y="2319274"/>
                </a:lnTo>
                <a:lnTo>
                  <a:pt x="107950" y="2359025"/>
                </a:lnTo>
                <a:lnTo>
                  <a:pt x="88900" y="2395474"/>
                </a:lnTo>
                <a:lnTo>
                  <a:pt x="69850" y="2433574"/>
                </a:lnTo>
                <a:lnTo>
                  <a:pt x="52324" y="2471674"/>
                </a:lnTo>
                <a:lnTo>
                  <a:pt x="34925" y="2512949"/>
                </a:lnTo>
                <a:lnTo>
                  <a:pt x="20574" y="2560574"/>
                </a:lnTo>
                <a:lnTo>
                  <a:pt x="11049" y="2613025"/>
                </a:lnTo>
                <a:lnTo>
                  <a:pt x="1524" y="2671699"/>
                </a:lnTo>
                <a:lnTo>
                  <a:pt x="0" y="2741549"/>
                </a:lnTo>
                <a:lnTo>
                  <a:pt x="1524" y="2809875"/>
                </a:lnTo>
                <a:lnTo>
                  <a:pt x="11049" y="2868549"/>
                </a:lnTo>
                <a:lnTo>
                  <a:pt x="20574" y="2922524"/>
                </a:lnTo>
                <a:lnTo>
                  <a:pt x="34925" y="2966974"/>
                </a:lnTo>
                <a:lnTo>
                  <a:pt x="52324" y="3009900"/>
                </a:lnTo>
                <a:lnTo>
                  <a:pt x="69850" y="3046349"/>
                </a:lnTo>
                <a:lnTo>
                  <a:pt x="88900" y="3084449"/>
                </a:lnTo>
                <a:lnTo>
                  <a:pt x="107950" y="3121025"/>
                </a:lnTo>
                <a:lnTo>
                  <a:pt x="127000" y="3160649"/>
                </a:lnTo>
                <a:lnTo>
                  <a:pt x="142875" y="3201924"/>
                </a:lnTo>
                <a:lnTo>
                  <a:pt x="157099" y="3248025"/>
                </a:lnTo>
                <a:lnTo>
                  <a:pt x="168275" y="3300349"/>
                </a:lnTo>
                <a:lnTo>
                  <a:pt x="176149" y="3360674"/>
                </a:lnTo>
                <a:lnTo>
                  <a:pt x="179324" y="3427349"/>
                </a:lnTo>
                <a:lnTo>
                  <a:pt x="176149" y="3497199"/>
                </a:lnTo>
                <a:lnTo>
                  <a:pt x="168275" y="3557524"/>
                </a:lnTo>
                <a:lnTo>
                  <a:pt x="157099" y="3609975"/>
                </a:lnTo>
                <a:lnTo>
                  <a:pt x="142875" y="3655949"/>
                </a:lnTo>
                <a:lnTo>
                  <a:pt x="127000" y="3697224"/>
                </a:lnTo>
                <a:lnTo>
                  <a:pt x="107950" y="3736975"/>
                </a:lnTo>
                <a:lnTo>
                  <a:pt x="69850" y="3811524"/>
                </a:lnTo>
                <a:lnTo>
                  <a:pt x="52324" y="3848100"/>
                </a:lnTo>
                <a:lnTo>
                  <a:pt x="34925" y="3890899"/>
                </a:lnTo>
                <a:lnTo>
                  <a:pt x="20574" y="3935349"/>
                </a:lnTo>
                <a:lnTo>
                  <a:pt x="11049" y="3987800"/>
                </a:lnTo>
                <a:lnTo>
                  <a:pt x="1524" y="4048125"/>
                </a:lnTo>
                <a:lnTo>
                  <a:pt x="0" y="4116324"/>
                </a:lnTo>
                <a:lnTo>
                  <a:pt x="1524" y="4186174"/>
                </a:lnTo>
                <a:lnTo>
                  <a:pt x="11049" y="4244975"/>
                </a:lnTo>
                <a:lnTo>
                  <a:pt x="20574" y="4297299"/>
                </a:lnTo>
                <a:lnTo>
                  <a:pt x="34925" y="4343400"/>
                </a:lnTo>
                <a:lnTo>
                  <a:pt x="52324" y="4386199"/>
                </a:lnTo>
                <a:lnTo>
                  <a:pt x="69850" y="4424299"/>
                </a:lnTo>
                <a:lnTo>
                  <a:pt x="107950" y="4498975"/>
                </a:lnTo>
                <a:lnTo>
                  <a:pt x="127000" y="4537075"/>
                </a:lnTo>
                <a:lnTo>
                  <a:pt x="142875" y="4579874"/>
                </a:lnTo>
                <a:lnTo>
                  <a:pt x="157099" y="4625975"/>
                </a:lnTo>
                <a:lnTo>
                  <a:pt x="168275" y="4678299"/>
                </a:lnTo>
                <a:lnTo>
                  <a:pt x="176149" y="4738624"/>
                </a:lnTo>
                <a:lnTo>
                  <a:pt x="179324" y="4806950"/>
                </a:lnTo>
                <a:lnTo>
                  <a:pt x="176149" y="4875149"/>
                </a:lnTo>
                <a:lnTo>
                  <a:pt x="168275" y="4935474"/>
                </a:lnTo>
                <a:lnTo>
                  <a:pt x="157099" y="4987925"/>
                </a:lnTo>
                <a:lnTo>
                  <a:pt x="142875" y="5033899"/>
                </a:lnTo>
                <a:lnTo>
                  <a:pt x="127000" y="5075174"/>
                </a:lnTo>
                <a:lnTo>
                  <a:pt x="107950" y="5114925"/>
                </a:lnTo>
                <a:lnTo>
                  <a:pt x="88900" y="5149850"/>
                </a:lnTo>
                <a:lnTo>
                  <a:pt x="69850" y="5186299"/>
                </a:lnTo>
                <a:lnTo>
                  <a:pt x="52324" y="5226050"/>
                </a:lnTo>
                <a:lnTo>
                  <a:pt x="34925" y="5268849"/>
                </a:lnTo>
                <a:lnTo>
                  <a:pt x="20574" y="5313299"/>
                </a:lnTo>
                <a:lnTo>
                  <a:pt x="11049" y="5365750"/>
                </a:lnTo>
                <a:lnTo>
                  <a:pt x="1524" y="5426075"/>
                </a:lnTo>
                <a:lnTo>
                  <a:pt x="0" y="5494274"/>
                </a:lnTo>
                <a:lnTo>
                  <a:pt x="1524" y="5562600"/>
                </a:lnTo>
                <a:lnTo>
                  <a:pt x="11049" y="5622925"/>
                </a:lnTo>
                <a:lnTo>
                  <a:pt x="20574" y="5675312"/>
                </a:lnTo>
                <a:lnTo>
                  <a:pt x="34925" y="5721350"/>
                </a:lnTo>
                <a:lnTo>
                  <a:pt x="52324" y="5762625"/>
                </a:lnTo>
                <a:lnTo>
                  <a:pt x="69850" y="5802312"/>
                </a:lnTo>
                <a:lnTo>
                  <a:pt x="88900" y="5840412"/>
                </a:lnTo>
                <a:lnTo>
                  <a:pt x="107950" y="5876925"/>
                </a:lnTo>
                <a:lnTo>
                  <a:pt x="127000" y="5915025"/>
                </a:lnTo>
                <a:lnTo>
                  <a:pt x="142875" y="5956300"/>
                </a:lnTo>
                <a:lnTo>
                  <a:pt x="157099" y="6003925"/>
                </a:lnTo>
                <a:lnTo>
                  <a:pt x="168275" y="6056312"/>
                </a:lnTo>
                <a:lnTo>
                  <a:pt x="176149" y="6113462"/>
                </a:lnTo>
                <a:lnTo>
                  <a:pt x="179324" y="6183312"/>
                </a:lnTo>
                <a:lnTo>
                  <a:pt x="176149" y="6251575"/>
                </a:lnTo>
                <a:lnTo>
                  <a:pt x="168275" y="6311900"/>
                </a:lnTo>
                <a:lnTo>
                  <a:pt x="157099" y="6361112"/>
                </a:lnTo>
                <a:lnTo>
                  <a:pt x="142875" y="6407150"/>
                </a:lnTo>
                <a:lnTo>
                  <a:pt x="127000" y="6448425"/>
                </a:lnTo>
                <a:lnTo>
                  <a:pt x="109474" y="6488112"/>
                </a:lnTo>
                <a:lnTo>
                  <a:pt x="73025" y="6561137"/>
                </a:lnTo>
                <a:lnTo>
                  <a:pt x="53975" y="6597650"/>
                </a:lnTo>
                <a:lnTo>
                  <a:pt x="22225" y="6683375"/>
                </a:lnTo>
                <a:lnTo>
                  <a:pt x="12700" y="6735761"/>
                </a:lnTo>
                <a:lnTo>
                  <a:pt x="4699" y="6791323"/>
                </a:lnTo>
                <a:lnTo>
                  <a:pt x="0" y="6857999"/>
                </a:lnTo>
                <a:lnTo>
                  <a:pt x="4802124" y="6857999"/>
                </a:lnTo>
                <a:lnTo>
                  <a:pt x="4802124" y="0"/>
                </a:lnTo>
                <a:close/>
              </a:path>
            </a:pathLst>
          </a:custGeom>
          <a:solidFill>
            <a:srgbClr val="2A1A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0" y="0"/>
            <a:ext cx="283845" cy="6858000"/>
          </a:xfrm>
          <a:custGeom>
            <a:avLst/>
            <a:gdLst/>
            <a:ahLst/>
            <a:cxnLst/>
            <a:rect l="l" t="t" r="r" b="b"/>
            <a:pathLst>
              <a:path w="283845" h="6858000">
                <a:moveTo>
                  <a:pt x="283464" y="0"/>
                </a:moveTo>
                <a:lnTo>
                  <a:pt x="0" y="0"/>
                </a:lnTo>
                <a:lnTo>
                  <a:pt x="0" y="6858000"/>
                </a:lnTo>
                <a:lnTo>
                  <a:pt x="283464" y="6858000"/>
                </a:lnTo>
                <a:lnTo>
                  <a:pt x="283464" y="0"/>
                </a:lnTo>
                <a:close/>
              </a:path>
            </a:pathLst>
          </a:custGeom>
          <a:solidFill>
            <a:srgbClr val="F8B322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723376" y="615695"/>
            <a:ext cx="2583179" cy="2584704"/>
          </a:xfrm>
          <a:prstGeom prst="rect">
            <a:avLst/>
          </a:prstGeom>
        </p:spPr>
      </p:pic>
      <p:sp>
        <p:nvSpPr>
          <p:cNvPr id="6" name="object 6"/>
          <p:cNvSpPr txBox="1"/>
          <p:nvPr/>
        </p:nvSpPr>
        <p:spPr>
          <a:xfrm>
            <a:off x="8468994" y="2972562"/>
            <a:ext cx="3008630" cy="2439670"/>
          </a:xfrm>
          <a:prstGeom prst="rect">
            <a:avLst/>
          </a:prstGeom>
        </p:spPr>
        <p:txBody>
          <a:bodyPr vert="horz" wrap="square" lIns="0" tIns="85725" rIns="0" bIns="0" rtlCol="0">
            <a:spAutoFit/>
          </a:bodyPr>
          <a:lstStyle/>
          <a:p>
            <a:pPr marL="388620" algn="ctr">
              <a:lnSpc>
                <a:spcPct val="100000"/>
              </a:lnSpc>
              <a:spcBef>
                <a:spcPts val="675"/>
              </a:spcBef>
            </a:pPr>
            <a:r>
              <a:rPr sz="2400" b="1" spc="-10" dirty="0">
                <a:solidFill>
                  <a:srgbClr val="FF0000"/>
                </a:solidFill>
                <a:latin typeface="Times New Roman"/>
                <a:cs typeface="Times New Roman"/>
              </a:rPr>
              <a:t>НИКАКИХ</a:t>
            </a:r>
            <a:endParaRPr sz="2400">
              <a:latin typeface="Times New Roman"/>
              <a:cs typeface="Times New Roman"/>
            </a:endParaRPr>
          </a:p>
          <a:p>
            <a:pPr marL="388620" algn="ctr">
              <a:lnSpc>
                <a:spcPct val="100000"/>
              </a:lnSpc>
              <a:spcBef>
                <a:spcPts val="575"/>
              </a:spcBef>
            </a:pPr>
            <a:r>
              <a:rPr sz="2400" b="1" spc="-25" dirty="0">
                <a:solidFill>
                  <a:srgbClr val="FF0000"/>
                </a:solidFill>
                <a:latin typeface="Times New Roman"/>
                <a:cs typeface="Times New Roman"/>
              </a:rPr>
              <a:t>РУКОПОЖАТИЙ!</a:t>
            </a:r>
            <a:endParaRPr sz="24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575"/>
              </a:spcBef>
            </a:pPr>
            <a:r>
              <a:rPr sz="2400" b="1" dirty="0">
                <a:solidFill>
                  <a:srgbClr val="FFFFFF"/>
                </a:solidFill>
                <a:latin typeface="Times New Roman"/>
                <a:cs typeface="Times New Roman"/>
              </a:rPr>
              <a:t>Используйте</a:t>
            </a:r>
            <a:r>
              <a:rPr sz="2400" b="1" spc="-10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b="1" spc="-10" dirty="0">
                <a:solidFill>
                  <a:srgbClr val="FFFFFF"/>
                </a:solidFill>
                <a:latin typeface="Times New Roman"/>
                <a:cs typeface="Times New Roman"/>
              </a:rPr>
              <a:t>другие</a:t>
            </a:r>
            <a:endParaRPr sz="24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2400" b="1" dirty="0">
                <a:solidFill>
                  <a:srgbClr val="FFFFFF"/>
                </a:solidFill>
                <a:latin typeface="Times New Roman"/>
                <a:cs typeface="Times New Roman"/>
              </a:rPr>
              <a:t>способы </a:t>
            </a:r>
            <a:r>
              <a:rPr sz="2400" b="1" spc="-25" dirty="0">
                <a:solidFill>
                  <a:srgbClr val="FFFFFF"/>
                </a:solidFill>
                <a:latin typeface="Times New Roman"/>
                <a:cs typeface="Times New Roman"/>
              </a:rPr>
              <a:t>для</a:t>
            </a:r>
            <a:endParaRPr sz="2400">
              <a:latin typeface="Times New Roman"/>
              <a:cs typeface="Times New Roman"/>
            </a:endParaRPr>
          </a:p>
          <a:p>
            <a:pPr marL="12700" marR="74930">
              <a:lnSpc>
                <a:spcPct val="100000"/>
              </a:lnSpc>
            </a:pPr>
            <a:r>
              <a:rPr sz="2400" b="1" dirty="0">
                <a:solidFill>
                  <a:srgbClr val="FFFFFF"/>
                </a:solidFill>
                <a:latin typeface="Times New Roman"/>
                <a:cs typeface="Times New Roman"/>
              </a:rPr>
              <a:t>приветствия</a:t>
            </a:r>
            <a:r>
              <a:rPr sz="2400" b="1" spc="2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b="1" dirty="0">
                <a:solidFill>
                  <a:srgbClr val="FFFFFF"/>
                </a:solidFill>
                <a:latin typeface="Times New Roman"/>
                <a:cs typeface="Times New Roman"/>
              </a:rPr>
              <a:t>– </a:t>
            </a:r>
            <a:r>
              <a:rPr sz="2400" b="1" spc="-20" dirty="0">
                <a:solidFill>
                  <a:srgbClr val="FFFFFF"/>
                </a:solidFill>
                <a:latin typeface="Times New Roman"/>
                <a:cs typeface="Times New Roman"/>
              </a:rPr>
              <a:t>кивок </a:t>
            </a:r>
            <a:r>
              <a:rPr sz="2400" b="1" dirty="0">
                <a:solidFill>
                  <a:srgbClr val="FFFFFF"/>
                </a:solidFill>
                <a:latin typeface="Times New Roman"/>
                <a:cs typeface="Times New Roman"/>
              </a:rPr>
              <a:t>или </a:t>
            </a:r>
            <a:r>
              <a:rPr sz="2400" b="1" spc="-10" dirty="0">
                <a:solidFill>
                  <a:srgbClr val="FFFFFF"/>
                </a:solidFill>
                <a:latin typeface="Times New Roman"/>
                <a:cs typeface="Times New Roman"/>
              </a:rPr>
              <a:t>улыбка.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1203147" y="637412"/>
            <a:ext cx="4472305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800" dirty="0">
                <a:solidFill>
                  <a:srgbClr val="FFA615"/>
                </a:solidFill>
                <a:latin typeface="Times New Roman"/>
                <a:cs typeface="Times New Roman"/>
              </a:rPr>
              <a:t>МОЙТЕ</a:t>
            </a:r>
            <a:r>
              <a:rPr sz="2800" spc="-105" dirty="0">
                <a:solidFill>
                  <a:srgbClr val="FFA615"/>
                </a:solidFill>
                <a:latin typeface="Times New Roman"/>
                <a:cs typeface="Times New Roman"/>
              </a:rPr>
              <a:t> </a:t>
            </a:r>
            <a:r>
              <a:rPr sz="2800" dirty="0">
                <a:solidFill>
                  <a:srgbClr val="FFA615"/>
                </a:solidFill>
                <a:latin typeface="Times New Roman"/>
                <a:cs typeface="Times New Roman"/>
              </a:rPr>
              <a:t>РУКИ</a:t>
            </a:r>
            <a:r>
              <a:rPr sz="2800" spc="-105" dirty="0">
                <a:solidFill>
                  <a:srgbClr val="FFA615"/>
                </a:solidFill>
                <a:latin typeface="Times New Roman"/>
                <a:cs typeface="Times New Roman"/>
              </a:rPr>
              <a:t> </a:t>
            </a:r>
            <a:r>
              <a:rPr sz="2800" dirty="0">
                <a:solidFill>
                  <a:srgbClr val="FFA615"/>
                </a:solidFill>
                <a:latin typeface="Times New Roman"/>
                <a:cs typeface="Times New Roman"/>
              </a:rPr>
              <a:t>С</a:t>
            </a:r>
            <a:r>
              <a:rPr sz="2800" spc="-95" dirty="0">
                <a:solidFill>
                  <a:srgbClr val="FFA615"/>
                </a:solidFill>
                <a:latin typeface="Times New Roman"/>
                <a:cs typeface="Times New Roman"/>
              </a:rPr>
              <a:t> </a:t>
            </a:r>
            <a:r>
              <a:rPr sz="2800" spc="-10" dirty="0">
                <a:solidFill>
                  <a:srgbClr val="FFA615"/>
                </a:solidFill>
                <a:latin typeface="Times New Roman"/>
                <a:cs typeface="Times New Roman"/>
              </a:rPr>
              <a:t>МЫЛОМ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630427" y="1575942"/>
            <a:ext cx="6709409" cy="22205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latin typeface="Times New Roman"/>
                <a:cs typeface="Times New Roman"/>
              </a:rPr>
              <a:t>Делайте</a:t>
            </a:r>
            <a:r>
              <a:rPr sz="2400" b="1" spc="-25" dirty="0">
                <a:latin typeface="Times New Roman"/>
                <a:cs typeface="Times New Roman"/>
              </a:rPr>
              <a:t> </a:t>
            </a:r>
            <a:r>
              <a:rPr sz="2400" b="1" dirty="0">
                <a:latin typeface="Times New Roman"/>
                <a:cs typeface="Times New Roman"/>
              </a:rPr>
              <a:t>это в</a:t>
            </a:r>
            <a:r>
              <a:rPr sz="2400" b="1" spc="-20" dirty="0">
                <a:latin typeface="Times New Roman"/>
                <a:cs typeface="Times New Roman"/>
              </a:rPr>
              <a:t> </a:t>
            </a:r>
            <a:r>
              <a:rPr sz="2400" b="1" dirty="0">
                <a:latin typeface="Times New Roman"/>
                <a:cs typeface="Times New Roman"/>
              </a:rPr>
              <a:t>течении</a:t>
            </a:r>
            <a:r>
              <a:rPr sz="2400" b="1" spc="-5" dirty="0">
                <a:latin typeface="Times New Roman"/>
                <a:cs typeface="Times New Roman"/>
              </a:rPr>
              <a:t> </a:t>
            </a:r>
            <a:r>
              <a:rPr sz="2400" b="1" dirty="0">
                <a:latin typeface="Times New Roman"/>
                <a:cs typeface="Times New Roman"/>
              </a:rPr>
              <a:t>10</a:t>
            </a:r>
            <a:r>
              <a:rPr sz="2400" b="1" spc="-15" dirty="0">
                <a:latin typeface="Times New Roman"/>
                <a:cs typeface="Times New Roman"/>
              </a:rPr>
              <a:t> </a:t>
            </a:r>
            <a:r>
              <a:rPr sz="2400" b="1" dirty="0">
                <a:latin typeface="Times New Roman"/>
                <a:cs typeface="Times New Roman"/>
              </a:rPr>
              <a:t>–</a:t>
            </a:r>
            <a:r>
              <a:rPr sz="2400" b="1" spc="-10" dirty="0">
                <a:latin typeface="Times New Roman"/>
                <a:cs typeface="Times New Roman"/>
              </a:rPr>
              <a:t> </a:t>
            </a:r>
            <a:r>
              <a:rPr sz="2400" b="1" dirty="0">
                <a:latin typeface="Times New Roman"/>
                <a:cs typeface="Times New Roman"/>
              </a:rPr>
              <a:t>20</a:t>
            </a:r>
            <a:r>
              <a:rPr sz="2400" b="1" spc="-10" dirty="0">
                <a:latin typeface="Times New Roman"/>
                <a:cs typeface="Times New Roman"/>
              </a:rPr>
              <a:t> </a:t>
            </a:r>
            <a:r>
              <a:rPr sz="2400" b="1" dirty="0">
                <a:latin typeface="Times New Roman"/>
                <a:cs typeface="Times New Roman"/>
              </a:rPr>
              <a:t>секунд</a:t>
            </a:r>
            <a:r>
              <a:rPr sz="2400" b="1" spc="-5" dirty="0">
                <a:latin typeface="Times New Roman"/>
                <a:cs typeface="Times New Roman"/>
              </a:rPr>
              <a:t> </a:t>
            </a:r>
            <a:r>
              <a:rPr sz="2400" b="1" dirty="0">
                <a:latin typeface="Times New Roman"/>
                <a:cs typeface="Times New Roman"/>
              </a:rPr>
              <a:t>и</a:t>
            </a:r>
            <a:r>
              <a:rPr sz="2400" b="1" spc="-15" dirty="0">
                <a:latin typeface="Times New Roman"/>
                <a:cs typeface="Times New Roman"/>
              </a:rPr>
              <a:t> </a:t>
            </a:r>
            <a:r>
              <a:rPr sz="2400" b="1" dirty="0">
                <a:latin typeface="Times New Roman"/>
                <a:cs typeface="Times New Roman"/>
              </a:rPr>
              <a:t>/</a:t>
            </a:r>
            <a:r>
              <a:rPr sz="2400" b="1" spc="-20" dirty="0">
                <a:latin typeface="Times New Roman"/>
                <a:cs typeface="Times New Roman"/>
              </a:rPr>
              <a:t> </a:t>
            </a:r>
            <a:r>
              <a:rPr sz="2400" b="1" spc="-25" dirty="0">
                <a:latin typeface="Times New Roman"/>
                <a:cs typeface="Times New Roman"/>
              </a:rPr>
              <a:t>или </a:t>
            </a:r>
            <a:r>
              <a:rPr sz="2400" b="1" dirty="0">
                <a:latin typeface="Times New Roman"/>
                <a:cs typeface="Times New Roman"/>
              </a:rPr>
              <a:t>используйте</a:t>
            </a:r>
            <a:r>
              <a:rPr sz="2400" b="1" spc="-75" dirty="0">
                <a:latin typeface="Times New Roman"/>
                <a:cs typeface="Times New Roman"/>
              </a:rPr>
              <a:t> </a:t>
            </a:r>
            <a:r>
              <a:rPr sz="2400" b="1" dirty="0">
                <a:latin typeface="Times New Roman"/>
                <a:cs typeface="Times New Roman"/>
              </a:rPr>
              <a:t>дезинфицирующее</a:t>
            </a:r>
            <a:r>
              <a:rPr sz="2400" b="1" spc="-50" dirty="0">
                <a:latin typeface="Times New Roman"/>
                <a:cs typeface="Times New Roman"/>
              </a:rPr>
              <a:t> </a:t>
            </a:r>
            <a:r>
              <a:rPr sz="2400" b="1" dirty="0">
                <a:latin typeface="Times New Roman"/>
                <a:cs typeface="Times New Roman"/>
              </a:rPr>
              <a:t>средство</a:t>
            </a:r>
            <a:r>
              <a:rPr sz="2400" b="1" spc="-85" dirty="0">
                <a:latin typeface="Times New Roman"/>
                <a:cs typeface="Times New Roman"/>
              </a:rPr>
              <a:t> </a:t>
            </a:r>
            <a:r>
              <a:rPr sz="2400" b="1" spc="-25" dirty="0">
                <a:latin typeface="Times New Roman"/>
                <a:cs typeface="Times New Roman"/>
              </a:rPr>
              <a:t>для </a:t>
            </a:r>
            <a:r>
              <a:rPr sz="2400" b="1" dirty="0">
                <a:latin typeface="Times New Roman"/>
                <a:cs typeface="Times New Roman"/>
              </a:rPr>
              <a:t>рук</a:t>
            </a:r>
            <a:r>
              <a:rPr sz="2400" b="1" spc="-70" dirty="0">
                <a:latin typeface="Times New Roman"/>
                <a:cs typeface="Times New Roman"/>
              </a:rPr>
              <a:t> </a:t>
            </a:r>
            <a:r>
              <a:rPr sz="2400" b="1" dirty="0">
                <a:latin typeface="Times New Roman"/>
                <a:cs typeface="Times New Roman"/>
              </a:rPr>
              <a:t>на</a:t>
            </a:r>
            <a:r>
              <a:rPr sz="2400" b="1" spc="-70" dirty="0">
                <a:latin typeface="Times New Roman"/>
                <a:cs typeface="Times New Roman"/>
              </a:rPr>
              <a:t> </a:t>
            </a:r>
            <a:r>
              <a:rPr sz="2400" b="1" dirty="0">
                <a:latin typeface="Times New Roman"/>
                <a:cs typeface="Times New Roman"/>
              </a:rPr>
              <a:t>спиртовой</a:t>
            </a:r>
            <a:r>
              <a:rPr sz="2400" b="1" spc="-45" dirty="0">
                <a:latin typeface="Times New Roman"/>
                <a:cs typeface="Times New Roman"/>
              </a:rPr>
              <a:t> </a:t>
            </a:r>
            <a:r>
              <a:rPr sz="2400" b="1" dirty="0">
                <a:latin typeface="Times New Roman"/>
                <a:cs typeface="Times New Roman"/>
              </a:rPr>
              <a:t>основе,</a:t>
            </a:r>
            <a:r>
              <a:rPr sz="2400" b="1" spc="-75" dirty="0">
                <a:latin typeface="Times New Roman"/>
                <a:cs typeface="Times New Roman"/>
              </a:rPr>
              <a:t> </a:t>
            </a:r>
            <a:r>
              <a:rPr sz="2400" b="1" dirty="0">
                <a:latin typeface="Times New Roman"/>
                <a:cs typeface="Times New Roman"/>
              </a:rPr>
              <a:t>содержащее</a:t>
            </a:r>
            <a:r>
              <a:rPr sz="2400" b="1" spc="-90" dirty="0">
                <a:latin typeface="Times New Roman"/>
                <a:cs typeface="Times New Roman"/>
              </a:rPr>
              <a:t> </a:t>
            </a:r>
            <a:r>
              <a:rPr sz="2400" b="1" dirty="0">
                <a:latin typeface="Times New Roman"/>
                <a:cs typeface="Times New Roman"/>
              </a:rPr>
              <a:t>более</a:t>
            </a:r>
            <a:r>
              <a:rPr sz="2400" b="1" spc="-75" dirty="0">
                <a:latin typeface="Times New Roman"/>
                <a:cs typeface="Times New Roman"/>
              </a:rPr>
              <a:t> </a:t>
            </a:r>
            <a:r>
              <a:rPr sz="2400" b="1" spc="-25" dirty="0">
                <a:latin typeface="Times New Roman"/>
                <a:cs typeface="Times New Roman"/>
              </a:rPr>
              <a:t>60% </a:t>
            </a:r>
            <a:r>
              <a:rPr sz="2400" b="1" dirty="0">
                <a:latin typeface="Times New Roman"/>
                <a:cs typeface="Times New Roman"/>
              </a:rPr>
              <a:t>спирта</a:t>
            </a:r>
            <a:r>
              <a:rPr sz="2400" b="1" spc="-25" dirty="0">
                <a:latin typeface="Times New Roman"/>
                <a:cs typeface="Times New Roman"/>
              </a:rPr>
              <a:t> </a:t>
            </a:r>
            <a:r>
              <a:rPr sz="2400" b="1" dirty="0">
                <a:latin typeface="Times New Roman"/>
                <a:cs typeface="Times New Roman"/>
              </a:rPr>
              <a:t>всякий</a:t>
            </a:r>
            <a:r>
              <a:rPr sz="2400" b="1" spc="-5" dirty="0">
                <a:latin typeface="Times New Roman"/>
                <a:cs typeface="Times New Roman"/>
              </a:rPr>
              <a:t> </a:t>
            </a:r>
            <a:r>
              <a:rPr sz="2400" b="1" dirty="0">
                <a:latin typeface="Times New Roman"/>
                <a:cs typeface="Times New Roman"/>
              </a:rPr>
              <a:t>раз,</a:t>
            </a:r>
            <a:r>
              <a:rPr sz="2400" b="1" spc="-35" dirty="0">
                <a:latin typeface="Times New Roman"/>
                <a:cs typeface="Times New Roman"/>
              </a:rPr>
              <a:t> </a:t>
            </a:r>
            <a:r>
              <a:rPr sz="2400" b="1" spc="-10" dirty="0">
                <a:latin typeface="Times New Roman"/>
                <a:cs typeface="Times New Roman"/>
              </a:rPr>
              <a:t>когда</a:t>
            </a:r>
            <a:r>
              <a:rPr sz="2400" b="1" spc="-25" dirty="0">
                <a:latin typeface="Times New Roman"/>
                <a:cs typeface="Times New Roman"/>
              </a:rPr>
              <a:t> </a:t>
            </a:r>
            <a:r>
              <a:rPr sz="2400" b="1" dirty="0">
                <a:latin typeface="Times New Roman"/>
                <a:cs typeface="Times New Roman"/>
              </a:rPr>
              <a:t>вы</a:t>
            </a:r>
            <a:r>
              <a:rPr sz="2400" b="1" spc="-20" dirty="0">
                <a:latin typeface="Times New Roman"/>
                <a:cs typeface="Times New Roman"/>
              </a:rPr>
              <a:t> </a:t>
            </a:r>
            <a:r>
              <a:rPr sz="2400" b="1" spc="-10" dirty="0">
                <a:latin typeface="Times New Roman"/>
                <a:cs typeface="Times New Roman"/>
              </a:rPr>
              <a:t>возвращаетесь</a:t>
            </a:r>
            <a:endParaRPr sz="2400">
              <a:latin typeface="Times New Roman"/>
              <a:cs typeface="Times New Roman"/>
            </a:endParaRPr>
          </a:p>
          <a:p>
            <a:pPr marL="12700" marR="738505">
              <a:lnSpc>
                <a:spcPct val="100000"/>
              </a:lnSpc>
            </a:pPr>
            <a:r>
              <a:rPr sz="2400" b="1" dirty="0">
                <a:latin typeface="Times New Roman"/>
                <a:cs typeface="Times New Roman"/>
              </a:rPr>
              <a:t>домой</a:t>
            </a:r>
            <a:r>
              <a:rPr sz="2400" b="1" spc="-45" dirty="0">
                <a:latin typeface="Times New Roman"/>
                <a:cs typeface="Times New Roman"/>
              </a:rPr>
              <a:t> </a:t>
            </a:r>
            <a:r>
              <a:rPr sz="2400" b="1" dirty="0">
                <a:latin typeface="Times New Roman"/>
                <a:cs typeface="Times New Roman"/>
              </a:rPr>
              <a:t>из</a:t>
            </a:r>
            <a:r>
              <a:rPr sz="2400" b="1" spc="-50" dirty="0">
                <a:latin typeface="Times New Roman"/>
                <a:cs typeface="Times New Roman"/>
              </a:rPr>
              <a:t> </a:t>
            </a:r>
            <a:r>
              <a:rPr sz="2400" b="1" dirty="0">
                <a:latin typeface="Times New Roman"/>
                <a:cs typeface="Times New Roman"/>
              </a:rPr>
              <a:t>ЛЮБОГО</a:t>
            </a:r>
            <a:r>
              <a:rPr sz="2400" b="1" spc="-60" dirty="0">
                <a:latin typeface="Times New Roman"/>
                <a:cs typeface="Times New Roman"/>
              </a:rPr>
              <a:t> </a:t>
            </a:r>
            <a:r>
              <a:rPr sz="2400" b="1" dirty="0">
                <a:latin typeface="Times New Roman"/>
                <a:cs typeface="Times New Roman"/>
              </a:rPr>
              <a:t>места,</a:t>
            </a:r>
            <a:r>
              <a:rPr sz="2400" b="1" spc="-45" dirty="0">
                <a:latin typeface="Times New Roman"/>
                <a:cs typeface="Times New Roman"/>
              </a:rPr>
              <a:t> </a:t>
            </a:r>
            <a:r>
              <a:rPr sz="2400" b="1" dirty="0">
                <a:latin typeface="Times New Roman"/>
                <a:cs typeface="Times New Roman"/>
              </a:rPr>
              <a:t>где</a:t>
            </a:r>
            <a:r>
              <a:rPr sz="2400" b="1" spc="-45" dirty="0">
                <a:latin typeface="Times New Roman"/>
                <a:cs typeface="Times New Roman"/>
              </a:rPr>
              <a:t> </a:t>
            </a:r>
            <a:r>
              <a:rPr sz="2400" b="1" dirty="0">
                <a:latin typeface="Times New Roman"/>
                <a:cs typeface="Times New Roman"/>
              </a:rPr>
              <a:t>были</a:t>
            </a:r>
            <a:r>
              <a:rPr sz="2400" b="1" spc="-45" dirty="0">
                <a:latin typeface="Times New Roman"/>
                <a:cs typeface="Times New Roman"/>
              </a:rPr>
              <a:t> </a:t>
            </a:r>
            <a:r>
              <a:rPr sz="2400" b="1" spc="-10" dirty="0">
                <a:latin typeface="Times New Roman"/>
                <a:cs typeface="Times New Roman"/>
              </a:rPr>
              <a:t>другие люди.</a:t>
            </a:r>
            <a:endParaRPr sz="2400">
              <a:latin typeface="Times New Roman"/>
              <a:cs typeface="Times New Roman"/>
            </a:endParaRPr>
          </a:p>
        </p:txBody>
      </p:sp>
      <p:pic>
        <p:nvPicPr>
          <p:cNvPr id="9" name="object 9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776727" y="3953255"/>
            <a:ext cx="2679954" cy="2681478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67000" y="613663"/>
            <a:ext cx="7010400" cy="369332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ЦЕЛИ И ЗАДАЧИ ИССЛЕДОВАНИЯ:</a:t>
            </a:r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2"/>
          </p:nvPr>
        </p:nvSpPr>
        <p:spPr>
          <a:xfrm>
            <a:off x="990600" y="1577340"/>
            <a:ext cx="4922520" cy="5109091"/>
          </a:xfrm>
        </p:spPr>
        <p:txBody>
          <a:bodyPr/>
          <a:lstStyle/>
          <a:p>
            <a:pPr algn="ctr"/>
            <a:r>
              <a:rPr lang="ru-RU" dirty="0" smtClean="0"/>
              <a:t>В </a:t>
            </a:r>
            <a:r>
              <a:rPr lang="ru-RU" dirty="0"/>
              <a:t>связи с </a:t>
            </a:r>
            <a:r>
              <a:rPr lang="ru-RU" dirty="0" err="1"/>
              <a:t>малоизученностью</a:t>
            </a:r>
            <a:r>
              <a:rPr lang="ru-RU" dirty="0"/>
              <a:t> природы нового вируса и неясностью его происхождения, основной целью работы является воспитание детей в русле ответственности за собственное здоровье и здоровье окружающих, соблюдение норм и правил личной гигиены.</a:t>
            </a:r>
          </a:p>
          <a:p>
            <a:endParaRPr lang="ru-RU" sz="2400" dirty="0"/>
          </a:p>
        </p:txBody>
      </p:sp>
      <p:sp>
        <p:nvSpPr>
          <p:cNvPr id="4" name="Объект 3"/>
          <p:cNvSpPr>
            <a:spLocks noGrp="1"/>
          </p:cNvSpPr>
          <p:nvPr>
            <p:ph sz="half" idx="3"/>
          </p:nvPr>
        </p:nvSpPr>
        <p:spPr>
          <a:xfrm>
            <a:off x="6477000" y="1577341"/>
            <a:ext cx="5105400" cy="5601533"/>
          </a:xfrm>
        </p:spPr>
        <p:txBody>
          <a:bodyPr/>
          <a:lstStyle/>
          <a:p>
            <a:pPr algn="ctr"/>
            <a:r>
              <a:rPr lang="ru-RU" dirty="0" smtClean="0"/>
              <a:t>Задачи исследования -формирование </a:t>
            </a:r>
            <a:r>
              <a:rPr lang="ru-RU" dirty="0"/>
              <a:t>у детей представлений о </a:t>
            </a:r>
            <a:r>
              <a:rPr lang="ru-RU" dirty="0" err="1"/>
              <a:t>коронавирусной</a:t>
            </a:r>
            <a:r>
              <a:rPr lang="ru-RU" dirty="0"/>
              <a:t> инфекции характерных, симптомах и его профилактике;</a:t>
            </a:r>
          </a:p>
          <a:p>
            <a:pPr algn="ctr"/>
            <a:r>
              <a:rPr lang="ru-RU" dirty="0"/>
              <a:t>-закрепление представлений детей о значении для здоровья санитарно-гигиенических мероприятий,</a:t>
            </a:r>
          </a:p>
          <a:p>
            <a:pPr algn="ctr"/>
            <a:r>
              <a:rPr lang="ru-RU" dirty="0"/>
              <a:t>- развитие потребности заботится о своём здоровье.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3140337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81200" y="613663"/>
            <a:ext cx="8382000" cy="615553"/>
          </a:xfrm>
        </p:spPr>
        <p:txBody>
          <a:bodyPr/>
          <a:lstStyle/>
          <a:p>
            <a:pPr algn="ctr"/>
            <a:r>
              <a:rPr lang="ru-RU" sz="4000" dirty="0" smtClean="0">
                <a:solidFill>
                  <a:schemeClr val="accent6">
                    <a:lumMod val="50000"/>
                  </a:schemeClr>
                </a:solidFill>
              </a:rPr>
              <a:t>БАЗА ИССЛЕДОВАНИЯ</a:t>
            </a:r>
            <a:endParaRPr lang="ru-RU" sz="40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34313" y="1399793"/>
            <a:ext cx="10648087" cy="1908215"/>
          </a:xfrm>
        </p:spPr>
        <p:txBody>
          <a:bodyPr/>
          <a:lstStyle/>
          <a:p>
            <a:pPr indent="-457200" algn="ctr">
              <a:spcBef>
                <a:spcPct val="0"/>
              </a:spcBef>
              <a:defRPr/>
            </a:pPr>
            <a:r>
              <a:rPr lang="ru-RU" sz="36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КОУ ВО «Елань-Коленовский  ЦППМСП»</a:t>
            </a:r>
          </a:p>
          <a:p>
            <a:pPr marL="640080" indent="-457200" algn="ctr" eaLnBrk="1" fontAlgn="auto" hangingPunct="1">
              <a:spcBef>
                <a:spcPct val="0"/>
              </a:spcBef>
              <a:spcAft>
                <a:spcPts val="0"/>
              </a:spcAft>
              <a:buClrTx/>
              <a:buSzTx/>
              <a:buFont typeface="Symbol" panose="05050102010706020507" pitchFamily="18" charset="2"/>
              <a:buNone/>
              <a:defRPr/>
            </a:pPr>
            <a:r>
              <a:rPr lang="ru-RU" sz="3200" i="1" dirty="0" smtClean="0">
                <a:solidFill>
                  <a:srgbClr val="861024"/>
                </a:solidFill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sz="3200" i="1" dirty="0">
                <a:solidFill>
                  <a:srgbClr val="861024"/>
                </a:solidFill>
                <a:latin typeface="Times New Roman" pitchFamily="18" charset="0"/>
                <a:cs typeface="Times New Roman" pitchFamily="18" charset="0"/>
              </a:rPr>
              <a:t>учеников </a:t>
            </a:r>
            <a:r>
              <a:rPr lang="ru-RU" sz="3200" i="1" dirty="0" smtClean="0">
                <a:solidFill>
                  <a:srgbClr val="861024"/>
                </a:solidFill>
                <a:latin typeface="Times New Roman" pitchFamily="18" charset="0"/>
                <a:cs typeface="Times New Roman" pitchFamily="18" charset="0"/>
              </a:rPr>
              <a:t>7а и 7б классов</a:t>
            </a:r>
            <a:endParaRPr lang="ru-RU" sz="3200" i="1" dirty="0">
              <a:solidFill>
                <a:srgbClr val="861024"/>
              </a:solidFill>
              <a:latin typeface="Times New Roman" pitchFamily="18" charset="0"/>
              <a:cs typeface="Times New Roman" pitchFamily="18" charset="0"/>
            </a:endParaRPr>
          </a:p>
          <a:p>
            <a:pPr marL="640080" indent="-457200" algn="ctr" eaLnBrk="1" fontAlgn="auto" hangingPunct="1">
              <a:spcBef>
                <a:spcPct val="0"/>
              </a:spcBef>
              <a:spcAft>
                <a:spcPts val="0"/>
              </a:spcAft>
              <a:buClrTx/>
              <a:buSzTx/>
              <a:buFont typeface="Symbol" panose="05050102010706020507" pitchFamily="18" charset="2"/>
              <a:buNone/>
              <a:defRPr/>
            </a:pPr>
            <a:r>
              <a:rPr lang="ru-RU" i="1" dirty="0">
                <a:solidFill>
                  <a:srgbClr val="861024"/>
                </a:solidFill>
                <a:latin typeface="Times New Roman" pitchFamily="18" charset="0"/>
                <a:cs typeface="Times New Roman" pitchFamily="18" charset="0"/>
              </a:rPr>
              <a:t>(7 девочек, </a:t>
            </a:r>
            <a:r>
              <a:rPr lang="ru-RU" i="1" dirty="0" smtClean="0">
                <a:solidFill>
                  <a:srgbClr val="861024"/>
                </a:solidFill>
                <a:latin typeface="Times New Roman" pitchFamily="18" charset="0"/>
                <a:cs typeface="Times New Roman" pitchFamily="18" charset="0"/>
              </a:rPr>
              <a:t>4 мальчика </a:t>
            </a:r>
            <a:r>
              <a:rPr lang="ru-RU" i="1" dirty="0">
                <a:solidFill>
                  <a:srgbClr val="861024"/>
                </a:solidFill>
                <a:latin typeface="Times New Roman" pitchFamily="18" charset="0"/>
                <a:cs typeface="Times New Roman" pitchFamily="18" charset="0"/>
              </a:rPr>
              <a:t>в возрасте </a:t>
            </a:r>
            <a:r>
              <a:rPr lang="ru-RU" i="1" dirty="0" smtClean="0">
                <a:solidFill>
                  <a:srgbClr val="861024"/>
                </a:solidFill>
                <a:latin typeface="Times New Roman" pitchFamily="18" charset="0"/>
                <a:cs typeface="Times New Roman" pitchFamily="18" charset="0"/>
              </a:rPr>
              <a:t>14-15 </a:t>
            </a:r>
            <a:r>
              <a:rPr lang="ru-RU" i="1" dirty="0">
                <a:solidFill>
                  <a:srgbClr val="861024"/>
                </a:solidFill>
                <a:latin typeface="Times New Roman" pitchFamily="18" charset="0"/>
                <a:cs typeface="Times New Roman" pitchFamily="18" charset="0"/>
              </a:rPr>
              <a:t>лет)</a:t>
            </a:r>
          </a:p>
          <a:p>
            <a:endParaRPr lang="ru-RU" dirty="0"/>
          </a:p>
        </p:txBody>
      </p:sp>
      <p:pic>
        <p:nvPicPr>
          <p:cNvPr id="4" name="Picture 5" descr="C:\Users\alvrn\Desktop\Чопорова\31-05-2021_22-12-33\IMG-20210420-WA000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67" r="1263" b="22060"/>
          <a:stretch>
            <a:fillRect/>
          </a:stretch>
        </p:blipFill>
        <p:spPr bwMode="auto">
          <a:xfrm>
            <a:off x="2753156" y="2895600"/>
            <a:ext cx="7010400" cy="36916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8488109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4000" y="228600"/>
            <a:ext cx="9109962" cy="754395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Организация работы КОУ ВО «Елань-Коленовский ЦППМСП»              в условиях 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COVID-19</a:t>
            </a: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34313" y="1399793"/>
            <a:ext cx="6685687" cy="5305808"/>
          </a:xfrm>
        </p:spPr>
        <p:txBody>
          <a:bodyPr/>
          <a:lstStyle/>
          <a:p>
            <a:r>
              <a:rPr lang="ru-RU" sz="16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- В связи с распространением новой </a:t>
            </a:r>
            <a:r>
              <a:rPr lang="ru-RU" sz="1600" b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коронавирусной</a:t>
            </a:r>
            <a:r>
              <a:rPr lang="ru-RU" sz="16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инфекции (COVID-19, организация образовательного процесса в 2020-2021 учебном году, </a:t>
            </a:r>
            <a:r>
              <a:rPr lang="ru-RU" sz="16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основана </a:t>
            </a:r>
            <a:r>
              <a:rPr lang="ru-RU" sz="16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следующих нормативных документах:</a:t>
            </a:r>
          </a:p>
          <a:p>
            <a:r>
              <a:rPr lang="ru-RU" sz="16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Постановление главного государственного санитарного врача РФ №16 от 30.06.2020г.</a:t>
            </a:r>
          </a:p>
          <a:p>
            <a:r>
              <a:rPr lang="ru-RU" sz="16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Постановление главного государственного санитарного врача РФ №20 от 13.07.2020г.</a:t>
            </a:r>
          </a:p>
          <a:p>
            <a:r>
              <a:rPr lang="ru-RU" sz="16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Санитарные правила устанавливают санитарно-эпидемиологические требования к особому режиму работы:</a:t>
            </a:r>
          </a:p>
          <a:p>
            <a:r>
              <a:rPr lang="ru-RU" sz="16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Запрещается проведение массовых мероприятий с участием различных групп лиц (все мероприятия в школе, праздники проводятся без присутствия </a:t>
            </a:r>
            <a:r>
              <a:rPr lang="ru-RU" sz="16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родителей);</a:t>
            </a:r>
            <a:endParaRPr lang="ru-RU" sz="1600" b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Лица, посещающие Организацию (на входе, подлежат </a:t>
            </a:r>
            <a:r>
              <a:rPr lang="ru-RU" sz="16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термометрии);</a:t>
            </a:r>
          </a:p>
          <a:p>
            <a:r>
              <a:rPr lang="ru-RU" sz="1600" b="0" dirty="0" smtClean="0"/>
              <a:t>3. Обеспечена установка </a:t>
            </a:r>
            <a:r>
              <a:rPr lang="ru-RU" sz="1600" b="0" dirty="0"/>
              <a:t>при входе в здание дозаторов с антисептическим средством для обработки </a:t>
            </a:r>
            <a:r>
              <a:rPr lang="ru-RU" sz="1600" b="0" dirty="0" smtClean="0"/>
              <a:t>рук.</a:t>
            </a:r>
            <a:endParaRPr lang="ru-RU" sz="1600" b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Лица с признаками инфекционных заболеваний (респираторными, кишечными, повышенной температурой тела, должны быть незамедлительно изолированы с момента выявления указанных признаков. (дети в школу не допускаются);</a:t>
            </a:r>
          </a:p>
          <a:p>
            <a:r>
              <a:rPr lang="ru-RU" sz="16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Вход в школу допускается в маске и перчатках.</a:t>
            </a:r>
          </a:p>
          <a:p>
            <a:r>
              <a:rPr lang="ru-RU" sz="16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Родители не задерживаются в помещении и школьном </a:t>
            </a:r>
            <a:r>
              <a:rPr lang="ru-RU" sz="16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дворе.</a:t>
            </a:r>
            <a:endParaRPr lang="ru-RU" sz="1600" b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73835" y="685800"/>
            <a:ext cx="2120254" cy="2827005"/>
          </a:xfrm>
          <a:prstGeom prst="rect">
            <a:avLst/>
          </a:prstGeom>
          <a:ln>
            <a:solidFill>
              <a:schemeClr val="accent6">
                <a:lumMod val="75000"/>
              </a:schemeClr>
            </a:solidFill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20000" y="3512805"/>
            <a:ext cx="2287021" cy="3049361"/>
          </a:xfrm>
          <a:prstGeom prst="rect">
            <a:avLst/>
          </a:prstGeom>
          <a:ln>
            <a:solidFill>
              <a:schemeClr val="accent6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94446227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13663"/>
            <a:ext cx="8805162" cy="369332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СОЦИАЛЬНЫЙ ОПРОС</a:t>
            </a: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34313" y="1143001"/>
            <a:ext cx="5695087" cy="5663089"/>
          </a:xfrm>
        </p:spPr>
        <p:txBody>
          <a:bodyPr/>
          <a:lstStyle/>
          <a:p>
            <a:r>
              <a:rPr lang="ru-RU" sz="1600" dirty="0">
                <a:solidFill>
                  <a:schemeClr val="accent6">
                    <a:lumMod val="75000"/>
                  </a:schemeClr>
                </a:solidFill>
              </a:rPr>
              <a:t>Социальный опрос по </a:t>
            </a:r>
            <a:r>
              <a:rPr lang="ru-RU" sz="1600" dirty="0" err="1">
                <a:solidFill>
                  <a:schemeClr val="accent6">
                    <a:lumMod val="75000"/>
                  </a:schemeClr>
                </a:solidFill>
              </a:rPr>
              <a:t>коронавирусной</a:t>
            </a:r>
            <a:r>
              <a:rPr lang="ru-RU" sz="1600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ru-RU" sz="1600" dirty="0" smtClean="0">
                <a:solidFill>
                  <a:schemeClr val="accent6">
                    <a:lumMod val="75000"/>
                  </a:schemeClr>
                </a:solidFill>
              </a:rPr>
              <a:t>инфекции проводимый </a:t>
            </a:r>
            <a:r>
              <a:rPr lang="ru-RU" sz="1600" dirty="0">
                <a:solidFill>
                  <a:schemeClr val="accent6">
                    <a:lumMod val="75000"/>
                  </a:schemeClr>
                </a:solidFill>
              </a:rPr>
              <a:t>среди </a:t>
            </a:r>
            <a:r>
              <a:rPr lang="ru-RU" sz="1600" dirty="0" smtClean="0">
                <a:solidFill>
                  <a:schemeClr val="accent6">
                    <a:lumMod val="75000"/>
                  </a:schemeClr>
                </a:solidFill>
              </a:rPr>
              <a:t>учащихся 7а и 7б классов КОУ ВО «Елань-Коленовский ЦППМСП» показал</a:t>
            </a:r>
            <a:r>
              <a:rPr lang="ru-RU" sz="1600" dirty="0">
                <a:solidFill>
                  <a:schemeClr val="accent6">
                    <a:lumMod val="75000"/>
                  </a:schemeClr>
                </a:solidFill>
              </a:rPr>
              <a:t>, что COVID-19 является одной из наиболее обсуждаемых тем в современном мире. Поэтому </a:t>
            </a:r>
            <a:r>
              <a:rPr lang="ru-RU" sz="1600" dirty="0" smtClean="0">
                <a:solidFill>
                  <a:schemeClr val="accent6">
                    <a:lumMod val="75000"/>
                  </a:schemeClr>
                </a:solidFill>
              </a:rPr>
              <a:t>19 ноября 2021 года </a:t>
            </a:r>
            <a:r>
              <a:rPr lang="ru-RU" sz="1600" dirty="0">
                <a:solidFill>
                  <a:schemeClr val="accent6">
                    <a:lumMod val="75000"/>
                  </a:schemeClr>
                </a:solidFill>
              </a:rPr>
              <a:t>нами в рамках исследования по </a:t>
            </a:r>
            <a:r>
              <a:rPr lang="ru-RU" sz="1600" dirty="0" err="1">
                <a:solidFill>
                  <a:schemeClr val="accent6">
                    <a:lumMod val="75000"/>
                  </a:schemeClr>
                </a:solidFill>
              </a:rPr>
              <a:t>здоровьесбережению</a:t>
            </a:r>
            <a:r>
              <a:rPr lang="ru-RU" sz="1600" dirty="0">
                <a:solidFill>
                  <a:schemeClr val="accent6">
                    <a:lumMod val="75000"/>
                  </a:schemeClr>
                </a:solidFill>
              </a:rPr>
              <a:t> на тему </a:t>
            </a:r>
            <a:r>
              <a:rPr lang="ru-RU" sz="1600" dirty="0" err="1">
                <a:solidFill>
                  <a:schemeClr val="accent6">
                    <a:lumMod val="75000"/>
                  </a:schemeClr>
                </a:solidFill>
              </a:rPr>
              <a:t>коронавируса</a:t>
            </a:r>
            <a:r>
              <a:rPr lang="ru-RU" sz="1600" dirty="0">
                <a:solidFill>
                  <a:schemeClr val="accent6">
                    <a:lumMod val="75000"/>
                  </a:schemeClr>
                </a:solidFill>
              </a:rPr>
              <a:t> и </a:t>
            </a:r>
            <a:r>
              <a:rPr lang="ru-RU" sz="1600" dirty="0" err="1">
                <a:solidFill>
                  <a:schemeClr val="accent6">
                    <a:lumMod val="75000"/>
                  </a:schemeClr>
                </a:solidFill>
              </a:rPr>
              <a:t>коронавирусной</a:t>
            </a:r>
            <a:r>
              <a:rPr lang="ru-RU" sz="1600" dirty="0">
                <a:solidFill>
                  <a:schemeClr val="accent6">
                    <a:lumMod val="75000"/>
                  </a:schemeClr>
                </a:solidFill>
              </a:rPr>
              <a:t> инфекции был проведен небольшой независимый соцопрос.</a:t>
            </a:r>
          </a:p>
          <a:p>
            <a:r>
              <a:rPr lang="ru-RU" sz="1600" u="sng" dirty="0">
                <a:solidFill>
                  <a:schemeClr val="accent6">
                    <a:lumMod val="75000"/>
                  </a:schemeClr>
                </a:solidFill>
              </a:rPr>
              <a:t>Всего было опрошено </a:t>
            </a:r>
            <a:r>
              <a:rPr lang="ru-RU" sz="1600" u="sng" dirty="0" smtClean="0">
                <a:solidFill>
                  <a:schemeClr val="accent6">
                    <a:lumMod val="75000"/>
                  </a:schemeClr>
                </a:solidFill>
              </a:rPr>
              <a:t>11 </a:t>
            </a:r>
            <a:r>
              <a:rPr lang="ru-RU" sz="1600" u="sng" dirty="0">
                <a:solidFill>
                  <a:schemeClr val="accent6">
                    <a:lumMod val="75000"/>
                  </a:schemeClr>
                </a:solidFill>
              </a:rPr>
              <a:t>человек, которым были заданы следующие </a:t>
            </a:r>
            <a:r>
              <a:rPr lang="ru-RU" sz="1600" u="sng" dirty="0" smtClean="0">
                <a:solidFill>
                  <a:schemeClr val="accent6">
                    <a:lumMod val="75000"/>
                  </a:schemeClr>
                </a:solidFill>
              </a:rPr>
              <a:t>вопросы (таблицу можно видеть на рисунке) :</a:t>
            </a:r>
            <a:endParaRPr lang="ru-RU" sz="1600" dirty="0">
              <a:solidFill>
                <a:schemeClr val="accent6">
                  <a:lumMod val="75000"/>
                </a:schemeClr>
              </a:solidFill>
            </a:endParaRPr>
          </a:p>
          <a:p>
            <a:r>
              <a:rPr lang="ru-RU" sz="1600" dirty="0">
                <a:solidFill>
                  <a:schemeClr val="accent6">
                    <a:lumMod val="75000"/>
                  </a:schemeClr>
                </a:solidFill>
              </a:rPr>
              <a:t>Были получены очень интересные </a:t>
            </a:r>
            <a:r>
              <a:rPr lang="ru-RU" sz="1600" dirty="0" smtClean="0">
                <a:solidFill>
                  <a:schemeClr val="accent6">
                    <a:lumMod val="75000"/>
                  </a:schemeClr>
                </a:solidFill>
              </a:rPr>
              <a:t>данные 91% </a:t>
            </a:r>
            <a:r>
              <a:rPr lang="ru-RU" sz="1600" dirty="0">
                <a:solidFill>
                  <a:schemeClr val="accent6">
                    <a:lumMod val="75000"/>
                  </a:schemeClr>
                </a:solidFill>
              </a:rPr>
              <a:t>респондентов слышали и интересовались происхождением COVID-19. Очень интересен тот факт, что некоторые респонденты не знали ничего про COVID-19. На вопрос о том, что COVID-19 опаснее, чем обычный сезонный вирус, </a:t>
            </a:r>
            <a:r>
              <a:rPr lang="ru-RU" sz="1600" dirty="0" smtClean="0">
                <a:solidFill>
                  <a:schemeClr val="accent6">
                    <a:lumMod val="75000"/>
                  </a:schemeClr>
                </a:solidFill>
              </a:rPr>
              <a:t>81% </a:t>
            </a:r>
            <a:r>
              <a:rPr lang="ru-RU" sz="1600" dirty="0">
                <a:solidFill>
                  <a:schemeClr val="accent6">
                    <a:lumMod val="75000"/>
                  </a:schemeClr>
                </a:solidFill>
              </a:rPr>
              <a:t>ответили положительно и лишь </a:t>
            </a:r>
            <a:r>
              <a:rPr lang="ru-RU" sz="1600" dirty="0" smtClean="0">
                <a:solidFill>
                  <a:schemeClr val="accent6">
                    <a:lumMod val="75000"/>
                  </a:schemeClr>
                </a:solidFill>
              </a:rPr>
              <a:t>18% </a:t>
            </a:r>
            <a:r>
              <a:rPr lang="ru-RU" sz="1600" dirty="0">
                <a:solidFill>
                  <a:schemeClr val="accent6">
                    <a:lumMod val="75000"/>
                  </a:schemeClr>
                </a:solidFill>
              </a:rPr>
              <a:t>респондентов подтвердили, что не считают это серьезным заболеванием.</a:t>
            </a:r>
          </a:p>
          <a:p>
            <a:r>
              <a:rPr lang="ru-RU" sz="1600" dirty="0">
                <a:solidFill>
                  <a:schemeClr val="accent6">
                    <a:lumMod val="75000"/>
                  </a:schemeClr>
                </a:solidFill>
              </a:rPr>
              <a:t>Примечательно, что </a:t>
            </a:r>
            <a:r>
              <a:rPr lang="ru-RU" sz="1600" dirty="0" smtClean="0">
                <a:solidFill>
                  <a:schemeClr val="accent6">
                    <a:lumMod val="75000"/>
                  </a:schemeClr>
                </a:solidFill>
              </a:rPr>
              <a:t>100% </a:t>
            </a:r>
            <a:r>
              <a:rPr lang="ru-RU" sz="1600" dirty="0">
                <a:solidFill>
                  <a:schemeClr val="accent6">
                    <a:lumMod val="75000"/>
                  </a:schemeClr>
                </a:solidFill>
              </a:rPr>
              <a:t>изучили тему более подробно и знают меры безопасности, а соблюдают их (в частности самоизоляцию) более 90%. Общая картина соцопроса показывает то, что большинство </a:t>
            </a:r>
            <a:r>
              <a:rPr lang="ru-RU" sz="1600" dirty="0" smtClean="0">
                <a:solidFill>
                  <a:schemeClr val="accent6">
                    <a:lumMod val="75000"/>
                  </a:schemeClr>
                </a:solidFill>
              </a:rPr>
              <a:t>детей считают </a:t>
            </a:r>
            <a:r>
              <a:rPr lang="ru-RU" sz="1600" dirty="0">
                <a:solidFill>
                  <a:schemeClr val="accent6">
                    <a:lumMod val="75000"/>
                  </a:schemeClr>
                </a:solidFill>
              </a:rPr>
              <a:t>COVID-19 большой опасностью для себя лично.</a:t>
            </a:r>
          </a:p>
          <a:p>
            <a:endParaRPr lang="ru-RU" sz="1600" dirty="0">
              <a:solidFill>
                <a:srgbClr val="002060"/>
              </a:solidFill>
            </a:endParaRP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23924975"/>
              </p:ext>
            </p:extLst>
          </p:nvPr>
        </p:nvGraphicFramePr>
        <p:xfrm>
          <a:off x="7010400" y="1400175"/>
          <a:ext cx="4648200" cy="446722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414699">
                  <a:extLst>
                    <a:ext uri="{9D8B030D-6E8A-4147-A177-3AD203B41FA5}">
                      <a16:colId xmlns:a16="http://schemas.microsoft.com/office/drawing/2014/main" val="1107822900"/>
                    </a:ext>
                  </a:extLst>
                </a:gridCol>
                <a:gridCol w="1023524">
                  <a:extLst>
                    <a:ext uri="{9D8B030D-6E8A-4147-A177-3AD203B41FA5}">
                      <a16:colId xmlns:a16="http://schemas.microsoft.com/office/drawing/2014/main" val="3591967681"/>
                    </a:ext>
                  </a:extLst>
                </a:gridCol>
                <a:gridCol w="1209977">
                  <a:extLst>
                    <a:ext uri="{9D8B030D-6E8A-4147-A177-3AD203B41FA5}">
                      <a16:colId xmlns:a16="http://schemas.microsoft.com/office/drawing/2014/main" val="453693155"/>
                    </a:ext>
                  </a:extLst>
                </a:gridCol>
              </a:tblGrid>
              <a:tr h="63817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75"/>
                        </a:spcBef>
                        <a:spcAft>
                          <a:spcPts val="75"/>
                        </a:spcAft>
                      </a:pPr>
                      <a:r>
                        <a:rPr lang="ru-RU" sz="1000" dirty="0">
                          <a:effectLst/>
                        </a:rPr>
                        <a:t>Вопрос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768" marR="8110" marT="8110" marB="811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75"/>
                        </a:spcBef>
                        <a:spcAft>
                          <a:spcPts val="75"/>
                        </a:spcAft>
                      </a:pPr>
                      <a:r>
                        <a:rPr lang="ru-RU" sz="1000" dirty="0">
                          <a:effectLst/>
                        </a:rPr>
                        <a:t>Ответ Да (человек)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768" marR="8110" marT="8110" marB="811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75"/>
                        </a:spcBef>
                        <a:spcAft>
                          <a:spcPts val="75"/>
                        </a:spcAft>
                      </a:pPr>
                      <a:r>
                        <a:rPr lang="ru-RU" sz="1000" dirty="0">
                          <a:effectLst/>
                        </a:rPr>
                        <a:t>Ответ Нет (человек)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768" marR="8110" marT="8110" marB="8110"/>
                </a:tc>
                <a:extLst>
                  <a:ext uri="{0D108BD9-81ED-4DB2-BD59-A6C34878D82A}">
                    <a16:rowId xmlns:a16="http://schemas.microsoft.com/office/drawing/2014/main" val="2476194986"/>
                  </a:ext>
                </a:extLst>
              </a:tr>
              <a:tr h="33389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75"/>
                        </a:spcBef>
                        <a:spcAft>
                          <a:spcPts val="75"/>
                        </a:spcAft>
                      </a:pPr>
                      <a:r>
                        <a:rPr lang="ru-RU" sz="1000">
                          <a:effectLst/>
                        </a:rPr>
                        <a:t>Знаете ли вы что-то про Covid-19?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768" marR="8110" marT="8110" marB="811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75"/>
                        </a:spcBef>
                        <a:spcAft>
                          <a:spcPts val="75"/>
                        </a:spcAft>
                      </a:pPr>
                      <a:r>
                        <a:rPr lang="ru-RU" sz="9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768" marR="8110" marT="8110" marB="811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75"/>
                        </a:spcBef>
                        <a:spcAft>
                          <a:spcPts val="75"/>
                        </a:spcAft>
                      </a:pPr>
                      <a:r>
                        <a:rPr lang="ru-RU" sz="9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768" marR="8110" marT="8110" marB="8110"/>
                </a:tc>
                <a:extLst>
                  <a:ext uri="{0D108BD9-81ED-4DB2-BD59-A6C34878D82A}">
                    <a16:rowId xmlns:a16="http://schemas.microsoft.com/office/drawing/2014/main" val="34037340"/>
                  </a:ext>
                </a:extLst>
              </a:tr>
              <a:tr h="63817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75"/>
                        </a:spcBef>
                        <a:spcAft>
                          <a:spcPts val="75"/>
                        </a:spcAft>
                      </a:pPr>
                      <a:r>
                        <a:rPr lang="ru-RU" sz="1000">
                          <a:effectLst/>
                        </a:rPr>
                        <a:t>Covid-19 опаснее, чем обычный грипп?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768" marR="8110" marT="8110" marB="811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75"/>
                        </a:spcBef>
                        <a:spcAft>
                          <a:spcPts val="75"/>
                        </a:spcAft>
                      </a:pPr>
                      <a:r>
                        <a:rPr lang="ru-RU" sz="9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768" marR="8110" marT="8110" marB="811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75"/>
                        </a:spcBef>
                        <a:spcAft>
                          <a:spcPts val="75"/>
                        </a:spcAft>
                      </a:pPr>
                      <a:r>
                        <a:rPr lang="ru-RU" sz="9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768" marR="8110" marT="8110" marB="8110"/>
                </a:tc>
                <a:extLst>
                  <a:ext uri="{0D108BD9-81ED-4DB2-BD59-A6C34878D82A}">
                    <a16:rowId xmlns:a16="http://schemas.microsoft.com/office/drawing/2014/main" val="38515519"/>
                  </a:ext>
                </a:extLst>
              </a:tr>
              <a:tr h="63817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75"/>
                        </a:spcBef>
                        <a:spcAft>
                          <a:spcPts val="75"/>
                        </a:spcAft>
                      </a:pPr>
                      <a:r>
                        <a:rPr lang="ru-RU" sz="1000">
                          <a:effectLst/>
                        </a:rPr>
                        <a:t>Знаете ли вы основные симптомы заболевания?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768" marR="8110" marT="8110" marB="811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75"/>
                        </a:spcBef>
                        <a:spcAft>
                          <a:spcPts val="75"/>
                        </a:spcAft>
                      </a:pPr>
                      <a:r>
                        <a:rPr lang="ru-RU" sz="9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768" marR="8110" marT="8110" marB="811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75"/>
                        </a:spcBef>
                        <a:spcAft>
                          <a:spcPts val="75"/>
                        </a:spcAft>
                      </a:pPr>
                      <a:r>
                        <a:rPr lang="ru-RU" sz="9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768" marR="8110" marT="8110" marB="8110"/>
                </a:tc>
                <a:extLst>
                  <a:ext uri="{0D108BD9-81ED-4DB2-BD59-A6C34878D82A}">
                    <a16:rowId xmlns:a16="http://schemas.microsoft.com/office/drawing/2014/main" val="4111713242"/>
                  </a:ext>
                </a:extLst>
              </a:tr>
              <a:tr h="63817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75"/>
                        </a:spcBef>
                        <a:spcAft>
                          <a:spcPts val="75"/>
                        </a:spcAft>
                      </a:pPr>
                      <a:r>
                        <a:rPr lang="ru-RU" sz="1000">
                          <a:effectLst/>
                        </a:rPr>
                        <a:t>Известные ли вам меры безопасности?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768" marR="8110" marT="8110" marB="811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75"/>
                        </a:spcBef>
                        <a:spcAft>
                          <a:spcPts val="75"/>
                        </a:spcAft>
                      </a:pPr>
                      <a:r>
                        <a:rPr lang="ru-RU" sz="9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768" marR="8110" marT="8110" marB="811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75"/>
                        </a:spcBef>
                        <a:spcAft>
                          <a:spcPts val="75"/>
                        </a:spcAft>
                      </a:pPr>
                      <a:r>
                        <a:rPr lang="ru-RU" sz="9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768" marR="8110" marT="8110" marB="8110"/>
                </a:tc>
                <a:extLst>
                  <a:ext uri="{0D108BD9-81ED-4DB2-BD59-A6C34878D82A}">
                    <a16:rowId xmlns:a16="http://schemas.microsoft.com/office/drawing/2014/main" val="2213609785"/>
                  </a:ext>
                </a:extLst>
              </a:tr>
              <a:tr h="63817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75"/>
                        </a:spcBef>
                        <a:spcAft>
                          <a:spcPts val="75"/>
                        </a:spcAft>
                      </a:pPr>
                      <a:r>
                        <a:rPr lang="ru-RU" sz="1000">
                          <a:effectLst/>
                        </a:rPr>
                        <a:t>Используете ли вы маски для защиты органов дыхания?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768" marR="8110" marT="8110" marB="811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75"/>
                        </a:spcBef>
                        <a:spcAft>
                          <a:spcPts val="75"/>
                        </a:spcAft>
                      </a:pPr>
                      <a:r>
                        <a:rPr lang="ru-RU" sz="9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768" marR="8110" marT="8110" marB="811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75"/>
                        </a:spcBef>
                        <a:spcAft>
                          <a:spcPts val="75"/>
                        </a:spcAft>
                      </a:pPr>
                      <a:r>
                        <a:rPr lang="ru-RU" sz="9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768" marR="8110" marT="8110" marB="8110"/>
                </a:tc>
                <a:extLst>
                  <a:ext uri="{0D108BD9-81ED-4DB2-BD59-A6C34878D82A}">
                    <a16:rowId xmlns:a16="http://schemas.microsoft.com/office/drawing/2014/main" val="930808315"/>
                  </a:ext>
                </a:extLst>
              </a:tr>
              <a:tr h="94245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75"/>
                        </a:spcBef>
                        <a:spcAft>
                          <a:spcPts val="75"/>
                        </a:spcAft>
                      </a:pPr>
                      <a:r>
                        <a:rPr lang="ru-RU" sz="1000">
                          <a:effectLst/>
                        </a:rPr>
                        <a:t>Регулярно ли вы обрабатывайте руки спиртосодержащим средством или мылом?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768" marR="8110" marT="8110" marB="811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75"/>
                        </a:spcBef>
                        <a:spcAft>
                          <a:spcPts val="75"/>
                        </a:spcAft>
                      </a:pPr>
                      <a:r>
                        <a:rPr lang="ru-RU" sz="9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768" marR="8110" marT="8110" marB="811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75"/>
                        </a:spcBef>
                        <a:spcAft>
                          <a:spcPts val="75"/>
                        </a:spcAft>
                      </a:pPr>
                      <a:r>
                        <a:rPr lang="ru-RU" sz="9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768" marR="8110" marT="8110" marB="8110"/>
                </a:tc>
                <a:extLst>
                  <a:ext uri="{0D108BD9-81ED-4DB2-BD59-A6C34878D82A}">
                    <a16:rowId xmlns:a16="http://schemas.microsoft.com/office/drawing/2014/main" val="413340993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5397232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76200"/>
            <a:ext cx="10439400" cy="7509748"/>
          </a:xfrm>
        </p:spPr>
        <p:txBody>
          <a:bodyPr numCol="1"/>
          <a:lstStyle/>
          <a:p>
            <a:pPr algn="ctr"/>
            <a:r>
              <a:rPr lang="ru-RU" sz="2000" u="sng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ВЫВОД</a:t>
            </a:r>
            <a:br>
              <a:rPr lang="ru-RU" sz="2000" u="sng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b="0" dirty="0" smtClean="0"/>
              <a:t>    </a:t>
            </a:r>
            <a:r>
              <a:rPr lang="ru-RU" sz="1800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Исходя </a:t>
            </a:r>
            <a:r>
              <a:rPr lang="ru-RU" sz="1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 всего вышесказанного, можно сделать вывод, что основным средством против заболевания </a:t>
            </a:r>
            <a:r>
              <a:rPr lang="ru-RU" sz="1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коронавирусной</a:t>
            </a:r>
            <a:r>
              <a:rPr lang="ru-RU" sz="1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инфекцией является поддержание своей иммунной системы в хорошем состоянии и соблюдение санитарных требований</a:t>
            </a:r>
            <a:r>
              <a:rPr lang="ru-RU" sz="1800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lang="ru-RU" sz="1800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Для </a:t>
            </a:r>
            <a:r>
              <a:rPr lang="ru-RU" sz="1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этого необходимо использовать физические упражнения, сбалансированное питание, богатое естественными витаминами, пребывание на свежем воздухе и соблюдение мер гигиены в качестве </a:t>
            </a:r>
            <a:r>
              <a:rPr lang="ru-RU" sz="1800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профилактики, </a:t>
            </a:r>
            <a:r>
              <a:rPr lang="ru-RU" sz="1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ношение маски, соблюдение гигиенических требований, </a:t>
            </a:r>
            <a:r>
              <a:rPr lang="ru-RU" sz="1800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позволит </a:t>
            </a:r>
            <a:r>
              <a:rPr lang="ru-RU" sz="1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снизить вероятность заболевания. </a:t>
            </a:r>
            <a:r>
              <a:rPr lang="ru-RU" sz="1800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нашей школе  мы также наглядно убедились в эффективности соблюдения санитарных норм и </a:t>
            </a:r>
            <a:r>
              <a:rPr lang="ru-RU" sz="1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дистанцирования</a:t>
            </a:r>
            <a:r>
              <a:rPr lang="ru-RU" sz="1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 Все обучающиеся  школы носят маски и сидят за партами </a:t>
            </a:r>
            <a:r>
              <a:rPr lang="ru-RU" sz="1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по-одному</a:t>
            </a:r>
            <a:r>
              <a:rPr lang="ru-RU" sz="1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заболевших среди них почти не было. Также постоянно проводится обработка дезинфицирующими средствами классных помещений, тщательная уборка и проветривание. </a:t>
            </a:r>
            <a:r>
              <a:rPr lang="ru-RU" sz="1800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разгар эпидемии регулярно проводится осмотр всех обучающихся (термометрия) и в случае обнаружения у кого-либо симптомов ОРВИ или гриппа, сразу же предпринимаются соответствующие  меры. Также во всех классах проводились классные часы и беседы по </a:t>
            </a:r>
            <a:r>
              <a:rPr lang="ru-RU" sz="1800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данной тематике</a:t>
            </a:r>
            <a:r>
              <a:rPr lang="ru-RU" sz="1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проводилась работа с родителями. Все эти меры позволили  нашей школе продержаться и не уйти на карантин</a:t>
            </a:r>
            <a:r>
              <a:rPr lang="ru-RU" sz="1800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</a:t>
            </a:r>
            <a:r>
              <a:rPr lang="ru-RU" sz="1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будет дальше? Этот вопрос волнует многих людей. Скорее всего, мир никогда не будет прежним. Никто не знает к чему это приведет. Возможно, ученые откроют лекарство от </a:t>
            </a:r>
            <a:r>
              <a:rPr lang="ru-RU" sz="1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коронавирусной</a:t>
            </a:r>
            <a:r>
              <a:rPr lang="ru-RU" sz="1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инфекции, а может быть часть человечества исчезнет.</a:t>
            </a:r>
            <a:br>
              <a:rPr lang="ru-RU" sz="1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Однако, не стоит отчаиваться. И подводя итоги исследовательской работы, мы узнали: что такое COVID-19, его происхождение, меры профилактики, получили данные соцопроса, а также увидели карту распространения COVID-19. Для написания данной работы были использованы ресурсы Сети Интернет.</a:t>
            </a:r>
            <a:br>
              <a:rPr lang="ru-RU" sz="1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000" b="0" dirty="0"/>
              <a:t/>
            </a:r>
            <a:br>
              <a:rPr lang="ru-RU" sz="2000" b="0" dirty="0"/>
            </a:b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128673685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613663"/>
            <a:ext cx="10287000" cy="738664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Внеклассное мероприятие «</a:t>
            </a:r>
            <a:r>
              <a:rPr lang="ru-RU" dirty="0" err="1" smtClean="0">
                <a:solidFill>
                  <a:schemeClr val="accent6">
                    <a:lumMod val="50000"/>
                  </a:schemeClr>
                </a:solidFill>
              </a:rPr>
              <a:t>Коронавирус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и </a:t>
            </a:r>
            <a:r>
              <a:rPr lang="ru-RU" dirty="0" err="1">
                <a:solidFill>
                  <a:schemeClr val="accent6">
                    <a:lumMod val="50000"/>
                  </a:schemeClr>
                </a:solidFill>
              </a:rPr>
              <a:t>коронавирусная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 инфекция»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                     </a:t>
            </a:r>
            <a:b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и внеурочное мероприятие «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Стоп COVID-19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»</a:t>
            </a: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5" name="Содержимое 10" descr="IMG-20210420-WA0001.jpg"/>
          <p:cNvPicPr>
            <a:picLocks noGrp="1" noChangeAspect="1"/>
          </p:cNvPicPr>
          <p:nvPr>
            <p:ph sz="half" idx="2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908" t="4894" r="4368" b="55538"/>
          <a:stretch/>
        </p:blipFill>
        <p:spPr>
          <a:xfrm>
            <a:off x="8229600" y="3429000"/>
            <a:ext cx="3431826" cy="2421859"/>
          </a:xfrm>
          <a:prstGeom prst="rect">
            <a:avLst/>
          </a:prstGeom>
          <a:ln w="127000" cap="sq">
            <a:solidFill>
              <a:schemeClr val="accent6">
                <a:lumMod val="50000"/>
              </a:schemeClr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6" name="Объект 5" descr="C:\Users\AdminPC\Desktop\IMG_20210225_084421.jpg"/>
          <p:cNvPicPr>
            <a:picLocks noGrp="1"/>
          </p:cNvPicPr>
          <p:nvPr>
            <p:ph sz="half" idx="3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963" t="11220" r="20548" b="40509"/>
          <a:stretch/>
        </p:blipFill>
        <p:spPr bwMode="auto">
          <a:xfrm>
            <a:off x="990600" y="1676400"/>
            <a:ext cx="3440560" cy="2286000"/>
          </a:xfrm>
          <a:prstGeom prst="rect">
            <a:avLst/>
          </a:prstGeom>
          <a:ln w="127000" cap="sq">
            <a:solidFill>
              <a:schemeClr val="accent6">
                <a:lumMod val="50000"/>
              </a:schemeClr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1724" y="2362200"/>
            <a:ext cx="2971800" cy="3962400"/>
          </a:xfrm>
          <a:prstGeom prst="rect">
            <a:avLst/>
          </a:prstGeom>
          <a:ln w="127000" cap="sq">
            <a:solidFill>
              <a:schemeClr val="accent6">
                <a:lumMod val="50000"/>
              </a:schemeClr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59646480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6858000"/>
                </a:lnTo>
                <a:lnTo>
                  <a:pt x="12192000" y="6858000"/>
                </a:lnTo>
                <a:lnTo>
                  <a:pt x="12192000" y="0"/>
                </a:lnTo>
                <a:close/>
              </a:path>
            </a:pathLst>
          </a:custGeom>
          <a:solidFill>
            <a:srgbClr val="2A1A00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" name="object 3"/>
          <p:cNvGrpSpPr/>
          <p:nvPr/>
        </p:nvGrpSpPr>
        <p:grpSpPr>
          <a:xfrm>
            <a:off x="0" y="0"/>
            <a:ext cx="12026900" cy="6858000"/>
            <a:chOff x="0" y="0"/>
            <a:chExt cx="12026900" cy="6858000"/>
          </a:xfrm>
        </p:grpSpPr>
        <p:sp>
          <p:nvSpPr>
            <p:cNvPr id="4" name="object 4"/>
            <p:cNvSpPr/>
            <p:nvPr/>
          </p:nvSpPr>
          <p:spPr>
            <a:xfrm>
              <a:off x="0" y="0"/>
              <a:ext cx="2814955" cy="6858000"/>
            </a:xfrm>
            <a:custGeom>
              <a:avLst/>
              <a:gdLst/>
              <a:ahLst/>
              <a:cxnLst/>
              <a:rect l="l" t="t" r="r" b="b"/>
              <a:pathLst>
                <a:path w="2814955" h="6858000">
                  <a:moveTo>
                    <a:pt x="1414526" y="0"/>
                  </a:moveTo>
                  <a:lnTo>
                    <a:pt x="0" y="0"/>
                  </a:lnTo>
                  <a:lnTo>
                    <a:pt x="0" y="6857999"/>
                  </a:lnTo>
                  <a:lnTo>
                    <a:pt x="1414526" y="6857999"/>
                  </a:lnTo>
                  <a:lnTo>
                    <a:pt x="1438402" y="6769098"/>
                  </a:lnTo>
                  <a:lnTo>
                    <a:pt x="1462151" y="6681787"/>
                  </a:lnTo>
                  <a:lnTo>
                    <a:pt x="1489202" y="6596062"/>
                  </a:lnTo>
                  <a:lnTo>
                    <a:pt x="1519301" y="6513512"/>
                  </a:lnTo>
                  <a:lnTo>
                    <a:pt x="1555877" y="6435725"/>
                  </a:lnTo>
                  <a:lnTo>
                    <a:pt x="1598676" y="6362700"/>
                  </a:lnTo>
                  <a:lnTo>
                    <a:pt x="1644777" y="6300787"/>
                  </a:lnTo>
                  <a:lnTo>
                    <a:pt x="1697101" y="6243637"/>
                  </a:lnTo>
                  <a:lnTo>
                    <a:pt x="1754251" y="6188075"/>
                  </a:lnTo>
                  <a:lnTo>
                    <a:pt x="1817751" y="6134100"/>
                  </a:lnTo>
                  <a:lnTo>
                    <a:pt x="1881377" y="6084887"/>
                  </a:lnTo>
                  <a:lnTo>
                    <a:pt x="1948052" y="6032500"/>
                  </a:lnTo>
                  <a:lnTo>
                    <a:pt x="2016252" y="5983287"/>
                  </a:lnTo>
                  <a:lnTo>
                    <a:pt x="2146427" y="5878512"/>
                  </a:lnTo>
                  <a:lnTo>
                    <a:pt x="2206752" y="5824537"/>
                  </a:lnTo>
                  <a:lnTo>
                    <a:pt x="2262378" y="5767387"/>
                  </a:lnTo>
                  <a:lnTo>
                    <a:pt x="2311527" y="5707062"/>
                  </a:lnTo>
                  <a:lnTo>
                    <a:pt x="2355977" y="5643562"/>
                  </a:lnTo>
                  <a:lnTo>
                    <a:pt x="2389378" y="5575300"/>
                  </a:lnTo>
                  <a:lnTo>
                    <a:pt x="2414778" y="5499100"/>
                  </a:lnTo>
                  <a:lnTo>
                    <a:pt x="2429002" y="5418074"/>
                  </a:lnTo>
                  <a:lnTo>
                    <a:pt x="2435352" y="5334000"/>
                  </a:lnTo>
                  <a:lnTo>
                    <a:pt x="2435352" y="5249799"/>
                  </a:lnTo>
                  <a:lnTo>
                    <a:pt x="2429002" y="5162550"/>
                  </a:lnTo>
                  <a:lnTo>
                    <a:pt x="2417953" y="5071999"/>
                  </a:lnTo>
                  <a:lnTo>
                    <a:pt x="2405253" y="4983099"/>
                  </a:lnTo>
                  <a:lnTo>
                    <a:pt x="2383028" y="4805299"/>
                  </a:lnTo>
                  <a:lnTo>
                    <a:pt x="2375027" y="4714875"/>
                  </a:lnTo>
                  <a:lnTo>
                    <a:pt x="2371852" y="4627499"/>
                  </a:lnTo>
                  <a:lnTo>
                    <a:pt x="2376678" y="4543425"/>
                  </a:lnTo>
                  <a:lnTo>
                    <a:pt x="2387727" y="4459224"/>
                  </a:lnTo>
                  <a:lnTo>
                    <a:pt x="2408428" y="4381500"/>
                  </a:lnTo>
                  <a:lnTo>
                    <a:pt x="2437003" y="4302125"/>
                  </a:lnTo>
                  <a:lnTo>
                    <a:pt x="2471928" y="4224274"/>
                  </a:lnTo>
                  <a:lnTo>
                    <a:pt x="2513203" y="4146550"/>
                  </a:lnTo>
                  <a:lnTo>
                    <a:pt x="2557653" y="4068699"/>
                  </a:lnTo>
                  <a:lnTo>
                    <a:pt x="2603627" y="3989324"/>
                  </a:lnTo>
                  <a:lnTo>
                    <a:pt x="2649728" y="3913124"/>
                  </a:lnTo>
                  <a:lnTo>
                    <a:pt x="2692527" y="3833749"/>
                  </a:lnTo>
                  <a:lnTo>
                    <a:pt x="2732278" y="3756025"/>
                  </a:lnTo>
                  <a:lnTo>
                    <a:pt x="2765552" y="3673475"/>
                  </a:lnTo>
                  <a:lnTo>
                    <a:pt x="2792603" y="3592449"/>
                  </a:lnTo>
                  <a:lnTo>
                    <a:pt x="2808478" y="3511550"/>
                  </a:lnTo>
                  <a:lnTo>
                    <a:pt x="2814828" y="3429000"/>
                  </a:lnTo>
                  <a:lnTo>
                    <a:pt x="2808478" y="3346450"/>
                  </a:lnTo>
                  <a:lnTo>
                    <a:pt x="2792603" y="3265424"/>
                  </a:lnTo>
                  <a:lnTo>
                    <a:pt x="2765552" y="3184525"/>
                  </a:lnTo>
                  <a:lnTo>
                    <a:pt x="2732278" y="3101975"/>
                  </a:lnTo>
                  <a:lnTo>
                    <a:pt x="2692527" y="3024124"/>
                  </a:lnTo>
                  <a:lnTo>
                    <a:pt x="2649728" y="2944749"/>
                  </a:lnTo>
                  <a:lnTo>
                    <a:pt x="2603627" y="2868549"/>
                  </a:lnTo>
                  <a:lnTo>
                    <a:pt x="2557653" y="2789174"/>
                  </a:lnTo>
                  <a:lnTo>
                    <a:pt x="2513203" y="2711450"/>
                  </a:lnTo>
                  <a:lnTo>
                    <a:pt x="2471928" y="2633599"/>
                  </a:lnTo>
                  <a:lnTo>
                    <a:pt x="2437003" y="2555875"/>
                  </a:lnTo>
                  <a:lnTo>
                    <a:pt x="2408428" y="2476500"/>
                  </a:lnTo>
                  <a:lnTo>
                    <a:pt x="2387727" y="2398649"/>
                  </a:lnTo>
                  <a:lnTo>
                    <a:pt x="2376678" y="2314575"/>
                  </a:lnTo>
                  <a:lnTo>
                    <a:pt x="2371852" y="2230374"/>
                  </a:lnTo>
                  <a:lnTo>
                    <a:pt x="2375027" y="2143125"/>
                  </a:lnTo>
                  <a:lnTo>
                    <a:pt x="2383028" y="2052574"/>
                  </a:lnTo>
                  <a:lnTo>
                    <a:pt x="2405253" y="1874774"/>
                  </a:lnTo>
                  <a:lnTo>
                    <a:pt x="2417953" y="1785874"/>
                  </a:lnTo>
                  <a:lnTo>
                    <a:pt x="2429002" y="1695450"/>
                  </a:lnTo>
                  <a:lnTo>
                    <a:pt x="2435352" y="1608074"/>
                  </a:lnTo>
                  <a:lnTo>
                    <a:pt x="2435352" y="1524000"/>
                  </a:lnTo>
                  <a:lnTo>
                    <a:pt x="2429002" y="1439799"/>
                  </a:lnTo>
                  <a:lnTo>
                    <a:pt x="2414778" y="1358900"/>
                  </a:lnTo>
                  <a:lnTo>
                    <a:pt x="2389378" y="1282700"/>
                  </a:lnTo>
                  <a:lnTo>
                    <a:pt x="2355977" y="1214374"/>
                  </a:lnTo>
                  <a:lnTo>
                    <a:pt x="2311527" y="1150874"/>
                  </a:lnTo>
                  <a:lnTo>
                    <a:pt x="2262378" y="1090549"/>
                  </a:lnTo>
                  <a:lnTo>
                    <a:pt x="2206752" y="1033399"/>
                  </a:lnTo>
                  <a:lnTo>
                    <a:pt x="2146427" y="979424"/>
                  </a:lnTo>
                  <a:lnTo>
                    <a:pt x="2016252" y="874649"/>
                  </a:lnTo>
                  <a:lnTo>
                    <a:pt x="1948052" y="825500"/>
                  </a:lnTo>
                  <a:lnTo>
                    <a:pt x="1881377" y="773049"/>
                  </a:lnTo>
                  <a:lnTo>
                    <a:pt x="1817751" y="723900"/>
                  </a:lnTo>
                  <a:lnTo>
                    <a:pt x="1754251" y="669925"/>
                  </a:lnTo>
                  <a:lnTo>
                    <a:pt x="1697101" y="614299"/>
                  </a:lnTo>
                  <a:lnTo>
                    <a:pt x="1644777" y="557149"/>
                  </a:lnTo>
                  <a:lnTo>
                    <a:pt x="1598676" y="495300"/>
                  </a:lnTo>
                  <a:lnTo>
                    <a:pt x="1555877" y="422275"/>
                  </a:lnTo>
                  <a:lnTo>
                    <a:pt x="1519301" y="344424"/>
                  </a:lnTo>
                  <a:lnTo>
                    <a:pt x="1489202" y="261874"/>
                  </a:lnTo>
                  <a:lnTo>
                    <a:pt x="1462151" y="176149"/>
                  </a:lnTo>
                  <a:lnTo>
                    <a:pt x="1438402" y="88900"/>
                  </a:lnTo>
                  <a:lnTo>
                    <a:pt x="1414526" y="0"/>
                  </a:lnTo>
                  <a:close/>
                </a:path>
              </a:pathLst>
            </a:custGeom>
            <a:solidFill>
              <a:srgbClr val="F3F3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874775" y="0"/>
              <a:ext cx="1645920" cy="6858000"/>
            </a:xfrm>
            <a:custGeom>
              <a:avLst/>
              <a:gdLst/>
              <a:ahLst/>
              <a:cxnLst/>
              <a:rect l="l" t="t" r="r" b="b"/>
              <a:pathLst>
                <a:path w="1645920" h="6858000">
                  <a:moveTo>
                    <a:pt x="271411" y="0"/>
                  </a:moveTo>
                  <a:lnTo>
                    <a:pt x="0" y="0"/>
                  </a:lnTo>
                  <a:lnTo>
                    <a:pt x="26987" y="66675"/>
                  </a:lnTo>
                  <a:lnTo>
                    <a:pt x="52374" y="139700"/>
                  </a:lnTo>
                  <a:lnTo>
                    <a:pt x="73012" y="217424"/>
                  </a:lnTo>
                  <a:lnTo>
                    <a:pt x="95237" y="299974"/>
                  </a:lnTo>
                  <a:lnTo>
                    <a:pt x="142849" y="477774"/>
                  </a:lnTo>
                  <a:lnTo>
                    <a:pt x="172999" y="565150"/>
                  </a:lnTo>
                  <a:lnTo>
                    <a:pt x="204749" y="652399"/>
                  </a:lnTo>
                  <a:lnTo>
                    <a:pt x="247599" y="738124"/>
                  </a:lnTo>
                  <a:lnTo>
                    <a:pt x="295224" y="819150"/>
                  </a:lnTo>
                  <a:lnTo>
                    <a:pt x="352361" y="895350"/>
                  </a:lnTo>
                  <a:lnTo>
                    <a:pt x="414274" y="963549"/>
                  </a:lnTo>
                  <a:lnTo>
                    <a:pt x="480949" y="1028700"/>
                  </a:lnTo>
                  <a:lnTo>
                    <a:pt x="552323" y="1089025"/>
                  </a:lnTo>
                  <a:lnTo>
                    <a:pt x="622173" y="1144524"/>
                  </a:lnTo>
                  <a:lnTo>
                    <a:pt x="695198" y="1198499"/>
                  </a:lnTo>
                  <a:lnTo>
                    <a:pt x="765048" y="1252474"/>
                  </a:lnTo>
                  <a:lnTo>
                    <a:pt x="830072" y="1304925"/>
                  </a:lnTo>
                  <a:lnTo>
                    <a:pt x="890397" y="1355725"/>
                  </a:lnTo>
                  <a:lnTo>
                    <a:pt x="942848" y="1406525"/>
                  </a:lnTo>
                  <a:lnTo>
                    <a:pt x="984123" y="1460500"/>
                  </a:lnTo>
                  <a:lnTo>
                    <a:pt x="1012571" y="1512824"/>
                  </a:lnTo>
                  <a:lnTo>
                    <a:pt x="1026922" y="1562100"/>
                  </a:lnTo>
                  <a:lnTo>
                    <a:pt x="1034796" y="1616075"/>
                  </a:lnTo>
                  <a:lnTo>
                    <a:pt x="1037971" y="1674749"/>
                  </a:lnTo>
                  <a:lnTo>
                    <a:pt x="1033272" y="1739900"/>
                  </a:lnTo>
                  <a:lnTo>
                    <a:pt x="1026922" y="1808099"/>
                  </a:lnTo>
                  <a:lnTo>
                    <a:pt x="1018921" y="1877949"/>
                  </a:lnTo>
                  <a:lnTo>
                    <a:pt x="1011047" y="1950974"/>
                  </a:lnTo>
                  <a:lnTo>
                    <a:pt x="993521" y="2062099"/>
                  </a:lnTo>
                  <a:lnTo>
                    <a:pt x="984123" y="2171700"/>
                  </a:lnTo>
                  <a:lnTo>
                    <a:pt x="977773" y="2284349"/>
                  </a:lnTo>
                  <a:lnTo>
                    <a:pt x="980948" y="2398649"/>
                  </a:lnTo>
                  <a:lnTo>
                    <a:pt x="996696" y="2512949"/>
                  </a:lnTo>
                  <a:lnTo>
                    <a:pt x="1018921" y="2601849"/>
                  </a:lnTo>
                  <a:lnTo>
                    <a:pt x="1049147" y="2689225"/>
                  </a:lnTo>
                  <a:lnTo>
                    <a:pt x="1087247" y="2771775"/>
                  </a:lnTo>
                  <a:lnTo>
                    <a:pt x="1128522" y="2855849"/>
                  </a:lnTo>
                  <a:lnTo>
                    <a:pt x="1255522" y="3078099"/>
                  </a:lnTo>
                  <a:lnTo>
                    <a:pt x="1290447" y="3140075"/>
                  </a:lnTo>
                  <a:lnTo>
                    <a:pt x="1323721" y="3201924"/>
                  </a:lnTo>
                  <a:lnTo>
                    <a:pt x="1350645" y="3262249"/>
                  </a:lnTo>
                  <a:lnTo>
                    <a:pt x="1371346" y="3321050"/>
                  </a:lnTo>
                  <a:lnTo>
                    <a:pt x="1385570" y="3375025"/>
                  </a:lnTo>
                  <a:lnTo>
                    <a:pt x="1390396" y="3429000"/>
                  </a:lnTo>
                  <a:lnTo>
                    <a:pt x="1385570" y="3482975"/>
                  </a:lnTo>
                  <a:lnTo>
                    <a:pt x="1371346" y="3536950"/>
                  </a:lnTo>
                  <a:lnTo>
                    <a:pt x="1350645" y="3595624"/>
                  </a:lnTo>
                  <a:lnTo>
                    <a:pt x="1323721" y="3655949"/>
                  </a:lnTo>
                  <a:lnTo>
                    <a:pt x="1290447" y="3717925"/>
                  </a:lnTo>
                  <a:lnTo>
                    <a:pt x="1255522" y="3779774"/>
                  </a:lnTo>
                  <a:lnTo>
                    <a:pt x="1128522" y="4002024"/>
                  </a:lnTo>
                  <a:lnTo>
                    <a:pt x="1087247" y="4086225"/>
                  </a:lnTo>
                  <a:lnTo>
                    <a:pt x="1049147" y="4168775"/>
                  </a:lnTo>
                  <a:lnTo>
                    <a:pt x="1018921" y="4256024"/>
                  </a:lnTo>
                  <a:lnTo>
                    <a:pt x="996696" y="4344924"/>
                  </a:lnTo>
                  <a:lnTo>
                    <a:pt x="980948" y="4459224"/>
                  </a:lnTo>
                  <a:lnTo>
                    <a:pt x="977773" y="4573524"/>
                  </a:lnTo>
                  <a:lnTo>
                    <a:pt x="984123" y="4686300"/>
                  </a:lnTo>
                  <a:lnTo>
                    <a:pt x="993521" y="4795774"/>
                  </a:lnTo>
                  <a:lnTo>
                    <a:pt x="1011047" y="4906899"/>
                  </a:lnTo>
                  <a:lnTo>
                    <a:pt x="1018921" y="4979924"/>
                  </a:lnTo>
                  <a:lnTo>
                    <a:pt x="1026922" y="5049774"/>
                  </a:lnTo>
                  <a:lnTo>
                    <a:pt x="1033272" y="5118100"/>
                  </a:lnTo>
                  <a:lnTo>
                    <a:pt x="1037971" y="5183124"/>
                  </a:lnTo>
                  <a:lnTo>
                    <a:pt x="1034796" y="5241925"/>
                  </a:lnTo>
                  <a:lnTo>
                    <a:pt x="1026922" y="5295900"/>
                  </a:lnTo>
                  <a:lnTo>
                    <a:pt x="1012571" y="5345049"/>
                  </a:lnTo>
                  <a:lnTo>
                    <a:pt x="984123" y="5397500"/>
                  </a:lnTo>
                  <a:lnTo>
                    <a:pt x="942848" y="5451475"/>
                  </a:lnTo>
                  <a:lnTo>
                    <a:pt x="890397" y="5502275"/>
                  </a:lnTo>
                  <a:lnTo>
                    <a:pt x="830072" y="5554599"/>
                  </a:lnTo>
                  <a:lnTo>
                    <a:pt x="695198" y="5659437"/>
                  </a:lnTo>
                  <a:lnTo>
                    <a:pt x="622173" y="5713412"/>
                  </a:lnTo>
                  <a:lnTo>
                    <a:pt x="552323" y="5768975"/>
                  </a:lnTo>
                  <a:lnTo>
                    <a:pt x="480949" y="5829300"/>
                  </a:lnTo>
                  <a:lnTo>
                    <a:pt x="414274" y="5894387"/>
                  </a:lnTo>
                  <a:lnTo>
                    <a:pt x="352361" y="5962650"/>
                  </a:lnTo>
                  <a:lnTo>
                    <a:pt x="295224" y="6038850"/>
                  </a:lnTo>
                  <a:lnTo>
                    <a:pt x="247599" y="6119812"/>
                  </a:lnTo>
                  <a:lnTo>
                    <a:pt x="204749" y="6205537"/>
                  </a:lnTo>
                  <a:lnTo>
                    <a:pt x="172999" y="6292850"/>
                  </a:lnTo>
                  <a:lnTo>
                    <a:pt x="142849" y="6380162"/>
                  </a:lnTo>
                  <a:lnTo>
                    <a:pt x="95237" y="6557962"/>
                  </a:lnTo>
                  <a:lnTo>
                    <a:pt x="73012" y="6640512"/>
                  </a:lnTo>
                  <a:lnTo>
                    <a:pt x="52374" y="6718300"/>
                  </a:lnTo>
                  <a:lnTo>
                    <a:pt x="26987" y="6791323"/>
                  </a:lnTo>
                  <a:lnTo>
                    <a:pt x="0" y="6857999"/>
                  </a:lnTo>
                  <a:lnTo>
                    <a:pt x="271411" y="6857999"/>
                  </a:lnTo>
                  <a:lnTo>
                    <a:pt x="298386" y="6770686"/>
                  </a:lnTo>
                  <a:lnTo>
                    <a:pt x="323786" y="6683375"/>
                  </a:lnTo>
                  <a:lnTo>
                    <a:pt x="349186" y="6594475"/>
                  </a:lnTo>
                  <a:lnTo>
                    <a:pt x="371398" y="6503987"/>
                  </a:lnTo>
                  <a:lnTo>
                    <a:pt x="398399" y="6416675"/>
                  </a:lnTo>
                  <a:lnTo>
                    <a:pt x="426974" y="6332537"/>
                  </a:lnTo>
                  <a:lnTo>
                    <a:pt x="463423" y="6253162"/>
                  </a:lnTo>
                  <a:lnTo>
                    <a:pt x="506349" y="6180137"/>
                  </a:lnTo>
                  <a:lnTo>
                    <a:pt x="553974" y="6118225"/>
                  </a:lnTo>
                  <a:lnTo>
                    <a:pt x="606298" y="6059487"/>
                  </a:lnTo>
                  <a:lnTo>
                    <a:pt x="666623" y="6005512"/>
                  </a:lnTo>
                  <a:lnTo>
                    <a:pt x="730123" y="5951537"/>
                  </a:lnTo>
                  <a:lnTo>
                    <a:pt x="931672" y="5797550"/>
                  </a:lnTo>
                  <a:lnTo>
                    <a:pt x="996696" y="5746750"/>
                  </a:lnTo>
                  <a:lnTo>
                    <a:pt x="1058672" y="5692775"/>
                  </a:lnTo>
                  <a:lnTo>
                    <a:pt x="1115822" y="5634037"/>
                  </a:lnTo>
                  <a:lnTo>
                    <a:pt x="1168146" y="5575300"/>
                  </a:lnTo>
                  <a:lnTo>
                    <a:pt x="1211072" y="5511800"/>
                  </a:lnTo>
                  <a:lnTo>
                    <a:pt x="1247521" y="5440299"/>
                  </a:lnTo>
                  <a:lnTo>
                    <a:pt x="1269746" y="5370449"/>
                  </a:lnTo>
                  <a:lnTo>
                    <a:pt x="1284097" y="5292725"/>
                  </a:lnTo>
                  <a:lnTo>
                    <a:pt x="1290447" y="5216525"/>
                  </a:lnTo>
                  <a:lnTo>
                    <a:pt x="1288796" y="5135499"/>
                  </a:lnTo>
                  <a:lnTo>
                    <a:pt x="1282446" y="5054600"/>
                  </a:lnTo>
                  <a:lnTo>
                    <a:pt x="1274572" y="4970399"/>
                  </a:lnTo>
                  <a:lnTo>
                    <a:pt x="1263396" y="4886325"/>
                  </a:lnTo>
                  <a:lnTo>
                    <a:pt x="1250696" y="4802124"/>
                  </a:lnTo>
                  <a:lnTo>
                    <a:pt x="1241171" y="4718050"/>
                  </a:lnTo>
                  <a:lnTo>
                    <a:pt x="1234821" y="4633849"/>
                  </a:lnTo>
                  <a:lnTo>
                    <a:pt x="1230122" y="4552950"/>
                  </a:lnTo>
                  <a:lnTo>
                    <a:pt x="1234821" y="4473575"/>
                  </a:lnTo>
                  <a:lnTo>
                    <a:pt x="1244346" y="4395724"/>
                  </a:lnTo>
                  <a:lnTo>
                    <a:pt x="1265047" y="4314825"/>
                  </a:lnTo>
                  <a:lnTo>
                    <a:pt x="1296797" y="4235450"/>
                  </a:lnTo>
                  <a:lnTo>
                    <a:pt x="1334770" y="4156075"/>
                  </a:lnTo>
                  <a:lnTo>
                    <a:pt x="1377696" y="4076700"/>
                  </a:lnTo>
                  <a:lnTo>
                    <a:pt x="1422146" y="3998849"/>
                  </a:lnTo>
                  <a:lnTo>
                    <a:pt x="1469771" y="3919474"/>
                  </a:lnTo>
                  <a:lnTo>
                    <a:pt x="1512570" y="3840099"/>
                  </a:lnTo>
                  <a:lnTo>
                    <a:pt x="1555496" y="3759200"/>
                  </a:lnTo>
                  <a:lnTo>
                    <a:pt x="1591945" y="3678174"/>
                  </a:lnTo>
                  <a:lnTo>
                    <a:pt x="1620520" y="3597275"/>
                  </a:lnTo>
                  <a:lnTo>
                    <a:pt x="1636395" y="3514725"/>
                  </a:lnTo>
                  <a:lnTo>
                    <a:pt x="1645920" y="3429000"/>
                  </a:lnTo>
                  <a:lnTo>
                    <a:pt x="1636395" y="3343275"/>
                  </a:lnTo>
                  <a:lnTo>
                    <a:pt x="1620520" y="3260725"/>
                  </a:lnTo>
                  <a:lnTo>
                    <a:pt x="1591945" y="3179699"/>
                  </a:lnTo>
                  <a:lnTo>
                    <a:pt x="1555496" y="3098800"/>
                  </a:lnTo>
                  <a:lnTo>
                    <a:pt x="1512570" y="3017774"/>
                  </a:lnTo>
                  <a:lnTo>
                    <a:pt x="1469771" y="2938399"/>
                  </a:lnTo>
                  <a:lnTo>
                    <a:pt x="1422146" y="2859024"/>
                  </a:lnTo>
                  <a:lnTo>
                    <a:pt x="1377696" y="2781300"/>
                  </a:lnTo>
                  <a:lnTo>
                    <a:pt x="1334770" y="2701925"/>
                  </a:lnTo>
                  <a:lnTo>
                    <a:pt x="1296797" y="2622550"/>
                  </a:lnTo>
                  <a:lnTo>
                    <a:pt x="1265047" y="2543175"/>
                  </a:lnTo>
                  <a:lnTo>
                    <a:pt x="1244346" y="2462149"/>
                  </a:lnTo>
                  <a:lnTo>
                    <a:pt x="1234821" y="2384425"/>
                  </a:lnTo>
                  <a:lnTo>
                    <a:pt x="1230122" y="2305050"/>
                  </a:lnTo>
                  <a:lnTo>
                    <a:pt x="1234821" y="2224024"/>
                  </a:lnTo>
                  <a:lnTo>
                    <a:pt x="1241171" y="2139950"/>
                  </a:lnTo>
                  <a:lnTo>
                    <a:pt x="1250696" y="2055749"/>
                  </a:lnTo>
                  <a:lnTo>
                    <a:pt x="1263396" y="1971675"/>
                  </a:lnTo>
                  <a:lnTo>
                    <a:pt x="1274572" y="1887474"/>
                  </a:lnTo>
                  <a:lnTo>
                    <a:pt x="1282446" y="1803400"/>
                  </a:lnTo>
                  <a:lnTo>
                    <a:pt x="1288796" y="1722374"/>
                  </a:lnTo>
                  <a:lnTo>
                    <a:pt x="1290447" y="1641475"/>
                  </a:lnTo>
                  <a:lnTo>
                    <a:pt x="1284097" y="1565275"/>
                  </a:lnTo>
                  <a:lnTo>
                    <a:pt x="1269746" y="1487424"/>
                  </a:lnTo>
                  <a:lnTo>
                    <a:pt x="1247521" y="1417574"/>
                  </a:lnTo>
                  <a:lnTo>
                    <a:pt x="1211072" y="1346200"/>
                  </a:lnTo>
                  <a:lnTo>
                    <a:pt x="1168146" y="1282700"/>
                  </a:lnTo>
                  <a:lnTo>
                    <a:pt x="1115822" y="1223899"/>
                  </a:lnTo>
                  <a:lnTo>
                    <a:pt x="1058672" y="1165225"/>
                  </a:lnTo>
                  <a:lnTo>
                    <a:pt x="996696" y="1111250"/>
                  </a:lnTo>
                  <a:lnTo>
                    <a:pt x="931672" y="1060450"/>
                  </a:lnTo>
                  <a:lnTo>
                    <a:pt x="730123" y="906399"/>
                  </a:lnTo>
                  <a:lnTo>
                    <a:pt x="666623" y="852424"/>
                  </a:lnTo>
                  <a:lnTo>
                    <a:pt x="606298" y="798449"/>
                  </a:lnTo>
                  <a:lnTo>
                    <a:pt x="553974" y="739775"/>
                  </a:lnTo>
                  <a:lnTo>
                    <a:pt x="506349" y="677799"/>
                  </a:lnTo>
                  <a:lnTo>
                    <a:pt x="463423" y="604774"/>
                  </a:lnTo>
                  <a:lnTo>
                    <a:pt x="426974" y="525399"/>
                  </a:lnTo>
                  <a:lnTo>
                    <a:pt x="398399" y="441325"/>
                  </a:lnTo>
                  <a:lnTo>
                    <a:pt x="371398" y="353949"/>
                  </a:lnTo>
                  <a:lnTo>
                    <a:pt x="349186" y="263525"/>
                  </a:lnTo>
                  <a:lnTo>
                    <a:pt x="323786" y="174625"/>
                  </a:lnTo>
                  <a:lnTo>
                    <a:pt x="298386" y="87249"/>
                  </a:lnTo>
                  <a:lnTo>
                    <a:pt x="271411" y="0"/>
                  </a:lnTo>
                  <a:close/>
                </a:path>
              </a:pathLst>
            </a:custGeom>
            <a:solidFill>
              <a:srgbClr val="F8B32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" name="object 6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716023" y="0"/>
              <a:ext cx="5007102" cy="1227582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981700" y="0"/>
              <a:ext cx="1052322" cy="1227582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6448044" y="0"/>
              <a:ext cx="2862833" cy="1227582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8569452" y="0"/>
              <a:ext cx="3457194" cy="1227582"/>
            </a:xfrm>
            <a:prstGeom prst="rect">
              <a:avLst/>
            </a:prstGeom>
          </p:spPr>
        </p:pic>
      </p:grpSp>
      <p:sp>
        <p:nvSpPr>
          <p:cNvPr id="10" name="object 10"/>
          <p:cNvSpPr txBox="1">
            <a:spLocks noGrp="1"/>
          </p:cNvSpPr>
          <p:nvPr>
            <p:ph type="title"/>
          </p:nvPr>
        </p:nvSpPr>
        <p:spPr>
          <a:xfrm>
            <a:off x="1828800" y="131140"/>
            <a:ext cx="10197846" cy="69057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ru-RU" sz="4400" dirty="0">
                <a:solidFill>
                  <a:srgbClr val="FFFFFF"/>
                </a:solidFill>
                <a:latin typeface="Corbel"/>
                <a:cs typeface="Corbel"/>
              </a:rPr>
              <a:t>Г</a:t>
            </a:r>
            <a:r>
              <a:rPr lang="ru-RU" sz="4400" spc="-10" dirty="0" smtClean="0">
                <a:solidFill>
                  <a:srgbClr val="FFFFFF"/>
                </a:solidFill>
                <a:latin typeface="Corbel"/>
                <a:cs typeface="Corbel"/>
              </a:rPr>
              <a:t>лавное</a:t>
            </a:r>
            <a:r>
              <a:rPr lang="ru-RU" sz="4400" spc="-10" dirty="0">
                <a:solidFill>
                  <a:srgbClr val="FFFFFF"/>
                </a:solidFill>
                <a:latin typeface="Corbel"/>
                <a:cs typeface="Corbel"/>
              </a:rPr>
              <a:t>,</a:t>
            </a:r>
            <a:r>
              <a:rPr lang="ru-RU" sz="4400" spc="-55" dirty="0">
                <a:solidFill>
                  <a:srgbClr val="FFFFFF"/>
                </a:solidFill>
                <a:latin typeface="Corbel"/>
                <a:cs typeface="Corbel"/>
              </a:rPr>
              <a:t> </a:t>
            </a:r>
            <a:r>
              <a:rPr lang="ru-RU" sz="4400" dirty="0">
                <a:solidFill>
                  <a:srgbClr val="FFFFFF"/>
                </a:solidFill>
                <a:latin typeface="Corbel"/>
                <a:cs typeface="Corbel"/>
              </a:rPr>
              <a:t>берегите</a:t>
            </a:r>
            <a:r>
              <a:rPr lang="ru-RU" sz="4400" spc="-25" dirty="0">
                <a:solidFill>
                  <a:srgbClr val="FFFFFF"/>
                </a:solidFill>
                <a:latin typeface="Corbel"/>
                <a:cs typeface="Corbel"/>
              </a:rPr>
              <a:t> </a:t>
            </a:r>
            <a:r>
              <a:rPr lang="ru-RU" sz="4400" dirty="0">
                <a:solidFill>
                  <a:srgbClr val="FFFFFF"/>
                </a:solidFill>
                <a:latin typeface="Corbel"/>
                <a:cs typeface="Corbel"/>
              </a:rPr>
              <a:t>себя</a:t>
            </a:r>
            <a:r>
              <a:rPr lang="ru-RU" sz="4400" spc="-40" dirty="0">
                <a:solidFill>
                  <a:srgbClr val="FFFFFF"/>
                </a:solidFill>
                <a:latin typeface="Corbel"/>
                <a:cs typeface="Corbel"/>
              </a:rPr>
              <a:t> </a:t>
            </a:r>
            <a:r>
              <a:rPr lang="ru-RU" sz="4400" dirty="0">
                <a:solidFill>
                  <a:srgbClr val="FFFFFF"/>
                </a:solidFill>
                <a:latin typeface="Corbel"/>
                <a:cs typeface="Corbel"/>
              </a:rPr>
              <a:t>и</a:t>
            </a:r>
            <a:r>
              <a:rPr lang="ru-RU" sz="4400" spc="-40" dirty="0">
                <a:solidFill>
                  <a:srgbClr val="FFFFFF"/>
                </a:solidFill>
                <a:latin typeface="Corbel"/>
                <a:cs typeface="Corbel"/>
              </a:rPr>
              <a:t> </a:t>
            </a:r>
            <a:r>
              <a:rPr lang="ru-RU" sz="4400" dirty="0">
                <a:solidFill>
                  <a:srgbClr val="FFFFFF"/>
                </a:solidFill>
                <a:latin typeface="Corbel"/>
                <a:cs typeface="Corbel"/>
              </a:rPr>
              <a:t>своих</a:t>
            </a:r>
            <a:r>
              <a:rPr lang="ru-RU" sz="4400" spc="-40" dirty="0">
                <a:solidFill>
                  <a:srgbClr val="FFFFFF"/>
                </a:solidFill>
                <a:latin typeface="Corbel"/>
                <a:cs typeface="Corbel"/>
              </a:rPr>
              <a:t> </a:t>
            </a:r>
            <a:r>
              <a:rPr lang="ru-RU" sz="4400" spc="-10" dirty="0" smtClean="0">
                <a:solidFill>
                  <a:srgbClr val="FFFFFF"/>
                </a:solidFill>
                <a:latin typeface="Corbel"/>
                <a:cs typeface="Corbel"/>
              </a:rPr>
              <a:t>близких</a:t>
            </a:r>
            <a:endParaRPr sz="4400" dirty="0">
              <a:latin typeface="Arial"/>
              <a:cs typeface="Arial"/>
            </a:endParaRPr>
          </a:p>
        </p:txBody>
      </p:sp>
      <p:grpSp>
        <p:nvGrpSpPr>
          <p:cNvPr id="11" name="object 11"/>
          <p:cNvGrpSpPr/>
          <p:nvPr/>
        </p:nvGrpSpPr>
        <p:grpSpPr>
          <a:xfrm>
            <a:off x="0" y="1083563"/>
            <a:ext cx="8538210" cy="3966210"/>
            <a:chOff x="0" y="1083563"/>
            <a:chExt cx="8538210" cy="3966210"/>
          </a:xfrm>
        </p:grpSpPr>
        <p:pic>
          <p:nvPicPr>
            <p:cNvPr id="12" name="object 12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4178808" y="1083563"/>
              <a:ext cx="4359401" cy="3185922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0" y="2218944"/>
              <a:ext cx="2326386" cy="2830829"/>
            </a:xfrm>
            <a:prstGeom prst="rect">
              <a:avLst/>
            </a:prstGeom>
          </p:spPr>
        </p:pic>
      </p:grpSp>
      <p:sp>
        <p:nvSpPr>
          <p:cNvPr id="14" name="object 14"/>
          <p:cNvSpPr txBox="1"/>
          <p:nvPr/>
        </p:nvSpPr>
        <p:spPr>
          <a:xfrm>
            <a:off x="3886200" y="4733035"/>
            <a:ext cx="7213346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lang="ru-RU" sz="3600" dirty="0" smtClean="0">
                <a:solidFill>
                  <a:srgbClr val="FFFFFF"/>
                </a:solidFill>
                <a:latin typeface="Corbel"/>
                <a:cs typeface="Corbel"/>
              </a:rPr>
              <a:t>Спасибо за внимание!</a:t>
            </a:r>
            <a:endParaRPr sz="1800" dirty="0">
              <a:latin typeface="Corbel"/>
              <a:cs typeface="Corbel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8153400" y="6013500"/>
            <a:ext cx="2870198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1800" dirty="0" smtClean="0">
                <a:solidFill>
                  <a:srgbClr val="FFFFFF"/>
                </a:solidFill>
                <a:latin typeface="Corbel"/>
                <a:cs typeface="Corbel"/>
              </a:rPr>
              <a:t>Воспитатель: </a:t>
            </a:r>
            <a:r>
              <a:rPr lang="ru-RU" sz="1800" dirty="0" err="1" smtClean="0">
                <a:solidFill>
                  <a:srgbClr val="FFFFFF"/>
                </a:solidFill>
                <a:latin typeface="Corbel"/>
                <a:cs typeface="Corbel"/>
              </a:rPr>
              <a:t>Чопорова</a:t>
            </a:r>
            <a:r>
              <a:rPr lang="ru-RU" sz="1800" dirty="0" smtClean="0">
                <a:solidFill>
                  <a:srgbClr val="FFFFFF"/>
                </a:solidFill>
                <a:latin typeface="Corbel"/>
                <a:cs typeface="Corbel"/>
              </a:rPr>
              <a:t> В.В.</a:t>
            </a:r>
            <a:endParaRPr sz="1800" dirty="0">
              <a:latin typeface="Corbel"/>
              <a:cs typeface="Corbel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81400" y="613663"/>
            <a:ext cx="4876800" cy="738664"/>
          </a:xfrm>
        </p:spPr>
        <p:txBody>
          <a:bodyPr/>
          <a:lstStyle/>
          <a:p>
            <a:r>
              <a:rPr lang="ru-RU" dirty="0" smtClean="0"/>
              <a:t>ПРОИСХОЖДЕНИЕ </a:t>
            </a:r>
            <a:r>
              <a:rPr lang="en-US" dirty="0" smtClean="0"/>
              <a:t>COVID-19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2"/>
          </p:nvPr>
        </p:nvSpPr>
        <p:spPr>
          <a:xfrm>
            <a:off x="990600" y="1295400"/>
            <a:ext cx="6172200" cy="4678204"/>
          </a:xfrm>
        </p:spPr>
        <p:txBody>
          <a:bodyPr/>
          <a:lstStyle/>
          <a:p>
            <a:pPr algn="l"/>
            <a:r>
              <a:rPr lang="en-US" sz="1600" dirty="0" smtClean="0"/>
              <a:t>    </a:t>
            </a:r>
            <a:r>
              <a:rPr lang="ru-RU" sz="1600" dirty="0" smtClean="0"/>
              <a:t>В </a:t>
            </a:r>
            <a:r>
              <a:rPr lang="ru-RU" sz="1600" dirty="0"/>
              <a:t>декабре 2019 года в китайском портовом городе Ухань была зафиксирована вспышка заболевания пневмонией, вызванной неизвестным видом </a:t>
            </a:r>
            <a:r>
              <a:rPr lang="ru-RU" sz="1600" dirty="0" err="1"/>
              <a:t>коронавируса</a:t>
            </a:r>
            <a:r>
              <a:rPr lang="ru-RU" sz="1600" dirty="0"/>
              <a:t>.</a:t>
            </a:r>
          </a:p>
          <a:p>
            <a:pPr algn="l"/>
            <a:r>
              <a:rPr lang="en-US" sz="1600" dirty="0" smtClean="0"/>
              <a:t>   </a:t>
            </a:r>
            <a:r>
              <a:rPr lang="ru-RU" sz="1600" dirty="0" smtClean="0"/>
              <a:t>Одиннадцатого</a:t>
            </a:r>
            <a:r>
              <a:rPr lang="ru-RU" sz="1600" dirty="0"/>
              <a:t> февраля 2020 г. Международный комитет по таксономии вирусов присвоил новому вирусу наименование SARS-CoV-2 (</a:t>
            </a:r>
            <a:r>
              <a:rPr lang="ru-RU" sz="1600" dirty="0" err="1"/>
              <a:t>коронавирус</a:t>
            </a:r>
            <a:r>
              <a:rPr lang="ru-RU" sz="1600" dirty="0"/>
              <a:t> тяжелого острого респираторного синдрома 2).  Данное название выбрано по причине того, что этот вирус имеет генетическое родство с возбудителем вспышки ТОРС в 2003 г. Это разные вирусы, хотя они и связаны генетически.   </a:t>
            </a:r>
          </a:p>
          <a:p>
            <a:pPr algn="l"/>
            <a:r>
              <a:rPr lang="en-US" sz="1600" dirty="0" smtClean="0"/>
              <a:t>   </a:t>
            </a:r>
            <a:r>
              <a:rPr lang="ru-RU" sz="1600" dirty="0" smtClean="0"/>
              <a:t>Согласно </a:t>
            </a:r>
            <a:r>
              <a:rPr lang="ru-RU" sz="1600" dirty="0"/>
              <a:t>рекомендациям, разработанным ранее совместно со Всемирной организацией по охране здоровья животных (МЭБ), а также Продовольственной и сельскохозяйственной организацией Объединенных Наций (ФАО), 11 февраля 2020 г. ВОЗ объявила о присвоении данному заболеванию названия «COVID 19». В марте 2020 года ВОЗ объявила о пандемии. Как выглядит возбудитель COVID-19, можно увидеть на </a:t>
            </a:r>
            <a:r>
              <a:rPr lang="ru-RU" sz="1600" i="1" dirty="0" smtClean="0"/>
              <a:t>рисунке.</a:t>
            </a:r>
            <a:r>
              <a:rPr lang="ru-RU" sz="1600" dirty="0"/>
              <a:t> </a:t>
            </a:r>
          </a:p>
          <a:p>
            <a:pPr algn="l"/>
            <a:r>
              <a:rPr lang="ru-RU" sz="1600" dirty="0"/>
              <a:t>Появление COVID-19 поставило перед специалистами здравоохранения задачи, связанные с быстрой диагностикой и оказанием медицинской помощи больным. </a:t>
            </a:r>
          </a:p>
        </p:txBody>
      </p:sp>
      <p:pic>
        <p:nvPicPr>
          <p:cNvPr id="2050" name="Picture 2" descr="https://i.ytimg.com/vi/01eNWMD5m-g/maxresdefaul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981200"/>
            <a:ext cx="4343400" cy="3290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120103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885825" cy="6858000"/>
          </a:xfrm>
          <a:custGeom>
            <a:avLst/>
            <a:gdLst/>
            <a:ahLst/>
            <a:cxnLst/>
            <a:rect l="l" t="t" r="r" b="b"/>
            <a:pathLst>
              <a:path w="885825" h="6858000">
                <a:moveTo>
                  <a:pt x="709307" y="0"/>
                </a:moveTo>
                <a:lnTo>
                  <a:pt x="0" y="0"/>
                </a:lnTo>
                <a:lnTo>
                  <a:pt x="0" y="6857999"/>
                </a:lnTo>
                <a:lnTo>
                  <a:pt x="709307" y="6857999"/>
                </a:lnTo>
                <a:lnTo>
                  <a:pt x="710895" y="6789736"/>
                </a:lnTo>
                <a:lnTo>
                  <a:pt x="718832" y="6729412"/>
                </a:lnTo>
                <a:lnTo>
                  <a:pt x="729932" y="6677025"/>
                </a:lnTo>
                <a:lnTo>
                  <a:pt x="744220" y="6630987"/>
                </a:lnTo>
                <a:lnTo>
                  <a:pt x="760082" y="6589712"/>
                </a:lnTo>
                <a:lnTo>
                  <a:pt x="779132" y="6553200"/>
                </a:lnTo>
                <a:lnTo>
                  <a:pt x="817206" y="6477000"/>
                </a:lnTo>
                <a:lnTo>
                  <a:pt x="833081" y="6440487"/>
                </a:lnTo>
                <a:lnTo>
                  <a:pt x="848944" y="6399212"/>
                </a:lnTo>
                <a:lnTo>
                  <a:pt x="864819" y="6353175"/>
                </a:lnTo>
                <a:lnTo>
                  <a:pt x="875919" y="6300787"/>
                </a:lnTo>
                <a:lnTo>
                  <a:pt x="882269" y="6240462"/>
                </a:lnTo>
                <a:lnTo>
                  <a:pt x="885444" y="6172200"/>
                </a:lnTo>
                <a:lnTo>
                  <a:pt x="882269" y="6103937"/>
                </a:lnTo>
                <a:lnTo>
                  <a:pt x="875919" y="6043612"/>
                </a:lnTo>
                <a:lnTo>
                  <a:pt x="864819" y="5991225"/>
                </a:lnTo>
                <a:lnTo>
                  <a:pt x="848944" y="5945187"/>
                </a:lnTo>
                <a:lnTo>
                  <a:pt x="833081" y="5903912"/>
                </a:lnTo>
                <a:lnTo>
                  <a:pt x="817206" y="5867400"/>
                </a:lnTo>
                <a:lnTo>
                  <a:pt x="779132" y="5791200"/>
                </a:lnTo>
                <a:lnTo>
                  <a:pt x="760082" y="5754687"/>
                </a:lnTo>
                <a:lnTo>
                  <a:pt x="744220" y="5713412"/>
                </a:lnTo>
                <a:lnTo>
                  <a:pt x="729932" y="5667375"/>
                </a:lnTo>
                <a:lnTo>
                  <a:pt x="718832" y="5614987"/>
                </a:lnTo>
                <a:lnTo>
                  <a:pt x="710895" y="5554599"/>
                </a:lnTo>
                <a:lnTo>
                  <a:pt x="709307" y="5486400"/>
                </a:lnTo>
                <a:lnTo>
                  <a:pt x="710895" y="5418074"/>
                </a:lnTo>
                <a:lnTo>
                  <a:pt x="718832" y="5357749"/>
                </a:lnTo>
                <a:lnTo>
                  <a:pt x="729932" y="5305425"/>
                </a:lnTo>
                <a:lnTo>
                  <a:pt x="744220" y="5259324"/>
                </a:lnTo>
                <a:lnTo>
                  <a:pt x="760082" y="5218049"/>
                </a:lnTo>
                <a:lnTo>
                  <a:pt x="779132" y="5181600"/>
                </a:lnTo>
                <a:lnTo>
                  <a:pt x="817206" y="5105400"/>
                </a:lnTo>
                <a:lnTo>
                  <a:pt x="833081" y="5068824"/>
                </a:lnTo>
                <a:lnTo>
                  <a:pt x="848944" y="5027549"/>
                </a:lnTo>
                <a:lnTo>
                  <a:pt x="864819" y="4981575"/>
                </a:lnTo>
                <a:lnTo>
                  <a:pt x="875919" y="4929124"/>
                </a:lnTo>
                <a:lnTo>
                  <a:pt x="882269" y="4868799"/>
                </a:lnTo>
                <a:lnTo>
                  <a:pt x="885444" y="4800600"/>
                </a:lnTo>
                <a:lnTo>
                  <a:pt x="882269" y="4732274"/>
                </a:lnTo>
                <a:lnTo>
                  <a:pt x="875919" y="4671949"/>
                </a:lnTo>
                <a:lnTo>
                  <a:pt x="864819" y="4619625"/>
                </a:lnTo>
                <a:lnTo>
                  <a:pt x="848944" y="4573524"/>
                </a:lnTo>
                <a:lnTo>
                  <a:pt x="833081" y="4532249"/>
                </a:lnTo>
                <a:lnTo>
                  <a:pt x="817206" y="4495800"/>
                </a:lnTo>
                <a:lnTo>
                  <a:pt x="779132" y="4419600"/>
                </a:lnTo>
                <a:lnTo>
                  <a:pt x="760082" y="4383024"/>
                </a:lnTo>
                <a:lnTo>
                  <a:pt x="744220" y="4341749"/>
                </a:lnTo>
                <a:lnTo>
                  <a:pt x="729932" y="4295775"/>
                </a:lnTo>
                <a:lnTo>
                  <a:pt x="718832" y="4243324"/>
                </a:lnTo>
                <a:lnTo>
                  <a:pt x="710895" y="4182999"/>
                </a:lnTo>
                <a:lnTo>
                  <a:pt x="709307" y="4114800"/>
                </a:lnTo>
                <a:lnTo>
                  <a:pt x="710895" y="4046474"/>
                </a:lnTo>
                <a:lnTo>
                  <a:pt x="718832" y="3986149"/>
                </a:lnTo>
                <a:lnTo>
                  <a:pt x="729932" y="3933825"/>
                </a:lnTo>
                <a:lnTo>
                  <a:pt x="744220" y="3887724"/>
                </a:lnTo>
                <a:lnTo>
                  <a:pt x="760082" y="3846449"/>
                </a:lnTo>
                <a:lnTo>
                  <a:pt x="779132" y="3810000"/>
                </a:lnTo>
                <a:lnTo>
                  <a:pt x="817206" y="3733800"/>
                </a:lnTo>
                <a:lnTo>
                  <a:pt x="833081" y="3697224"/>
                </a:lnTo>
                <a:lnTo>
                  <a:pt x="848944" y="3655949"/>
                </a:lnTo>
                <a:lnTo>
                  <a:pt x="864819" y="3609975"/>
                </a:lnTo>
                <a:lnTo>
                  <a:pt x="875919" y="3557524"/>
                </a:lnTo>
                <a:lnTo>
                  <a:pt x="882269" y="3497199"/>
                </a:lnTo>
                <a:lnTo>
                  <a:pt x="885444" y="3427349"/>
                </a:lnTo>
                <a:lnTo>
                  <a:pt x="882269" y="3360674"/>
                </a:lnTo>
                <a:lnTo>
                  <a:pt x="875919" y="3300349"/>
                </a:lnTo>
                <a:lnTo>
                  <a:pt x="864819" y="3248025"/>
                </a:lnTo>
                <a:lnTo>
                  <a:pt x="848944" y="3201924"/>
                </a:lnTo>
                <a:lnTo>
                  <a:pt x="833081" y="3160649"/>
                </a:lnTo>
                <a:lnTo>
                  <a:pt x="817206" y="3124200"/>
                </a:lnTo>
                <a:lnTo>
                  <a:pt x="779132" y="3048000"/>
                </a:lnTo>
                <a:lnTo>
                  <a:pt x="760082" y="3011424"/>
                </a:lnTo>
                <a:lnTo>
                  <a:pt x="744220" y="2970149"/>
                </a:lnTo>
                <a:lnTo>
                  <a:pt x="729932" y="2924175"/>
                </a:lnTo>
                <a:lnTo>
                  <a:pt x="718832" y="2871724"/>
                </a:lnTo>
                <a:lnTo>
                  <a:pt x="710895" y="2811399"/>
                </a:lnTo>
                <a:lnTo>
                  <a:pt x="709307" y="2743200"/>
                </a:lnTo>
                <a:lnTo>
                  <a:pt x="710895" y="2674874"/>
                </a:lnTo>
                <a:lnTo>
                  <a:pt x="718832" y="2614549"/>
                </a:lnTo>
                <a:lnTo>
                  <a:pt x="729932" y="2562225"/>
                </a:lnTo>
                <a:lnTo>
                  <a:pt x="744220" y="2516124"/>
                </a:lnTo>
                <a:lnTo>
                  <a:pt x="760082" y="2474849"/>
                </a:lnTo>
                <a:lnTo>
                  <a:pt x="779132" y="2438400"/>
                </a:lnTo>
                <a:lnTo>
                  <a:pt x="817206" y="2362200"/>
                </a:lnTo>
                <a:lnTo>
                  <a:pt x="833081" y="2325624"/>
                </a:lnTo>
                <a:lnTo>
                  <a:pt x="848944" y="2284349"/>
                </a:lnTo>
                <a:lnTo>
                  <a:pt x="864819" y="2238375"/>
                </a:lnTo>
                <a:lnTo>
                  <a:pt x="875919" y="2185924"/>
                </a:lnTo>
                <a:lnTo>
                  <a:pt x="882269" y="2125599"/>
                </a:lnTo>
                <a:lnTo>
                  <a:pt x="885444" y="2057400"/>
                </a:lnTo>
                <a:lnTo>
                  <a:pt x="882269" y="1989074"/>
                </a:lnTo>
                <a:lnTo>
                  <a:pt x="875919" y="1928749"/>
                </a:lnTo>
                <a:lnTo>
                  <a:pt x="864819" y="1876425"/>
                </a:lnTo>
                <a:lnTo>
                  <a:pt x="848944" y="1830324"/>
                </a:lnTo>
                <a:lnTo>
                  <a:pt x="833081" y="1789049"/>
                </a:lnTo>
                <a:lnTo>
                  <a:pt x="817206" y="1752600"/>
                </a:lnTo>
                <a:lnTo>
                  <a:pt x="779132" y="1676400"/>
                </a:lnTo>
                <a:lnTo>
                  <a:pt x="760082" y="1639824"/>
                </a:lnTo>
                <a:lnTo>
                  <a:pt x="744220" y="1598549"/>
                </a:lnTo>
                <a:lnTo>
                  <a:pt x="729932" y="1552575"/>
                </a:lnTo>
                <a:lnTo>
                  <a:pt x="718832" y="1500124"/>
                </a:lnTo>
                <a:lnTo>
                  <a:pt x="710895" y="1439799"/>
                </a:lnTo>
                <a:lnTo>
                  <a:pt x="709307" y="1371600"/>
                </a:lnTo>
                <a:lnTo>
                  <a:pt x="710895" y="1303274"/>
                </a:lnTo>
                <a:lnTo>
                  <a:pt x="718832" y="1242949"/>
                </a:lnTo>
                <a:lnTo>
                  <a:pt x="729932" y="1190625"/>
                </a:lnTo>
                <a:lnTo>
                  <a:pt x="744220" y="1144524"/>
                </a:lnTo>
                <a:lnTo>
                  <a:pt x="760082" y="1103249"/>
                </a:lnTo>
                <a:lnTo>
                  <a:pt x="779132" y="1066800"/>
                </a:lnTo>
                <a:lnTo>
                  <a:pt x="817206" y="990600"/>
                </a:lnTo>
                <a:lnTo>
                  <a:pt x="833081" y="954024"/>
                </a:lnTo>
                <a:lnTo>
                  <a:pt x="848944" y="912749"/>
                </a:lnTo>
                <a:lnTo>
                  <a:pt x="864819" y="866775"/>
                </a:lnTo>
                <a:lnTo>
                  <a:pt x="875919" y="814324"/>
                </a:lnTo>
                <a:lnTo>
                  <a:pt x="882269" y="753999"/>
                </a:lnTo>
                <a:lnTo>
                  <a:pt x="885444" y="685800"/>
                </a:lnTo>
                <a:lnTo>
                  <a:pt x="882269" y="617474"/>
                </a:lnTo>
                <a:lnTo>
                  <a:pt x="875919" y="557149"/>
                </a:lnTo>
                <a:lnTo>
                  <a:pt x="864819" y="504825"/>
                </a:lnTo>
                <a:lnTo>
                  <a:pt x="848944" y="458724"/>
                </a:lnTo>
                <a:lnTo>
                  <a:pt x="833081" y="417449"/>
                </a:lnTo>
                <a:lnTo>
                  <a:pt x="817206" y="381000"/>
                </a:lnTo>
                <a:lnTo>
                  <a:pt x="779132" y="304800"/>
                </a:lnTo>
                <a:lnTo>
                  <a:pt x="760082" y="268224"/>
                </a:lnTo>
                <a:lnTo>
                  <a:pt x="744220" y="226949"/>
                </a:lnTo>
                <a:lnTo>
                  <a:pt x="729932" y="180975"/>
                </a:lnTo>
                <a:lnTo>
                  <a:pt x="718832" y="128524"/>
                </a:lnTo>
                <a:lnTo>
                  <a:pt x="710895" y="68199"/>
                </a:lnTo>
                <a:lnTo>
                  <a:pt x="709307" y="0"/>
                </a:lnTo>
                <a:close/>
              </a:path>
            </a:pathLst>
          </a:custGeom>
          <a:solidFill>
            <a:srgbClr val="2A1A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1908535" y="0"/>
            <a:ext cx="283845" cy="6858000"/>
          </a:xfrm>
          <a:custGeom>
            <a:avLst/>
            <a:gdLst/>
            <a:ahLst/>
            <a:cxnLst/>
            <a:rect l="l" t="t" r="r" b="b"/>
            <a:pathLst>
              <a:path w="283845" h="6858000">
                <a:moveTo>
                  <a:pt x="283464" y="0"/>
                </a:moveTo>
                <a:lnTo>
                  <a:pt x="0" y="0"/>
                </a:lnTo>
                <a:lnTo>
                  <a:pt x="0" y="6858000"/>
                </a:lnTo>
                <a:lnTo>
                  <a:pt x="283464" y="6858000"/>
                </a:lnTo>
                <a:lnTo>
                  <a:pt x="283464" y="0"/>
                </a:lnTo>
                <a:close/>
              </a:path>
            </a:pathLst>
          </a:custGeom>
          <a:solidFill>
            <a:srgbClr val="F8B322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9988295" y="286511"/>
            <a:ext cx="1776227" cy="1492764"/>
          </a:xfrm>
          <a:prstGeom prst="rect">
            <a:avLst/>
          </a:prstGeom>
        </p:spPr>
      </p:pic>
      <p:sp>
        <p:nvSpPr>
          <p:cNvPr id="5" name="object 5"/>
          <p:cNvSpPr txBox="1"/>
          <p:nvPr/>
        </p:nvSpPr>
        <p:spPr>
          <a:xfrm>
            <a:off x="1128471" y="1361059"/>
            <a:ext cx="9298940" cy="44157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746125">
              <a:lnSpc>
                <a:spcPct val="100000"/>
              </a:lnSpc>
              <a:spcBef>
                <a:spcPts val="100"/>
              </a:spcBef>
            </a:pPr>
            <a:r>
              <a:rPr sz="3600" b="1" spc="-30" dirty="0">
                <a:solidFill>
                  <a:srgbClr val="FFA615"/>
                </a:solidFill>
                <a:latin typeface="Times New Roman"/>
                <a:cs typeface="Times New Roman"/>
              </a:rPr>
              <a:t>COVID-</a:t>
            </a:r>
            <a:r>
              <a:rPr sz="3600" b="1" dirty="0">
                <a:solidFill>
                  <a:srgbClr val="FFA615"/>
                </a:solidFill>
                <a:latin typeface="Times New Roman"/>
                <a:cs typeface="Times New Roman"/>
              </a:rPr>
              <a:t>19</a:t>
            </a:r>
            <a:r>
              <a:rPr sz="3600" b="1" spc="-60" dirty="0">
                <a:solidFill>
                  <a:srgbClr val="FFA615"/>
                </a:solidFill>
                <a:latin typeface="Times New Roman"/>
                <a:cs typeface="Times New Roman"/>
              </a:rPr>
              <a:t> </a:t>
            </a:r>
            <a:r>
              <a:rPr sz="3600" dirty="0">
                <a:latin typeface="Times New Roman"/>
                <a:cs typeface="Times New Roman"/>
              </a:rPr>
              <a:t>–</a:t>
            </a:r>
            <a:r>
              <a:rPr sz="3600" spc="-45" dirty="0">
                <a:latin typeface="Times New Roman"/>
                <a:cs typeface="Times New Roman"/>
              </a:rPr>
              <a:t> </a:t>
            </a:r>
            <a:r>
              <a:rPr sz="3600" spc="-10" dirty="0">
                <a:latin typeface="Times New Roman"/>
                <a:cs typeface="Times New Roman"/>
              </a:rPr>
              <a:t>инфекционное</a:t>
            </a:r>
            <a:r>
              <a:rPr sz="3600" spc="-65" dirty="0">
                <a:latin typeface="Times New Roman"/>
                <a:cs typeface="Times New Roman"/>
              </a:rPr>
              <a:t> </a:t>
            </a:r>
            <a:r>
              <a:rPr sz="3600" spc="-10" dirty="0">
                <a:latin typeface="Times New Roman"/>
                <a:cs typeface="Times New Roman"/>
              </a:rPr>
              <a:t>заболевание, </a:t>
            </a:r>
            <a:r>
              <a:rPr sz="3600" dirty="0">
                <a:latin typeface="Times New Roman"/>
                <a:cs typeface="Times New Roman"/>
              </a:rPr>
              <a:t>вызванное</a:t>
            </a:r>
            <a:r>
              <a:rPr sz="3600" spc="-160" dirty="0">
                <a:latin typeface="Times New Roman"/>
                <a:cs typeface="Times New Roman"/>
              </a:rPr>
              <a:t> </a:t>
            </a:r>
            <a:r>
              <a:rPr sz="3600" dirty="0">
                <a:latin typeface="Times New Roman"/>
                <a:cs typeface="Times New Roman"/>
              </a:rPr>
              <a:t>последним</a:t>
            </a:r>
            <a:r>
              <a:rPr sz="3600" spc="-165" dirty="0">
                <a:latin typeface="Times New Roman"/>
                <a:cs typeface="Times New Roman"/>
              </a:rPr>
              <a:t> </a:t>
            </a:r>
            <a:r>
              <a:rPr sz="3600" dirty="0">
                <a:latin typeface="Times New Roman"/>
                <a:cs typeface="Times New Roman"/>
              </a:rPr>
              <a:t>из</a:t>
            </a:r>
            <a:r>
              <a:rPr sz="3600" spc="-150" dirty="0">
                <a:latin typeface="Times New Roman"/>
                <a:cs typeface="Times New Roman"/>
              </a:rPr>
              <a:t> </a:t>
            </a:r>
            <a:r>
              <a:rPr sz="3600" dirty="0">
                <a:latin typeface="Times New Roman"/>
                <a:cs typeface="Times New Roman"/>
              </a:rPr>
              <a:t>открытых</a:t>
            </a:r>
            <a:r>
              <a:rPr sz="3600" spc="-135" dirty="0">
                <a:latin typeface="Times New Roman"/>
                <a:cs typeface="Times New Roman"/>
              </a:rPr>
              <a:t> </a:t>
            </a:r>
            <a:r>
              <a:rPr sz="3600" spc="-10" dirty="0">
                <a:latin typeface="Times New Roman"/>
                <a:cs typeface="Times New Roman"/>
              </a:rPr>
              <a:t>вирусов </a:t>
            </a:r>
            <a:r>
              <a:rPr sz="3600" dirty="0">
                <a:latin typeface="Times New Roman"/>
                <a:cs typeface="Times New Roman"/>
              </a:rPr>
              <a:t>семейства</a:t>
            </a:r>
            <a:r>
              <a:rPr sz="3600" spc="-105" dirty="0">
                <a:latin typeface="Times New Roman"/>
                <a:cs typeface="Times New Roman"/>
              </a:rPr>
              <a:t> </a:t>
            </a:r>
            <a:r>
              <a:rPr sz="3600" spc="-10" dirty="0">
                <a:latin typeface="Times New Roman"/>
                <a:cs typeface="Times New Roman"/>
              </a:rPr>
              <a:t>коронавирусов.</a:t>
            </a:r>
            <a:r>
              <a:rPr sz="3600" spc="-125" dirty="0">
                <a:latin typeface="Times New Roman"/>
                <a:cs typeface="Times New Roman"/>
              </a:rPr>
              <a:t> </a:t>
            </a:r>
            <a:r>
              <a:rPr sz="3600" dirty="0">
                <a:latin typeface="Times New Roman"/>
                <a:cs typeface="Times New Roman"/>
              </a:rPr>
              <a:t>До</a:t>
            </a:r>
            <a:r>
              <a:rPr sz="3600" spc="-110" dirty="0">
                <a:latin typeface="Times New Roman"/>
                <a:cs typeface="Times New Roman"/>
              </a:rPr>
              <a:t> </a:t>
            </a:r>
            <a:r>
              <a:rPr sz="3600" spc="-10" dirty="0">
                <a:latin typeface="Times New Roman"/>
                <a:cs typeface="Times New Roman"/>
              </a:rPr>
              <a:t>вспышки</a:t>
            </a:r>
            <a:endParaRPr sz="3600">
              <a:latin typeface="Times New Roman"/>
              <a:cs typeface="Times New Roman"/>
            </a:endParaRPr>
          </a:p>
          <a:p>
            <a:pPr marL="12700" marR="5080">
              <a:lnSpc>
                <a:spcPct val="100000"/>
              </a:lnSpc>
            </a:pPr>
            <a:r>
              <a:rPr sz="3600" dirty="0">
                <a:latin typeface="Times New Roman"/>
                <a:cs typeface="Times New Roman"/>
              </a:rPr>
              <a:t>инфекции</a:t>
            </a:r>
            <a:r>
              <a:rPr sz="3600" spc="-20" dirty="0">
                <a:latin typeface="Times New Roman"/>
                <a:cs typeface="Times New Roman"/>
              </a:rPr>
              <a:t> </a:t>
            </a:r>
            <a:r>
              <a:rPr sz="3600" dirty="0">
                <a:latin typeface="Times New Roman"/>
                <a:cs typeface="Times New Roman"/>
              </a:rPr>
              <a:t>в</a:t>
            </a:r>
            <a:r>
              <a:rPr sz="3600" spc="-10" dirty="0">
                <a:latin typeface="Times New Roman"/>
                <a:cs typeface="Times New Roman"/>
              </a:rPr>
              <a:t> </a:t>
            </a:r>
            <a:r>
              <a:rPr sz="3600" dirty="0">
                <a:latin typeface="Times New Roman"/>
                <a:cs typeface="Times New Roman"/>
              </a:rPr>
              <a:t>Ухане,</a:t>
            </a:r>
            <a:r>
              <a:rPr sz="3600" spc="-5" dirty="0">
                <a:latin typeface="Times New Roman"/>
                <a:cs typeface="Times New Roman"/>
              </a:rPr>
              <a:t> </a:t>
            </a:r>
            <a:r>
              <a:rPr sz="3600" dirty="0">
                <a:latin typeface="Times New Roman"/>
                <a:cs typeface="Times New Roman"/>
              </a:rPr>
              <a:t>Китай, в</a:t>
            </a:r>
            <a:r>
              <a:rPr sz="3600" spc="-10" dirty="0">
                <a:latin typeface="Times New Roman"/>
                <a:cs typeface="Times New Roman"/>
              </a:rPr>
              <a:t> </a:t>
            </a:r>
            <a:r>
              <a:rPr sz="3600" dirty="0">
                <a:latin typeface="Times New Roman"/>
                <a:cs typeface="Times New Roman"/>
              </a:rPr>
              <a:t>декабре</a:t>
            </a:r>
            <a:r>
              <a:rPr sz="3600" spc="5" dirty="0">
                <a:latin typeface="Times New Roman"/>
                <a:cs typeface="Times New Roman"/>
              </a:rPr>
              <a:t> </a:t>
            </a:r>
            <a:r>
              <a:rPr sz="3600" dirty="0">
                <a:latin typeface="Times New Roman"/>
                <a:cs typeface="Times New Roman"/>
              </a:rPr>
              <a:t>2019</a:t>
            </a:r>
            <a:r>
              <a:rPr sz="3600" spc="-5" dirty="0">
                <a:latin typeface="Times New Roman"/>
                <a:cs typeface="Times New Roman"/>
              </a:rPr>
              <a:t> </a:t>
            </a:r>
            <a:r>
              <a:rPr sz="3600" dirty="0">
                <a:latin typeface="Times New Roman"/>
                <a:cs typeface="Times New Roman"/>
              </a:rPr>
              <a:t>г.</a:t>
            </a:r>
            <a:r>
              <a:rPr sz="3600" spc="-5" dirty="0">
                <a:latin typeface="Times New Roman"/>
                <a:cs typeface="Times New Roman"/>
              </a:rPr>
              <a:t> </a:t>
            </a:r>
            <a:r>
              <a:rPr sz="3600" spc="-50" dirty="0">
                <a:latin typeface="Times New Roman"/>
                <a:cs typeface="Times New Roman"/>
              </a:rPr>
              <a:t>о </a:t>
            </a:r>
            <a:r>
              <a:rPr sz="3600" dirty="0">
                <a:latin typeface="Times New Roman"/>
                <a:cs typeface="Times New Roman"/>
              </a:rPr>
              <a:t>новом</a:t>
            </a:r>
            <a:r>
              <a:rPr sz="3600" spc="-20" dirty="0">
                <a:latin typeface="Times New Roman"/>
                <a:cs typeface="Times New Roman"/>
              </a:rPr>
              <a:t> </a:t>
            </a:r>
            <a:r>
              <a:rPr sz="3600" dirty="0">
                <a:latin typeface="Times New Roman"/>
                <a:cs typeface="Times New Roman"/>
              </a:rPr>
              <a:t>вирусе</a:t>
            </a:r>
            <a:r>
              <a:rPr sz="3600" spc="-35" dirty="0">
                <a:latin typeface="Times New Roman"/>
                <a:cs typeface="Times New Roman"/>
              </a:rPr>
              <a:t> </a:t>
            </a:r>
            <a:r>
              <a:rPr sz="3600" dirty="0">
                <a:latin typeface="Times New Roman"/>
                <a:cs typeface="Times New Roman"/>
              </a:rPr>
              <a:t>и</a:t>
            </a:r>
            <a:r>
              <a:rPr sz="3600" spc="-15" dirty="0">
                <a:latin typeface="Times New Roman"/>
                <a:cs typeface="Times New Roman"/>
              </a:rPr>
              <a:t> </a:t>
            </a:r>
            <a:r>
              <a:rPr sz="3600" dirty="0">
                <a:latin typeface="Times New Roman"/>
                <a:cs typeface="Times New Roman"/>
              </a:rPr>
              <a:t>вызываемом</a:t>
            </a:r>
            <a:r>
              <a:rPr sz="3600" spc="-30" dirty="0">
                <a:latin typeface="Times New Roman"/>
                <a:cs typeface="Times New Roman"/>
              </a:rPr>
              <a:t> </a:t>
            </a:r>
            <a:r>
              <a:rPr sz="3600" dirty="0">
                <a:latin typeface="Times New Roman"/>
                <a:cs typeface="Times New Roman"/>
              </a:rPr>
              <a:t>им</a:t>
            </a:r>
            <a:r>
              <a:rPr sz="3600" spc="-15" dirty="0">
                <a:latin typeface="Times New Roman"/>
                <a:cs typeface="Times New Roman"/>
              </a:rPr>
              <a:t> </a:t>
            </a:r>
            <a:r>
              <a:rPr sz="3600" spc="-10" dirty="0">
                <a:latin typeface="Times New Roman"/>
                <a:cs typeface="Times New Roman"/>
              </a:rPr>
              <a:t>заболевании </a:t>
            </a:r>
            <a:r>
              <a:rPr sz="3600" dirty="0">
                <a:latin typeface="Times New Roman"/>
                <a:cs typeface="Times New Roman"/>
              </a:rPr>
              <a:t>известно</a:t>
            </a:r>
            <a:r>
              <a:rPr sz="3600" spc="-5" dirty="0">
                <a:latin typeface="Times New Roman"/>
                <a:cs typeface="Times New Roman"/>
              </a:rPr>
              <a:t> </a:t>
            </a:r>
            <a:r>
              <a:rPr sz="3600" dirty="0">
                <a:latin typeface="Times New Roman"/>
                <a:cs typeface="Times New Roman"/>
              </a:rPr>
              <a:t>не</a:t>
            </a:r>
            <a:r>
              <a:rPr sz="3600" spc="-5" dirty="0">
                <a:latin typeface="Times New Roman"/>
                <a:cs typeface="Times New Roman"/>
              </a:rPr>
              <a:t> </a:t>
            </a:r>
            <a:r>
              <a:rPr sz="3600" dirty="0">
                <a:latin typeface="Times New Roman"/>
                <a:cs typeface="Times New Roman"/>
              </a:rPr>
              <a:t>было. Сегодня</a:t>
            </a:r>
            <a:r>
              <a:rPr sz="3600" spc="-15" dirty="0">
                <a:latin typeface="Times New Roman"/>
                <a:cs typeface="Times New Roman"/>
              </a:rPr>
              <a:t> </a:t>
            </a:r>
            <a:r>
              <a:rPr sz="3600" dirty="0">
                <a:latin typeface="Times New Roman"/>
                <a:cs typeface="Times New Roman"/>
              </a:rPr>
              <a:t>вспышка</a:t>
            </a:r>
            <a:r>
              <a:rPr sz="3600" spc="-5" dirty="0">
                <a:latin typeface="Times New Roman"/>
                <a:cs typeface="Times New Roman"/>
              </a:rPr>
              <a:t> </a:t>
            </a:r>
            <a:r>
              <a:rPr sz="3600" dirty="0">
                <a:latin typeface="Times New Roman"/>
                <a:cs typeface="Times New Roman"/>
              </a:rPr>
              <a:t>COVID-</a:t>
            </a:r>
            <a:r>
              <a:rPr sz="3600" spc="-25" dirty="0">
                <a:latin typeface="Times New Roman"/>
                <a:cs typeface="Times New Roman"/>
              </a:rPr>
              <a:t>19 </a:t>
            </a:r>
            <a:r>
              <a:rPr sz="3600" b="1" dirty="0">
                <a:solidFill>
                  <a:srgbClr val="FFA615"/>
                </a:solidFill>
                <a:latin typeface="Times New Roman"/>
                <a:cs typeface="Times New Roman"/>
              </a:rPr>
              <a:t>переросла</a:t>
            </a:r>
            <a:r>
              <a:rPr sz="3600" b="1" spc="-20" dirty="0">
                <a:solidFill>
                  <a:srgbClr val="FFA615"/>
                </a:solidFill>
                <a:latin typeface="Times New Roman"/>
                <a:cs typeface="Times New Roman"/>
              </a:rPr>
              <a:t> </a:t>
            </a:r>
            <a:r>
              <a:rPr sz="3600" b="1" dirty="0">
                <a:solidFill>
                  <a:srgbClr val="FFA615"/>
                </a:solidFill>
                <a:latin typeface="Times New Roman"/>
                <a:cs typeface="Times New Roman"/>
              </a:rPr>
              <a:t>в</a:t>
            </a:r>
            <a:r>
              <a:rPr sz="3600" b="1" spc="-5" dirty="0">
                <a:solidFill>
                  <a:srgbClr val="FFA615"/>
                </a:solidFill>
                <a:latin typeface="Times New Roman"/>
                <a:cs typeface="Times New Roman"/>
              </a:rPr>
              <a:t> </a:t>
            </a:r>
            <a:r>
              <a:rPr sz="3600" b="1" dirty="0">
                <a:solidFill>
                  <a:srgbClr val="FFA615"/>
                </a:solidFill>
                <a:latin typeface="Times New Roman"/>
                <a:cs typeface="Times New Roman"/>
              </a:rPr>
              <a:t>пандемию</a:t>
            </a:r>
            <a:r>
              <a:rPr sz="3600" b="1" dirty="0">
                <a:latin typeface="Times New Roman"/>
                <a:cs typeface="Times New Roman"/>
              </a:rPr>
              <a:t>,</a:t>
            </a:r>
            <a:r>
              <a:rPr sz="3600" b="1" spc="-15" dirty="0">
                <a:latin typeface="Times New Roman"/>
                <a:cs typeface="Times New Roman"/>
              </a:rPr>
              <a:t> </a:t>
            </a:r>
            <a:r>
              <a:rPr sz="3600" dirty="0">
                <a:latin typeface="Times New Roman"/>
                <a:cs typeface="Times New Roman"/>
              </a:rPr>
              <a:t>охватившую</a:t>
            </a:r>
            <a:r>
              <a:rPr sz="3600" spc="-15" dirty="0">
                <a:latin typeface="Times New Roman"/>
                <a:cs typeface="Times New Roman"/>
              </a:rPr>
              <a:t> </a:t>
            </a:r>
            <a:r>
              <a:rPr sz="3600" spc="-10" dirty="0">
                <a:latin typeface="Times New Roman"/>
                <a:cs typeface="Times New Roman"/>
              </a:rPr>
              <a:t>многие</a:t>
            </a:r>
            <a:endParaRPr sz="36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3600" dirty="0">
                <a:latin typeface="Times New Roman"/>
                <a:cs typeface="Times New Roman"/>
              </a:rPr>
              <a:t>страны </a:t>
            </a:r>
            <a:r>
              <a:rPr sz="3600" spc="-20" dirty="0">
                <a:latin typeface="Times New Roman"/>
                <a:cs typeface="Times New Roman"/>
              </a:rPr>
              <a:t>мира</a:t>
            </a:r>
            <a:endParaRPr sz="36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3130042" y="302132"/>
            <a:ext cx="5334635" cy="6965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400" dirty="0">
                <a:solidFill>
                  <a:srgbClr val="FFA615"/>
                </a:solidFill>
                <a:latin typeface="Calibri"/>
                <a:cs typeface="Calibri"/>
              </a:rPr>
              <a:t>ЧТО</a:t>
            </a:r>
            <a:r>
              <a:rPr sz="4400" spc="-5" dirty="0">
                <a:solidFill>
                  <a:srgbClr val="FFA615"/>
                </a:solidFill>
                <a:latin typeface="Calibri"/>
                <a:cs typeface="Calibri"/>
              </a:rPr>
              <a:t> </a:t>
            </a:r>
            <a:r>
              <a:rPr sz="4400" dirty="0">
                <a:solidFill>
                  <a:srgbClr val="FFA615"/>
                </a:solidFill>
                <a:latin typeface="Calibri"/>
                <a:cs typeface="Calibri"/>
              </a:rPr>
              <a:t>ТАКОЕ</a:t>
            </a:r>
            <a:r>
              <a:rPr sz="4400" spc="-5" dirty="0">
                <a:solidFill>
                  <a:srgbClr val="FFA615"/>
                </a:solidFill>
                <a:latin typeface="Calibri"/>
                <a:cs typeface="Calibri"/>
              </a:rPr>
              <a:t> </a:t>
            </a:r>
            <a:r>
              <a:rPr sz="4400" spc="-10" dirty="0">
                <a:solidFill>
                  <a:srgbClr val="FFA615"/>
                </a:solidFill>
                <a:latin typeface="Calibri"/>
                <a:cs typeface="Calibri"/>
              </a:rPr>
              <a:t>COVID-</a:t>
            </a:r>
            <a:r>
              <a:rPr sz="4400" spc="-25" dirty="0">
                <a:solidFill>
                  <a:srgbClr val="FFA615"/>
                </a:solidFill>
                <a:latin typeface="Calibri"/>
                <a:cs typeface="Calibri"/>
              </a:rPr>
              <a:t>19</a:t>
            </a:r>
            <a:r>
              <a:rPr sz="4400" spc="-25" dirty="0">
                <a:solidFill>
                  <a:srgbClr val="FF0000"/>
                </a:solidFill>
                <a:latin typeface="Calibri"/>
                <a:cs typeface="Calibri"/>
              </a:rPr>
              <a:t>?</a:t>
            </a:r>
            <a:endParaRPr sz="4400">
              <a:latin typeface="Calibri"/>
              <a:cs typeface="Calibri"/>
            </a:endParaRPr>
          </a:p>
        </p:txBody>
      </p:sp>
      <p:pic>
        <p:nvPicPr>
          <p:cNvPr id="7" name="object 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9791700" y="4710684"/>
            <a:ext cx="1977390" cy="1978914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00811" y="0"/>
            <a:ext cx="1974342" cy="1660398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2800604" y="217170"/>
            <a:ext cx="6625590" cy="6965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400" dirty="0">
                <a:solidFill>
                  <a:srgbClr val="FFA615"/>
                </a:solidFill>
                <a:latin typeface="Times New Roman"/>
                <a:cs typeface="Times New Roman"/>
              </a:rPr>
              <a:t>Что</a:t>
            </a:r>
            <a:r>
              <a:rPr sz="4400" spc="-35" dirty="0">
                <a:solidFill>
                  <a:srgbClr val="FFA615"/>
                </a:solidFill>
                <a:latin typeface="Times New Roman"/>
                <a:cs typeface="Times New Roman"/>
              </a:rPr>
              <a:t> </a:t>
            </a:r>
            <a:r>
              <a:rPr sz="4400" dirty="0">
                <a:solidFill>
                  <a:srgbClr val="FFA615"/>
                </a:solidFill>
                <a:latin typeface="Times New Roman"/>
                <a:cs typeface="Times New Roman"/>
              </a:rPr>
              <a:t>такое</a:t>
            </a:r>
            <a:r>
              <a:rPr sz="4400" spc="-55" dirty="0">
                <a:solidFill>
                  <a:srgbClr val="FFA615"/>
                </a:solidFill>
                <a:latin typeface="Times New Roman"/>
                <a:cs typeface="Times New Roman"/>
              </a:rPr>
              <a:t> </a:t>
            </a:r>
            <a:r>
              <a:rPr sz="4400" dirty="0">
                <a:solidFill>
                  <a:srgbClr val="FFA615"/>
                </a:solidFill>
                <a:latin typeface="Times New Roman"/>
                <a:cs typeface="Times New Roman"/>
              </a:rPr>
              <a:t>коронавирус</a:t>
            </a:r>
            <a:r>
              <a:rPr sz="4400" spc="-25" dirty="0">
                <a:solidFill>
                  <a:srgbClr val="FFA615"/>
                </a:solidFill>
                <a:latin typeface="Times New Roman"/>
                <a:cs typeface="Times New Roman"/>
              </a:rPr>
              <a:t> </a:t>
            </a:r>
            <a:r>
              <a:rPr sz="4400" spc="-50" dirty="0">
                <a:solidFill>
                  <a:srgbClr val="FFA615"/>
                </a:solidFill>
                <a:latin typeface="Times New Roman"/>
                <a:cs typeface="Times New Roman"/>
              </a:rPr>
              <a:t>…</a:t>
            </a:r>
            <a:endParaRPr sz="44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548511" y="1568322"/>
            <a:ext cx="8447405" cy="44056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231775">
              <a:lnSpc>
                <a:spcPct val="100000"/>
              </a:lnSpc>
              <a:spcBef>
                <a:spcPts val="105"/>
              </a:spcBef>
            </a:pPr>
            <a:r>
              <a:rPr sz="3200" b="1" dirty="0">
                <a:latin typeface="Times New Roman"/>
                <a:cs typeface="Times New Roman"/>
              </a:rPr>
              <a:t>Коронавирус</a:t>
            </a:r>
            <a:r>
              <a:rPr sz="3200" b="1" spc="-50" dirty="0">
                <a:latin typeface="Times New Roman"/>
                <a:cs typeface="Times New Roman"/>
              </a:rPr>
              <a:t> </a:t>
            </a:r>
            <a:r>
              <a:rPr sz="3200" b="1" dirty="0">
                <a:solidFill>
                  <a:srgbClr val="9F6100"/>
                </a:solidFill>
                <a:latin typeface="Times New Roman"/>
                <a:cs typeface="Times New Roman"/>
              </a:rPr>
              <a:t>–</a:t>
            </a:r>
            <a:r>
              <a:rPr sz="3200" b="1" spc="-15" dirty="0">
                <a:solidFill>
                  <a:srgbClr val="9F6100"/>
                </a:solidFill>
                <a:latin typeface="Times New Roman"/>
                <a:cs typeface="Times New Roman"/>
              </a:rPr>
              <a:t> </a:t>
            </a:r>
            <a:r>
              <a:rPr sz="3200" b="1" dirty="0">
                <a:solidFill>
                  <a:srgbClr val="9F6100"/>
                </a:solidFill>
                <a:latin typeface="Times New Roman"/>
                <a:cs typeface="Times New Roman"/>
              </a:rPr>
              <a:t>это</a:t>
            </a:r>
            <a:r>
              <a:rPr sz="3200" b="1" spc="-5" dirty="0">
                <a:solidFill>
                  <a:srgbClr val="9F6100"/>
                </a:solidFill>
                <a:latin typeface="Times New Roman"/>
                <a:cs typeface="Times New Roman"/>
              </a:rPr>
              <a:t> </a:t>
            </a:r>
            <a:r>
              <a:rPr sz="3200" b="1" dirty="0">
                <a:solidFill>
                  <a:srgbClr val="9F6100"/>
                </a:solidFill>
                <a:latin typeface="Times New Roman"/>
                <a:cs typeface="Times New Roman"/>
              </a:rPr>
              <a:t>целое семейство</a:t>
            </a:r>
            <a:r>
              <a:rPr sz="3200" b="1" spc="-30" dirty="0">
                <a:solidFill>
                  <a:srgbClr val="9F6100"/>
                </a:solidFill>
                <a:latin typeface="Times New Roman"/>
                <a:cs typeface="Times New Roman"/>
              </a:rPr>
              <a:t> </a:t>
            </a:r>
            <a:r>
              <a:rPr sz="3200" b="1" spc="-10" dirty="0">
                <a:solidFill>
                  <a:srgbClr val="9F6100"/>
                </a:solidFill>
                <a:latin typeface="Times New Roman"/>
                <a:cs typeface="Times New Roman"/>
              </a:rPr>
              <a:t>вирусов, </a:t>
            </a:r>
            <a:r>
              <a:rPr sz="3200" b="1" dirty="0">
                <a:solidFill>
                  <a:srgbClr val="9F6100"/>
                </a:solidFill>
                <a:latin typeface="Times New Roman"/>
                <a:cs typeface="Times New Roman"/>
              </a:rPr>
              <a:t>которое</a:t>
            </a:r>
            <a:r>
              <a:rPr sz="3200" b="1" spc="-30" dirty="0">
                <a:solidFill>
                  <a:srgbClr val="9F6100"/>
                </a:solidFill>
                <a:latin typeface="Times New Roman"/>
                <a:cs typeface="Times New Roman"/>
              </a:rPr>
              <a:t> </a:t>
            </a:r>
            <a:r>
              <a:rPr sz="3200" b="1" dirty="0">
                <a:solidFill>
                  <a:srgbClr val="9F6100"/>
                </a:solidFill>
                <a:latin typeface="Times New Roman"/>
                <a:cs typeface="Times New Roman"/>
              </a:rPr>
              <a:t>включает</a:t>
            </a:r>
            <a:r>
              <a:rPr sz="3200" b="1" spc="-40" dirty="0">
                <a:solidFill>
                  <a:srgbClr val="9F6100"/>
                </a:solidFill>
                <a:latin typeface="Times New Roman"/>
                <a:cs typeface="Times New Roman"/>
              </a:rPr>
              <a:t> </a:t>
            </a:r>
            <a:r>
              <a:rPr sz="3200" b="1" dirty="0">
                <a:solidFill>
                  <a:srgbClr val="9F6100"/>
                </a:solidFill>
                <a:latin typeface="Times New Roman"/>
                <a:cs typeface="Times New Roman"/>
              </a:rPr>
              <a:t>более</a:t>
            </a:r>
            <a:r>
              <a:rPr sz="3200" b="1" spc="-30" dirty="0">
                <a:solidFill>
                  <a:srgbClr val="9F6100"/>
                </a:solidFill>
                <a:latin typeface="Times New Roman"/>
                <a:cs typeface="Times New Roman"/>
              </a:rPr>
              <a:t> </a:t>
            </a:r>
            <a:r>
              <a:rPr sz="3200" b="1" dirty="0">
                <a:solidFill>
                  <a:srgbClr val="9F6100"/>
                </a:solidFill>
                <a:latin typeface="Times New Roman"/>
                <a:cs typeface="Times New Roman"/>
              </a:rPr>
              <a:t>30</a:t>
            </a:r>
            <a:r>
              <a:rPr sz="3200" b="1" spc="-30" dirty="0">
                <a:solidFill>
                  <a:srgbClr val="9F6100"/>
                </a:solidFill>
                <a:latin typeface="Times New Roman"/>
                <a:cs typeface="Times New Roman"/>
              </a:rPr>
              <a:t> </a:t>
            </a:r>
            <a:r>
              <a:rPr sz="3200" b="1" dirty="0">
                <a:solidFill>
                  <a:srgbClr val="9F6100"/>
                </a:solidFill>
                <a:latin typeface="Times New Roman"/>
                <a:cs typeface="Times New Roman"/>
              </a:rPr>
              <a:t>видов.</a:t>
            </a:r>
            <a:r>
              <a:rPr sz="3200" b="1" spc="-25" dirty="0">
                <a:solidFill>
                  <a:srgbClr val="9F6100"/>
                </a:solidFill>
                <a:latin typeface="Times New Roman"/>
                <a:cs typeface="Times New Roman"/>
              </a:rPr>
              <a:t> </a:t>
            </a:r>
            <a:r>
              <a:rPr sz="3200" b="1" spc="-20" dirty="0">
                <a:solidFill>
                  <a:srgbClr val="9F6100"/>
                </a:solidFill>
                <a:latin typeface="Times New Roman"/>
                <a:cs typeface="Times New Roman"/>
              </a:rPr>
              <a:t>Виды </a:t>
            </a:r>
            <a:r>
              <a:rPr sz="3200" b="1" dirty="0">
                <a:solidFill>
                  <a:srgbClr val="9F6100"/>
                </a:solidFill>
                <a:latin typeface="Times New Roman"/>
                <a:cs typeface="Times New Roman"/>
              </a:rPr>
              <a:t>объединены</a:t>
            </a:r>
            <a:r>
              <a:rPr sz="3200" b="1" spc="-40" dirty="0">
                <a:solidFill>
                  <a:srgbClr val="9F6100"/>
                </a:solidFill>
                <a:latin typeface="Times New Roman"/>
                <a:cs typeface="Times New Roman"/>
              </a:rPr>
              <a:t> </a:t>
            </a:r>
            <a:r>
              <a:rPr sz="3200" b="1" dirty="0">
                <a:solidFill>
                  <a:srgbClr val="9F6100"/>
                </a:solidFill>
                <a:latin typeface="Times New Roman"/>
                <a:cs typeface="Times New Roman"/>
              </a:rPr>
              <a:t>в 2</a:t>
            </a:r>
            <a:r>
              <a:rPr sz="3200" b="1" spc="5" dirty="0">
                <a:solidFill>
                  <a:srgbClr val="9F6100"/>
                </a:solidFill>
                <a:latin typeface="Times New Roman"/>
                <a:cs typeface="Times New Roman"/>
              </a:rPr>
              <a:t> </a:t>
            </a:r>
            <a:r>
              <a:rPr sz="3200" b="1" spc="-10" dirty="0">
                <a:solidFill>
                  <a:srgbClr val="9F6100"/>
                </a:solidFill>
                <a:latin typeface="Times New Roman"/>
                <a:cs typeface="Times New Roman"/>
              </a:rPr>
              <a:t>подсемейства.</a:t>
            </a:r>
            <a:endParaRPr sz="3200">
              <a:latin typeface="Times New Roman"/>
              <a:cs typeface="Times New Roman"/>
            </a:endParaRPr>
          </a:p>
          <a:p>
            <a:pPr marL="12700" marR="5080">
              <a:lnSpc>
                <a:spcPct val="100000"/>
              </a:lnSpc>
            </a:pPr>
            <a:r>
              <a:rPr sz="3200" b="1" dirty="0">
                <a:solidFill>
                  <a:srgbClr val="9F6100"/>
                </a:solidFill>
                <a:latin typeface="Times New Roman"/>
                <a:cs typeface="Times New Roman"/>
              </a:rPr>
              <a:t>Они</a:t>
            </a:r>
            <a:r>
              <a:rPr sz="3200" b="1" spc="-10" dirty="0">
                <a:solidFill>
                  <a:srgbClr val="9F6100"/>
                </a:solidFill>
                <a:latin typeface="Times New Roman"/>
                <a:cs typeface="Times New Roman"/>
              </a:rPr>
              <a:t> </a:t>
            </a:r>
            <a:r>
              <a:rPr sz="3200" b="1" dirty="0">
                <a:solidFill>
                  <a:srgbClr val="9F6100"/>
                </a:solidFill>
                <a:latin typeface="Times New Roman"/>
                <a:cs typeface="Times New Roman"/>
              </a:rPr>
              <a:t>могут</a:t>
            </a:r>
            <a:r>
              <a:rPr sz="3200" b="1" spc="-35" dirty="0">
                <a:solidFill>
                  <a:srgbClr val="9F6100"/>
                </a:solidFill>
                <a:latin typeface="Times New Roman"/>
                <a:cs typeface="Times New Roman"/>
              </a:rPr>
              <a:t> </a:t>
            </a:r>
            <a:r>
              <a:rPr sz="3200" b="1" dirty="0">
                <a:solidFill>
                  <a:srgbClr val="9F6100"/>
                </a:solidFill>
                <a:latin typeface="Times New Roman"/>
                <a:cs typeface="Times New Roman"/>
              </a:rPr>
              <a:t>заражать</a:t>
            </a:r>
            <a:r>
              <a:rPr sz="3200" b="1" spc="-45" dirty="0">
                <a:solidFill>
                  <a:srgbClr val="9F6100"/>
                </a:solidFill>
                <a:latin typeface="Times New Roman"/>
                <a:cs typeface="Times New Roman"/>
              </a:rPr>
              <a:t> </a:t>
            </a:r>
            <a:r>
              <a:rPr sz="3200" b="1" dirty="0">
                <a:solidFill>
                  <a:srgbClr val="9F6100"/>
                </a:solidFill>
                <a:latin typeface="Times New Roman"/>
                <a:cs typeface="Times New Roman"/>
              </a:rPr>
              <a:t>не</a:t>
            </a:r>
            <a:r>
              <a:rPr sz="3200" b="1" spc="-5" dirty="0">
                <a:solidFill>
                  <a:srgbClr val="9F6100"/>
                </a:solidFill>
                <a:latin typeface="Times New Roman"/>
                <a:cs typeface="Times New Roman"/>
              </a:rPr>
              <a:t> </a:t>
            </a:r>
            <a:r>
              <a:rPr sz="3200" b="1" dirty="0">
                <a:solidFill>
                  <a:srgbClr val="9F6100"/>
                </a:solidFill>
                <a:latin typeface="Times New Roman"/>
                <a:cs typeface="Times New Roman"/>
              </a:rPr>
              <a:t>только</a:t>
            </a:r>
            <a:r>
              <a:rPr sz="3200" b="1" spc="-20" dirty="0">
                <a:solidFill>
                  <a:srgbClr val="9F6100"/>
                </a:solidFill>
                <a:latin typeface="Times New Roman"/>
                <a:cs typeface="Times New Roman"/>
              </a:rPr>
              <a:t> </a:t>
            </a:r>
            <a:r>
              <a:rPr sz="3200" b="1" dirty="0">
                <a:solidFill>
                  <a:srgbClr val="9F6100"/>
                </a:solidFill>
                <a:latin typeface="Times New Roman"/>
                <a:cs typeface="Times New Roman"/>
              </a:rPr>
              <a:t>человека,</a:t>
            </a:r>
            <a:r>
              <a:rPr sz="3200" b="1" spc="-35" dirty="0">
                <a:solidFill>
                  <a:srgbClr val="9F6100"/>
                </a:solidFill>
                <a:latin typeface="Times New Roman"/>
                <a:cs typeface="Times New Roman"/>
              </a:rPr>
              <a:t> </a:t>
            </a:r>
            <a:r>
              <a:rPr sz="3200" b="1" dirty="0">
                <a:solidFill>
                  <a:srgbClr val="9F6100"/>
                </a:solidFill>
                <a:latin typeface="Times New Roman"/>
                <a:cs typeface="Times New Roman"/>
              </a:rPr>
              <a:t>но</a:t>
            </a:r>
            <a:r>
              <a:rPr sz="3200" b="1" spc="-10" dirty="0">
                <a:solidFill>
                  <a:srgbClr val="9F6100"/>
                </a:solidFill>
                <a:latin typeface="Times New Roman"/>
                <a:cs typeface="Times New Roman"/>
              </a:rPr>
              <a:t> </a:t>
            </a:r>
            <a:r>
              <a:rPr sz="3200" b="1" spc="-50" dirty="0">
                <a:solidFill>
                  <a:srgbClr val="9F6100"/>
                </a:solidFill>
                <a:latin typeface="Times New Roman"/>
                <a:cs typeface="Times New Roman"/>
              </a:rPr>
              <a:t>и </a:t>
            </a:r>
            <a:r>
              <a:rPr sz="3200" b="1" dirty="0">
                <a:solidFill>
                  <a:srgbClr val="9F6100"/>
                </a:solidFill>
                <a:latin typeface="Times New Roman"/>
                <a:cs typeface="Times New Roman"/>
              </a:rPr>
              <a:t>животных</a:t>
            </a:r>
            <a:r>
              <a:rPr sz="3200" b="1" spc="-30" dirty="0">
                <a:solidFill>
                  <a:srgbClr val="9F6100"/>
                </a:solidFill>
                <a:latin typeface="Times New Roman"/>
                <a:cs typeface="Times New Roman"/>
              </a:rPr>
              <a:t> </a:t>
            </a:r>
            <a:r>
              <a:rPr sz="3200" b="1" dirty="0">
                <a:solidFill>
                  <a:srgbClr val="9F6100"/>
                </a:solidFill>
                <a:latin typeface="Times New Roman"/>
                <a:cs typeface="Times New Roman"/>
              </a:rPr>
              <a:t>–</a:t>
            </a:r>
            <a:r>
              <a:rPr sz="3200" b="1" spc="-20" dirty="0">
                <a:solidFill>
                  <a:srgbClr val="9F6100"/>
                </a:solidFill>
                <a:latin typeface="Times New Roman"/>
                <a:cs typeface="Times New Roman"/>
              </a:rPr>
              <a:t> </a:t>
            </a:r>
            <a:r>
              <a:rPr sz="3200" b="1" dirty="0">
                <a:solidFill>
                  <a:srgbClr val="9F6100"/>
                </a:solidFill>
                <a:latin typeface="Times New Roman"/>
                <a:cs typeface="Times New Roman"/>
              </a:rPr>
              <a:t>кошек,</a:t>
            </a:r>
            <a:r>
              <a:rPr sz="3200" b="1" spc="-15" dirty="0">
                <a:solidFill>
                  <a:srgbClr val="9F6100"/>
                </a:solidFill>
                <a:latin typeface="Times New Roman"/>
                <a:cs typeface="Times New Roman"/>
              </a:rPr>
              <a:t> </a:t>
            </a:r>
            <a:r>
              <a:rPr sz="3200" b="1" dirty="0">
                <a:solidFill>
                  <a:srgbClr val="9F6100"/>
                </a:solidFill>
                <a:latin typeface="Times New Roman"/>
                <a:cs typeface="Times New Roman"/>
              </a:rPr>
              <a:t>собак,</a:t>
            </a:r>
            <a:r>
              <a:rPr sz="3200" b="1" spc="-40" dirty="0">
                <a:solidFill>
                  <a:srgbClr val="9F6100"/>
                </a:solidFill>
                <a:latin typeface="Times New Roman"/>
                <a:cs typeface="Times New Roman"/>
              </a:rPr>
              <a:t> </a:t>
            </a:r>
            <a:r>
              <a:rPr sz="3200" b="1" dirty="0">
                <a:solidFill>
                  <a:srgbClr val="9F6100"/>
                </a:solidFill>
                <a:latin typeface="Times New Roman"/>
                <a:cs typeface="Times New Roman"/>
              </a:rPr>
              <a:t>птиц,</a:t>
            </a:r>
            <a:r>
              <a:rPr sz="3200" b="1" spc="-15" dirty="0">
                <a:solidFill>
                  <a:srgbClr val="9F6100"/>
                </a:solidFill>
                <a:latin typeface="Times New Roman"/>
                <a:cs typeface="Times New Roman"/>
              </a:rPr>
              <a:t> </a:t>
            </a:r>
            <a:r>
              <a:rPr sz="3200" b="1" dirty="0">
                <a:solidFill>
                  <a:srgbClr val="9F6100"/>
                </a:solidFill>
                <a:latin typeface="Times New Roman"/>
                <a:cs typeface="Times New Roman"/>
              </a:rPr>
              <a:t>свиней</a:t>
            </a:r>
            <a:r>
              <a:rPr sz="3200" b="1" spc="-10" dirty="0">
                <a:solidFill>
                  <a:srgbClr val="9F6100"/>
                </a:solidFill>
                <a:latin typeface="Times New Roman"/>
                <a:cs typeface="Times New Roman"/>
              </a:rPr>
              <a:t> </a:t>
            </a:r>
            <a:r>
              <a:rPr sz="3200" b="1" spc="-50" dirty="0">
                <a:solidFill>
                  <a:srgbClr val="9F6100"/>
                </a:solidFill>
                <a:latin typeface="Times New Roman"/>
                <a:cs typeface="Times New Roman"/>
              </a:rPr>
              <a:t>и </a:t>
            </a:r>
            <a:r>
              <a:rPr sz="3200" b="1" dirty="0">
                <a:solidFill>
                  <a:srgbClr val="9F6100"/>
                </a:solidFill>
                <a:latin typeface="Times New Roman"/>
                <a:cs typeface="Times New Roman"/>
              </a:rPr>
              <a:t>крупный</a:t>
            </a:r>
            <a:r>
              <a:rPr sz="3200" b="1" spc="-35" dirty="0">
                <a:solidFill>
                  <a:srgbClr val="9F6100"/>
                </a:solidFill>
                <a:latin typeface="Times New Roman"/>
                <a:cs typeface="Times New Roman"/>
              </a:rPr>
              <a:t> </a:t>
            </a:r>
            <a:r>
              <a:rPr sz="3200" b="1" dirty="0">
                <a:solidFill>
                  <a:srgbClr val="9F6100"/>
                </a:solidFill>
                <a:latin typeface="Times New Roman"/>
                <a:cs typeface="Times New Roman"/>
              </a:rPr>
              <a:t>рогатый</a:t>
            </a:r>
            <a:r>
              <a:rPr sz="3200" b="1" spc="-35" dirty="0">
                <a:solidFill>
                  <a:srgbClr val="9F6100"/>
                </a:solidFill>
                <a:latin typeface="Times New Roman"/>
                <a:cs typeface="Times New Roman"/>
              </a:rPr>
              <a:t> </a:t>
            </a:r>
            <a:r>
              <a:rPr sz="3200" b="1" spc="-20" dirty="0">
                <a:solidFill>
                  <a:srgbClr val="9F6100"/>
                </a:solidFill>
                <a:latin typeface="Times New Roman"/>
                <a:cs typeface="Times New Roman"/>
              </a:rPr>
              <a:t>скот</a:t>
            </a:r>
            <a:endParaRPr sz="3200">
              <a:latin typeface="Times New Roman"/>
              <a:cs typeface="Times New Roman"/>
            </a:endParaRPr>
          </a:p>
          <a:p>
            <a:pPr marL="12700" marR="180340">
              <a:lnSpc>
                <a:spcPct val="100000"/>
              </a:lnSpc>
            </a:pPr>
            <a:r>
              <a:rPr sz="3200" b="1" dirty="0">
                <a:solidFill>
                  <a:srgbClr val="9F6100"/>
                </a:solidFill>
                <a:latin typeface="Times New Roman"/>
                <a:cs typeface="Times New Roman"/>
              </a:rPr>
              <a:t>Своё</a:t>
            </a:r>
            <a:r>
              <a:rPr sz="3200" b="1" spc="-45" dirty="0">
                <a:solidFill>
                  <a:srgbClr val="9F6100"/>
                </a:solidFill>
                <a:latin typeface="Times New Roman"/>
                <a:cs typeface="Times New Roman"/>
              </a:rPr>
              <a:t> </a:t>
            </a:r>
            <a:r>
              <a:rPr sz="3200" b="1" dirty="0">
                <a:solidFill>
                  <a:srgbClr val="9F6100"/>
                </a:solidFill>
                <a:latin typeface="Times New Roman"/>
                <a:cs typeface="Times New Roman"/>
              </a:rPr>
              <a:t>название</a:t>
            </a:r>
            <a:r>
              <a:rPr sz="3200" b="1" spc="-25" dirty="0">
                <a:solidFill>
                  <a:srgbClr val="9F6100"/>
                </a:solidFill>
                <a:latin typeface="Times New Roman"/>
                <a:cs typeface="Times New Roman"/>
              </a:rPr>
              <a:t> </a:t>
            </a:r>
            <a:r>
              <a:rPr sz="3200" b="1" dirty="0">
                <a:solidFill>
                  <a:srgbClr val="9F6100"/>
                </a:solidFill>
                <a:latin typeface="Times New Roman"/>
                <a:cs typeface="Times New Roman"/>
              </a:rPr>
              <a:t>он</a:t>
            </a:r>
            <a:r>
              <a:rPr sz="3200" b="1" spc="-15" dirty="0">
                <a:solidFill>
                  <a:srgbClr val="9F6100"/>
                </a:solidFill>
                <a:latin typeface="Times New Roman"/>
                <a:cs typeface="Times New Roman"/>
              </a:rPr>
              <a:t> </a:t>
            </a:r>
            <a:r>
              <a:rPr sz="3200" b="1" dirty="0">
                <a:solidFill>
                  <a:srgbClr val="9F6100"/>
                </a:solidFill>
                <a:latin typeface="Times New Roman"/>
                <a:cs typeface="Times New Roman"/>
              </a:rPr>
              <a:t>получил</a:t>
            </a:r>
            <a:r>
              <a:rPr sz="3200" b="1" spc="-45" dirty="0">
                <a:solidFill>
                  <a:srgbClr val="9F6100"/>
                </a:solidFill>
                <a:latin typeface="Times New Roman"/>
                <a:cs typeface="Times New Roman"/>
              </a:rPr>
              <a:t> </a:t>
            </a:r>
            <a:r>
              <a:rPr sz="3200" b="1" dirty="0">
                <a:solidFill>
                  <a:srgbClr val="9F6100"/>
                </a:solidFill>
                <a:latin typeface="Times New Roman"/>
                <a:cs typeface="Times New Roman"/>
              </a:rPr>
              <a:t>из-за</a:t>
            </a:r>
            <a:r>
              <a:rPr sz="3200" b="1" spc="-20" dirty="0">
                <a:solidFill>
                  <a:srgbClr val="9F6100"/>
                </a:solidFill>
                <a:latin typeface="Times New Roman"/>
                <a:cs typeface="Times New Roman"/>
              </a:rPr>
              <a:t> </a:t>
            </a:r>
            <a:r>
              <a:rPr sz="3200" b="1" dirty="0">
                <a:solidFill>
                  <a:srgbClr val="9F6100"/>
                </a:solidFill>
                <a:latin typeface="Times New Roman"/>
                <a:cs typeface="Times New Roman"/>
              </a:rPr>
              <a:t>ворсинок</a:t>
            </a:r>
            <a:r>
              <a:rPr sz="3200" b="1" spc="-35" dirty="0">
                <a:solidFill>
                  <a:srgbClr val="9F6100"/>
                </a:solidFill>
                <a:latin typeface="Times New Roman"/>
                <a:cs typeface="Times New Roman"/>
              </a:rPr>
              <a:t> </a:t>
            </a:r>
            <a:r>
              <a:rPr sz="3200" b="1" spc="-25" dirty="0">
                <a:solidFill>
                  <a:srgbClr val="9F6100"/>
                </a:solidFill>
                <a:latin typeface="Times New Roman"/>
                <a:cs typeface="Times New Roman"/>
              </a:rPr>
              <a:t>на </a:t>
            </a:r>
            <a:r>
              <a:rPr sz="3200" b="1" spc="-10" dirty="0">
                <a:solidFill>
                  <a:srgbClr val="9F6100"/>
                </a:solidFill>
                <a:latin typeface="Times New Roman"/>
                <a:cs typeface="Times New Roman"/>
              </a:rPr>
              <a:t>оболочке,</a:t>
            </a:r>
            <a:r>
              <a:rPr sz="3200" b="1" spc="-114" dirty="0">
                <a:solidFill>
                  <a:srgbClr val="9F6100"/>
                </a:solidFill>
                <a:latin typeface="Times New Roman"/>
                <a:cs typeface="Times New Roman"/>
              </a:rPr>
              <a:t> </a:t>
            </a:r>
            <a:r>
              <a:rPr sz="3200" b="1" dirty="0">
                <a:solidFill>
                  <a:srgbClr val="9F6100"/>
                </a:solidFill>
                <a:latin typeface="Times New Roman"/>
                <a:cs typeface="Times New Roman"/>
              </a:rPr>
              <a:t>которые</a:t>
            </a:r>
            <a:r>
              <a:rPr sz="3200" b="1" spc="-110" dirty="0">
                <a:solidFill>
                  <a:srgbClr val="9F6100"/>
                </a:solidFill>
                <a:latin typeface="Times New Roman"/>
                <a:cs typeface="Times New Roman"/>
              </a:rPr>
              <a:t> </a:t>
            </a:r>
            <a:r>
              <a:rPr sz="3200" b="1" dirty="0">
                <a:solidFill>
                  <a:srgbClr val="9F6100"/>
                </a:solidFill>
                <a:latin typeface="Times New Roman"/>
                <a:cs typeface="Times New Roman"/>
              </a:rPr>
              <a:t>по</a:t>
            </a:r>
            <a:r>
              <a:rPr sz="3200" b="1" spc="-85" dirty="0">
                <a:solidFill>
                  <a:srgbClr val="9F6100"/>
                </a:solidFill>
                <a:latin typeface="Times New Roman"/>
                <a:cs typeface="Times New Roman"/>
              </a:rPr>
              <a:t> </a:t>
            </a:r>
            <a:r>
              <a:rPr sz="3200" b="1" dirty="0">
                <a:solidFill>
                  <a:srgbClr val="9F6100"/>
                </a:solidFill>
                <a:latin typeface="Times New Roman"/>
                <a:cs typeface="Times New Roman"/>
              </a:rPr>
              <a:t>форме</a:t>
            </a:r>
            <a:r>
              <a:rPr sz="3200" b="1" spc="-90" dirty="0">
                <a:solidFill>
                  <a:srgbClr val="9F6100"/>
                </a:solidFill>
                <a:latin typeface="Times New Roman"/>
                <a:cs typeface="Times New Roman"/>
              </a:rPr>
              <a:t> </a:t>
            </a:r>
            <a:r>
              <a:rPr sz="3200" b="1" spc="-10" dirty="0">
                <a:solidFill>
                  <a:srgbClr val="9F6100"/>
                </a:solidFill>
                <a:latin typeface="Times New Roman"/>
                <a:cs typeface="Times New Roman"/>
              </a:rPr>
              <a:t>напоминают</a:t>
            </a:r>
            <a:endParaRPr sz="3200">
              <a:latin typeface="Times New Roman"/>
              <a:cs typeface="Times New Roman"/>
            </a:endParaRPr>
          </a:p>
          <a:p>
            <a:pPr marL="12700">
              <a:lnSpc>
                <a:spcPts val="3760"/>
              </a:lnSpc>
            </a:pPr>
            <a:r>
              <a:rPr sz="3200" b="1" dirty="0">
                <a:solidFill>
                  <a:srgbClr val="9F6100"/>
                </a:solidFill>
                <a:latin typeface="Times New Roman"/>
                <a:cs typeface="Times New Roman"/>
              </a:rPr>
              <a:t>солнечную</a:t>
            </a:r>
            <a:r>
              <a:rPr sz="3200" b="1" spc="-95" dirty="0">
                <a:solidFill>
                  <a:srgbClr val="9F6100"/>
                </a:solidFill>
                <a:latin typeface="Times New Roman"/>
                <a:cs typeface="Times New Roman"/>
              </a:rPr>
              <a:t> </a:t>
            </a:r>
            <a:r>
              <a:rPr sz="3200" b="1" dirty="0">
                <a:solidFill>
                  <a:srgbClr val="9F6100"/>
                </a:solidFill>
                <a:latin typeface="Times New Roman"/>
                <a:cs typeface="Times New Roman"/>
              </a:rPr>
              <a:t>корону</a:t>
            </a:r>
            <a:r>
              <a:rPr sz="3200" b="1" spc="-55" dirty="0">
                <a:solidFill>
                  <a:srgbClr val="9F6100"/>
                </a:solidFill>
                <a:latin typeface="Times New Roman"/>
                <a:cs typeface="Times New Roman"/>
              </a:rPr>
              <a:t> </a:t>
            </a:r>
            <a:r>
              <a:rPr sz="3200" b="1" dirty="0">
                <a:solidFill>
                  <a:srgbClr val="9F6100"/>
                </a:solidFill>
                <a:latin typeface="Times New Roman"/>
                <a:cs typeface="Times New Roman"/>
              </a:rPr>
              <a:t>во</a:t>
            </a:r>
            <a:r>
              <a:rPr sz="3200" b="1" spc="-50" dirty="0">
                <a:solidFill>
                  <a:srgbClr val="9F6100"/>
                </a:solidFill>
                <a:latin typeface="Times New Roman"/>
                <a:cs typeface="Times New Roman"/>
              </a:rPr>
              <a:t> </a:t>
            </a:r>
            <a:r>
              <a:rPr sz="3200" b="1" dirty="0">
                <a:solidFill>
                  <a:srgbClr val="9F6100"/>
                </a:solidFill>
                <a:latin typeface="Times New Roman"/>
                <a:cs typeface="Times New Roman"/>
              </a:rPr>
              <a:t>время</a:t>
            </a:r>
            <a:r>
              <a:rPr sz="3200" b="1" spc="-45" dirty="0">
                <a:solidFill>
                  <a:srgbClr val="9F6100"/>
                </a:solidFill>
                <a:latin typeface="Times New Roman"/>
                <a:cs typeface="Times New Roman"/>
              </a:rPr>
              <a:t> </a:t>
            </a:r>
            <a:r>
              <a:rPr sz="3200" b="1" spc="-10" dirty="0">
                <a:solidFill>
                  <a:srgbClr val="9F6100"/>
                </a:solidFill>
                <a:latin typeface="Times New Roman"/>
                <a:cs typeface="Times New Roman"/>
              </a:rPr>
              <a:t>затмения.</a:t>
            </a:r>
            <a:endParaRPr sz="3200">
              <a:latin typeface="Times New Roman"/>
              <a:cs typeface="Times New Roman"/>
            </a:endParaRPr>
          </a:p>
        </p:txBody>
      </p:sp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9480804" y="4524753"/>
            <a:ext cx="2327909" cy="2330958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9962388" y="352043"/>
            <a:ext cx="1863090" cy="226695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83463" y="0"/>
            <a:ext cx="11908790" cy="6858000"/>
          </a:xfrm>
          <a:custGeom>
            <a:avLst/>
            <a:gdLst/>
            <a:ahLst/>
            <a:cxnLst/>
            <a:rect l="l" t="t" r="r" b="b"/>
            <a:pathLst>
              <a:path w="11908790" h="6858000">
                <a:moveTo>
                  <a:pt x="0" y="6858000"/>
                </a:moveTo>
                <a:lnTo>
                  <a:pt x="11908536" y="6858000"/>
                </a:lnTo>
                <a:lnTo>
                  <a:pt x="11908536" y="0"/>
                </a:lnTo>
                <a:lnTo>
                  <a:pt x="0" y="0"/>
                </a:lnTo>
                <a:lnTo>
                  <a:pt x="0" y="6858000"/>
                </a:lnTo>
                <a:close/>
              </a:path>
            </a:pathLst>
          </a:custGeom>
          <a:solidFill>
            <a:srgbClr val="F8B322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" name="object 3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4" name="object 4"/>
            <p:cNvSpPr/>
            <p:nvPr/>
          </p:nvSpPr>
          <p:spPr>
            <a:xfrm>
              <a:off x="3557015" y="630936"/>
              <a:ext cx="5234940" cy="5229225"/>
            </a:xfrm>
            <a:custGeom>
              <a:avLst/>
              <a:gdLst/>
              <a:ahLst/>
              <a:cxnLst/>
              <a:rect l="l" t="t" r="r" b="b"/>
              <a:pathLst>
                <a:path w="5234940" h="5229225">
                  <a:moveTo>
                    <a:pt x="2617470" y="0"/>
                  </a:moveTo>
                  <a:lnTo>
                    <a:pt x="2566670" y="4699"/>
                  </a:lnTo>
                  <a:lnTo>
                    <a:pt x="2517521" y="17399"/>
                  </a:lnTo>
                  <a:lnTo>
                    <a:pt x="2469896" y="36449"/>
                  </a:lnTo>
                  <a:lnTo>
                    <a:pt x="2420620" y="60325"/>
                  </a:lnTo>
                  <a:lnTo>
                    <a:pt x="2374646" y="87249"/>
                  </a:lnTo>
                  <a:lnTo>
                    <a:pt x="2327021" y="115824"/>
                  </a:lnTo>
                  <a:lnTo>
                    <a:pt x="2231771" y="166624"/>
                  </a:lnTo>
                  <a:lnTo>
                    <a:pt x="2184146" y="185674"/>
                  </a:lnTo>
                  <a:lnTo>
                    <a:pt x="2134870" y="198374"/>
                  </a:lnTo>
                  <a:lnTo>
                    <a:pt x="2085721" y="204724"/>
                  </a:lnTo>
                  <a:lnTo>
                    <a:pt x="2033397" y="204724"/>
                  </a:lnTo>
                  <a:lnTo>
                    <a:pt x="1979422" y="201549"/>
                  </a:lnTo>
                  <a:lnTo>
                    <a:pt x="1925447" y="195199"/>
                  </a:lnTo>
                  <a:lnTo>
                    <a:pt x="1871472" y="187325"/>
                  </a:lnTo>
                  <a:lnTo>
                    <a:pt x="1817497" y="180975"/>
                  </a:lnTo>
                  <a:lnTo>
                    <a:pt x="1763522" y="176149"/>
                  </a:lnTo>
                  <a:lnTo>
                    <a:pt x="1712722" y="177800"/>
                  </a:lnTo>
                  <a:lnTo>
                    <a:pt x="1663446" y="184150"/>
                  </a:lnTo>
                  <a:lnTo>
                    <a:pt x="1615821" y="198374"/>
                  </a:lnTo>
                  <a:lnTo>
                    <a:pt x="1576197" y="219075"/>
                  </a:lnTo>
                  <a:lnTo>
                    <a:pt x="1538097" y="245999"/>
                  </a:lnTo>
                  <a:lnTo>
                    <a:pt x="1504823" y="277749"/>
                  </a:lnTo>
                  <a:lnTo>
                    <a:pt x="1471422" y="314325"/>
                  </a:lnTo>
                  <a:lnTo>
                    <a:pt x="1441323" y="352425"/>
                  </a:lnTo>
                  <a:lnTo>
                    <a:pt x="1380998" y="431800"/>
                  </a:lnTo>
                  <a:lnTo>
                    <a:pt x="1350772" y="469900"/>
                  </a:lnTo>
                  <a:lnTo>
                    <a:pt x="1319022" y="506349"/>
                  </a:lnTo>
                  <a:lnTo>
                    <a:pt x="1282573" y="538099"/>
                  </a:lnTo>
                  <a:lnTo>
                    <a:pt x="1247648" y="566674"/>
                  </a:lnTo>
                  <a:lnTo>
                    <a:pt x="1207897" y="588899"/>
                  </a:lnTo>
                  <a:lnTo>
                    <a:pt x="1165098" y="607949"/>
                  </a:lnTo>
                  <a:lnTo>
                    <a:pt x="1118997" y="623824"/>
                  </a:lnTo>
                  <a:lnTo>
                    <a:pt x="1071372" y="638175"/>
                  </a:lnTo>
                  <a:lnTo>
                    <a:pt x="1023874" y="650875"/>
                  </a:lnTo>
                  <a:lnTo>
                    <a:pt x="974598" y="663575"/>
                  </a:lnTo>
                  <a:lnTo>
                    <a:pt x="928624" y="677799"/>
                  </a:lnTo>
                  <a:lnTo>
                    <a:pt x="882523" y="693674"/>
                  </a:lnTo>
                  <a:lnTo>
                    <a:pt x="839724" y="712724"/>
                  </a:lnTo>
                  <a:lnTo>
                    <a:pt x="801624" y="736600"/>
                  </a:lnTo>
                  <a:lnTo>
                    <a:pt x="766699" y="765175"/>
                  </a:lnTo>
                  <a:lnTo>
                    <a:pt x="738124" y="800100"/>
                  </a:lnTo>
                  <a:lnTo>
                    <a:pt x="714248" y="838200"/>
                  </a:lnTo>
                  <a:lnTo>
                    <a:pt x="695198" y="880999"/>
                  </a:lnTo>
                  <a:lnTo>
                    <a:pt x="679323" y="926973"/>
                  </a:lnTo>
                  <a:lnTo>
                    <a:pt x="665099" y="973074"/>
                  </a:lnTo>
                  <a:lnTo>
                    <a:pt x="652399" y="1022223"/>
                  </a:lnTo>
                  <a:lnTo>
                    <a:pt x="639699" y="1069848"/>
                  </a:lnTo>
                  <a:lnTo>
                    <a:pt x="625348" y="1117473"/>
                  </a:lnTo>
                  <a:lnTo>
                    <a:pt x="609473" y="1163574"/>
                  </a:lnTo>
                  <a:lnTo>
                    <a:pt x="590423" y="1206373"/>
                  </a:lnTo>
                  <a:lnTo>
                    <a:pt x="568198" y="1246124"/>
                  </a:lnTo>
                  <a:lnTo>
                    <a:pt x="539623" y="1281049"/>
                  </a:lnTo>
                  <a:lnTo>
                    <a:pt x="508000" y="1317498"/>
                  </a:lnTo>
                  <a:lnTo>
                    <a:pt x="471424" y="1349248"/>
                  </a:lnTo>
                  <a:lnTo>
                    <a:pt x="352425" y="1439799"/>
                  </a:lnTo>
                  <a:lnTo>
                    <a:pt x="314325" y="1469898"/>
                  </a:lnTo>
                  <a:lnTo>
                    <a:pt x="277749" y="1503299"/>
                  </a:lnTo>
                  <a:lnTo>
                    <a:pt x="245999" y="1536573"/>
                  </a:lnTo>
                  <a:lnTo>
                    <a:pt x="219075" y="1574673"/>
                  </a:lnTo>
                  <a:lnTo>
                    <a:pt x="198374" y="1614424"/>
                  </a:lnTo>
                  <a:lnTo>
                    <a:pt x="184150" y="1662049"/>
                  </a:lnTo>
                  <a:lnTo>
                    <a:pt x="177800" y="1711198"/>
                  </a:lnTo>
                  <a:lnTo>
                    <a:pt x="176149" y="1761998"/>
                  </a:lnTo>
                  <a:lnTo>
                    <a:pt x="180975" y="1815973"/>
                  </a:lnTo>
                  <a:lnTo>
                    <a:pt x="187325" y="1869948"/>
                  </a:lnTo>
                  <a:lnTo>
                    <a:pt x="195199" y="1923923"/>
                  </a:lnTo>
                  <a:lnTo>
                    <a:pt x="201549" y="1977898"/>
                  </a:lnTo>
                  <a:lnTo>
                    <a:pt x="204724" y="2031873"/>
                  </a:lnTo>
                  <a:lnTo>
                    <a:pt x="204724" y="2084197"/>
                  </a:lnTo>
                  <a:lnTo>
                    <a:pt x="198374" y="2133473"/>
                  </a:lnTo>
                  <a:lnTo>
                    <a:pt x="185674" y="2182622"/>
                  </a:lnTo>
                  <a:lnTo>
                    <a:pt x="166624" y="2228723"/>
                  </a:lnTo>
                  <a:lnTo>
                    <a:pt x="142875" y="2276348"/>
                  </a:lnTo>
                  <a:lnTo>
                    <a:pt x="115824" y="2323973"/>
                  </a:lnTo>
                  <a:lnTo>
                    <a:pt x="87249" y="2371598"/>
                  </a:lnTo>
                  <a:lnTo>
                    <a:pt x="60325" y="2417572"/>
                  </a:lnTo>
                  <a:lnTo>
                    <a:pt x="36449" y="2466848"/>
                  </a:lnTo>
                  <a:lnTo>
                    <a:pt x="17399" y="2514473"/>
                  </a:lnTo>
                  <a:lnTo>
                    <a:pt x="4699" y="2563622"/>
                  </a:lnTo>
                  <a:lnTo>
                    <a:pt x="0" y="2614422"/>
                  </a:lnTo>
                  <a:lnTo>
                    <a:pt x="4699" y="2665222"/>
                  </a:lnTo>
                  <a:lnTo>
                    <a:pt x="17399" y="2714371"/>
                  </a:lnTo>
                  <a:lnTo>
                    <a:pt x="36449" y="2761996"/>
                  </a:lnTo>
                  <a:lnTo>
                    <a:pt x="60325" y="2811272"/>
                  </a:lnTo>
                  <a:lnTo>
                    <a:pt x="87249" y="2857246"/>
                  </a:lnTo>
                  <a:lnTo>
                    <a:pt x="115824" y="2904871"/>
                  </a:lnTo>
                  <a:lnTo>
                    <a:pt x="142875" y="2952496"/>
                  </a:lnTo>
                  <a:lnTo>
                    <a:pt x="166624" y="3000121"/>
                  </a:lnTo>
                  <a:lnTo>
                    <a:pt x="185674" y="3046222"/>
                  </a:lnTo>
                  <a:lnTo>
                    <a:pt x="198374" y="3095371"/>
                  </a:lnTo>
                  <a:lnTo>
                    <a:pt x="204724" y="3144647"/>
                  </a:lnTo>
                  <a:lnTo>
                    <a:pt x="204724" y="3196971"/>
                  </a:lnTo>
                  <a:lnTo>
                    <a:pt x="201549" y="3250946"/>
                  </a:lnTo>
                  <a:lnTo>
                    <a:pt x="195199" y="3304921"/>
                  </a:lnTo>
                  <a:lnTo>
                    <a:pt x="187325" y="3358896"/>
                  </a:lnTo>
                  <a:lnTo>
                    <a:pt x="180975" y="3412871"/>
                  </a:lnTo>
                  <a:lnTo>
                    <a:pt x="176149" y="3466846"/>
                  </a:lnTo>
                  <a:lnTo>
                    <a:pt x="177800" y="3517646"/>
                  </a:lnTo>
                  <a:lnTo>
                    <a:pt x="184150" y="3566795"/>
                  </a:lnTo>
                  <a:lnTo>
                    <a:pt x="198374" y="3614420"/>
                  </a:lnTo>
                  <a:lnTo>
                    <a:pt x="219075" y="3654171"/>
                  </a:lnTo>
                  <a:lnTo>
                    <a:pt x="245999" y="3692271"/>
                  </a:lnTo>
                  <a:lnTo>
                    <a:pt x="277749" y="3725545"/>
                  </a:lnTo>
                  <a:lnTo>
                    <a:pt x="314325" y="3758946"/>
                  </a:lnTo>
                  <a:lnTo>
                    <a:pt x="352425" y="3789045"/>
                  </a:lnTo>
                  <a:lnTo>
                    <a:pt x="471424" y="3879596"/>
                  </a:lnTo>
                  <a:lnTo>
                    <a:pt x="508000" y="3911346"/>
                  </a:lnTo>
                  <a:lnTo>
                    <a:pt x="539623" y="3947795"/>
                  </a:lnTo>
                  <a:lnTo>
                    <a:pt x="568198" y="3982720"/>
                  </a:lnTo>
                  <a:lnTo>
                    <a:pt x="590423" y="4022471"/>
                  </a:lnTo>
                  <a:lnTo>
                    <a:pt x="609473" y="4065270"/>
                  </a:lnTo>
                  <a:lnTo>
                    <a:pt x="625348" y="4111371"/>
                  </a:lnTo>
                  <a:lnTo>
                    <a:pt x="639699" y="4158996"/>
                  </a:lnTo>
                  <a:lnTo>
                    <a:pt x="652399" y="4206621"/>
                  </a:lnTo>
                  <a:lnTo>
                    <a:pt x="665099" y="4255770"/>
                  </a:lnTo>
                  <a:lnTo>
                    <a:pt x="679323" y="4301871"/>
                  </a:lnTo>
                  <a:lnTo>
                    <a:pt x="695198" y="4347845"/>
                  </a:lnTo>
                  <a:lnTo>
                    <a:pt x="714248" y="4390644"/>
                  </a:lnTo>
                  <a:lnTo>
                    <a:pt x="738124" y="4428744"/>
                  </a:lnTo>
                  <a:lnTo>
                    <a:pt x="766699" y="4463669"/>
                  </a:lnTo>
                  <a:lnTo>
                    <a:pt x="801624" y="4492244"/>
                  </a:lnTo>
                  <a:lnTo>
                    <a:pt x="839724" y="4516120"/>
                  </a:lnTo>
                  <a:lnTo>
                    <a:pt x="882523" y="4535170"/>
                  </a:lnTo>
                  <a:lnTo>
                    <a:pt x="928624" y="4551045"/>
                  </a:lnTo>
                  <a:lnTo>
                    <a:pt x="974598" y="4565269"/>
                  </a:lnTo>
                  <a:lnTo>
                    <a:pt x="1023874" y="4577969"/>
                  </a:lnTo>
                  <a:lnTo>
                    <a:pt x="1071372" y="4590669"/>
                  </a:lnTo>
                  <a:lnTo>
                    <a:pt x="1118997" y="4605020"/>
                  </a:lnTo>
                  <a:lnTo>
                    <a:pt x="1165098" y="4620895"/>
                  </a:lnTo>
                  <a:lnTo>
                    <a:pt x="1207897" y="4639945"/>
                  </a:lnTo>
                  <a:lnTo>
                    <a:pt x="1247648" y="4662170"/>
                  </a:lnTo>
                  <a:lnTo>
                    <a:pt x="1282573" y="4690745"/>
                  </a:lnTo>
                  <a:lnTo>
                    <a:pt x="1319022" y="4722495"/>
                  </a:lnTo>
                  <a:lnTo>
                    <a:pt x="1350772" y="4758944"/>
                  </a:lnTo>
                  <a:lnTo>
                    <a:pt x="1380998" y="4797044"/>
                  </a:lnTo>
                  <a:lnTo>
                    <a:pt x="1441323" y="4876419"/>
                  </a:lnTo>
                  <a:lnTo>
                    <a:pt x="1471422" y="4914519"/>
                  </a:lnTo>
                  <a:lnTo>
                    <a:pt x="1504823" y="4951095"/>
                  </a:lnTo>
                  <a:lnTo>
                    <a:pt x="1538097" y="4982794"/>
                  </a:lnTo>
                  <a:lnTo>
                    <a:pt x="1576197" y="5009781"/>
                  </a:lnTo>
                  <a:lnTo>
                    <a:pt x="1615821" y="5030419"/>
                  </a:lnTo>
                  <a:lnTo>
                    <a:pt x="1663446" y="5044706"/>
                  </a:lnTo>
                  <a:lnTo>
                    <a:pt x="1712722" y="5051056"/>
                  </a:lnTo>
                  <a:lnTo>
                    <a:pt x="1763522" y="5052644"/>
                  </a:lnTo>
                  <a:lnTo>
                    <a:pt x="1817497" y="5047881"/>
                  </a:lnTo>
                  <a:lnTo>
                    <a:pt x="1871472" y="5041531"/>
                  </a:lnTo>
                  <a:lnTo>
                    <a:pt x="1925447" y="5033594"/>
                  </a:lnTo>
                  <a:lnTo>
                    <a:pt x="1979422" y="5027244"/>
                  </a:lnTo>
                  <a:lnTo>
                    <a:pt x="2033397" y="5024069"/>
                  </a:lnTo>
                  <a:lnTo>
                    <a:pt x="2085721" y="5024069"/>
                  </a:lnTo>
                  <a:lnTo>
                    <a:pt x="2134870" y="5030419"/>
                  </a:lnTo>
                  <a:lnTo>
                    <a:pt x="2184146" y="5043119"/>
                  </a:lnTo>
                  <a:lnTo>
                    <a:pt x="2231771" y="5062169"/>
                  </a:lnTo>
                  <a:lnTo>
                    <a:pt x="2327021" y="5112969"/>
                  </a:lnTo>
                  <a:lnTo>
                    <a:pt x="2374646" y="5141531"/>
                  </a:lnTo>
                  <a:lnTo>
                    <a:pt x="2420620" y="5168519"/>
                  </a:lnTo>
                  <a:lnTo>
                    <a:pt x="2469896" y="5192331"/>
                  </a:lnTo>
                  <a:lnTo>
                    <a:pt x="2517521" y="5211381"/>
                  </a:lnTo>
                  <a:lnTo>
                    <a:pt x="2566670" y="5224081"/>
                  </a:lnTo>
                  <a:lnTo>
                    <a:pt x="2617470" y="5228844"/>
                  </a:lnTo>
                  <a:lnTo>
                    <a:pt x="2668270" y="5224081"/>
                  </a:lnTo>
                  <a:lnTo>
                    <a:pt x="2717419" y="5211381"/>
                  </a:lnTo>
                  <a:lnTo>
                    <a:pt x="2765044" y="5192331"/>
                  </a:lnTo>
                  <a:lnTo>
                    <a:pt x="2814320" y="5168519"/>
                  </a:lnTo>
                  <a:lnTo>
                    <a:pt x="2860294" y="5141531"/>
                  </a:lnTo>
                  <a:lnTo>
                    <a:pt x="2907919" y="5112969"/>
                  </a:lnTo>
                  <a:lnTo>
                    <a:pt x="3003168" y="5062169"/>
                  </a:lnTo>
                  <a:lnTo>
                    <a:pt x="3049269" y="5043119"/>
                  </a:lnTo>
                  <a:lnTo>
                    <a:pt x="3100069" y="5030419"/>
                  </a:lnTo>
                  <a:lnTo>
                    <a:pt x="3149218" y="5024069"/>
                  </a:lnTo>
                  <a:lnTo>
                    <a:pt x="3201542" y="5024069"/>
                  </a:lnTo>
                  <a:lnTo>
                    <a:pt x="3255517" y="5027244"/>
                  </a:lnTo>
                  <a:lnTo>
                    <a:pt x="3309492" y="5033594"/>
                  </a:lnTo>
                  <a:lnTo>
                    <a:pt x="3363467" y="5041531"/>
                  </a:lnTo>
                  <a:lnTo>
                    <a:pt x="3417442" y="5047881"/>
                  </a:lnTo>
                  <a:lnTo>
                    <a:pt x="3471417" y="5052644"/>
                  </a:lnTo>
                  <a:lnTo>
                    <a:pt x="3522217" y="5051056"/>
                  </a:lnTo>
                  <a:lnTo>
                    <a:pt x="3571493" y="5044706"/>
                  </a:lnTo>
                  <a:lnTo>
                    <a:pt x="3619118" y="5030419"/>
                  </a:lnTo>
                  <a:lnTo>
                    <a:pt x="3658742" y="5009781"/>
                  </a:lnTo>
                  <a:lnTo>
                    <a:pt x="3696842" y="4982794"/>
                  </a:lnTo>
                  <a:lnTo>
                    <a:pt x="3730116" y="4951095"/>
                  </a:lnTo>
                  <a:lnTo>
                    <a:pt x="3763517" y="4914519"/>
                  </a:lnTo>
                  <a:lnTo>
                    <a:pt x="3793616" y="4876419"/>
                  </a:lnTo>
                  <a:lnTo>
                    <a:pt x="3853941" y="4797044"/>
                  </a:lnTo>
                  <a:lnTo>
                    <a:pt x="3884167" y="4758944"/>
                  </a:lnTo>
                  <a:lnTo>
                    <a:pt x="3915917" y="4722495"/>
                  </a:lnTo>
                  <a:lnTo>
                    <a:pt x="3952366" y="4690745"/>
                  </a:lnTo>
                  <a:lnTo>
                    <a:pt x="3987291" y="4662170"/>
                  </a:lnTo>
                  <a:lnTo>
                    <a:pt x="4027042" y="4639945"/>
                  </a:lnTo>
                  <a:lnTo>
                    <a:pt x="4069841" y="4620895"/>
                  </a:lnTo>
                  <a:lnTo>
                    <a:pt x="4115942" y="4605020"/>
                  </a:lnTo>
                  <a:lnTo>
                    <a:pt x="4163567" y="4590669"/>
                  </a:lnTo>
                  <a:lnTo>
                    <a:pt x="4211066" y="4577969"/>
                  </a:lnTo>
                  <a:lnTo>
                    <a:pt x="4260342" y="4565269"/>
                  </a:lnTo>
                  <a:lnTo>
                    <a:pt x="4306316" y="4551045"/>
                  </a:lnTo>
                  <a:lnTo>
                    <a:pt x="4352417" y="4535170"/>
                  </a:lnTo>
                  <a:lnTo>
                    <a:pt x="4395216" y="4516120"/>
                  </a:lnTo>
                  <a:lnTo>
                    <a:pt x="4433316" y="4492244"/>
                  </a:lnTo>
                  <a:lnTo>
                    <a:pt x="4468241" y="4463669"/>
                  </a:lnTo>
                  <a:lnTo>
                    <a:pt x="4496816" y="4428744"/>
                  </a:lnTo>
                  <a:lnTo>
                    <a:pt x="4520692" y="4390644"/>
                  </a:lnTo>
                  <a:lnTo>
                    <a:pt x="4539742" y="4347845"/>
                  </a:lnTo>
                  <a:lnTo>
                    <a:pt x="4555617" y="4301871"/>
                  </a:lnTo>
                  <a:lnTo>
                    <a:pt x="4569841" y="4255770"/>
                  </a:lnTo>
                  <a:lnTo>
                    <a:pt x="4582541" y="4206621"/>
                  </a:lnTo>
                  <a:lnTo>
                    <a:pt x="4595241" y="4158996"/>
                  </a:lnTo>
                  <a:lnTo>
                    <a:pt x="4609592" y="4111371"/>
                  </a:lnTo>
                  <a:lnTo>
                    <a:pt x="4625467" y="4065270"/>
                  </a:lnTo>
                  <a:lnTo>
                    <a:pt x="4644517" y="4022471"/>
                  </a:lnTo>
                  <a:lnTo>
                    <a:pt x="4666742" y="3982720"/>
                  </a:lnTo>
                  <a:lnTo>
                    <a:pt x="4695317" y="3947795"/>
                  </a:lnTo>
                  <a:lnTo>
                    <a:pt x="4726940" y="3911346"/>
                  </a:lnTo>
                  <a:lnTo>
                    <a:pt x="4763516" y="3879596"/>
                  </a:lnTo>
                  <a:lnTo>
                    <a:pt x="4801616" y="3849370"/>
                  </a:lnTo>
                  <a:lnTo>
                    <a:pt x="4842891" y="3819271"/>
                  </a:lnTo>
                  <a:lnTo>
                    <a:pt x="4882515" y="3789045"/>
                  </a:lnTo>
                  <a:lnTo>
                    <a:pt x="4920615" y="3758946"/>
                  </a:lnTo>
                  <a:lnTo>
                    <a:pt x="4957191" y="3725545"/>
                  </a:lnTo>
                  <a:lnTo>
                    <a:pt x="4988941" y="3692271"/>
                  </a:lnTo>
                  <a:lnTo>
                    <a:pt x="5015865" y="3654171"/>
                  </a:lnTo>
                  <a:lnTo>
                    <a:pt x="5036566" y="3614420"/>
                  </a:lnTo>
                  <a:lnTo>
                    <a:pt x="5050790" y="3566795"/>
                  </a:lnTo>
                  <a:lnTo>
                    <a:pt x="5057140" y="3517646"/>
                  </a:lnTo>
                  <a:lnTo>
                    <a:pt x="5058791" y="3466846"/>
                  </a:lnTo>
                  <a:lnTo>
                    <a:pt x="5053965" y="3412871"/>
                  </a:lnTo>
                  <a:lnTo>
                    <a:pt x="5047615" y="3358896"/>
                  </a:lnTo>
                  <a:lnTo>
                    <a:pt x="5039741" y="3304921"/>
                  </a:lnTo>
                  <a:lnTo>
                    <a:pt x="5033391" y="3250946"/>
                  </a:lnTo>
                  <a:lnTo>
                    <a:pt x="5030216" y="3196971"/>
                  </a:lnTo>
                  <a:lnTo>
                    <a:pt x="5030216" y="3144647"/>
                  </a:lnTo>
                  <a:lnTo>
                    <a:pt x="5036566" y="3095371"/>
                  </a:lnTo>
                  <a:lnTo>
                    <a:pt x="5049266" y="3046222"/>
                  </a:lnTo>
                  <a:lnTo>
                    <a:pt x="5068316" y="3000121"/>
                  </a:lnTo>
                  <a:lnTo>
                    <a:pt x="5119116" y="2904871"/>
                  </a:lnTo>
                  <a:lnTo>
                    <a:pt x="5147691" y="2857246"/>
                  </a:lnTo>
                  <a:lnTo>
                    <a:pt x="5174615" y="2811272"/>
                  </a:lnTo>
                  <a:lnTo>
                    <a:pt x="5198491" y="2761996"/>
                  </a:lnTo>
                  <a:lnTo>
                    <a:pt x="5217541" y="2714371"/>
                  </a:lnTo>
                  <a:lnTo>
                    <a:pt x="5230241" y="2665222"/>
                  </a:lnTo>
                  <a:lnTo>
                    <a:pt x="5234940" y="2614422"/>
                  </a:lnTo>
                  <a:lnTo>
                    <a:pt x="5230241" y="2563622"/>
                  </a:lnTo>
                  <a:lnTo>
                    <a:pt x="5217541" y="2514473"/>
                  </a:lnTo>
                  <a:lnTo>
                    <a:pt x="5198491" y="2466848"/>
                  </a:lnTo>
                  <a:lnTo>
                    <a:pt x="5174615" y="2417572"/>
                  </a:lnTo>
                  <a:lnTo>
                    <a:pt x="5147691" y="2371598"/>
                  </a:lnTo>
                  <a:lnTo>
                    <a:pt x="5119116" y="2323973"/>
                  </a:lnTo>
                  <a:lnTo>
                    <a:pt x="5068316" y="2228723"/>
                  </a:lnTo>
                  <a:lnTo>
                    <a:pt x="5049266" y="2182622"/>
                  </a:lnTo>
                  <a:lnTo>
                    <a:pt x="5036566" y="2133473"/>
                  </a:lnTo>
                  <a:lnTo>
                    <a:pt x="5030216" y="2084197"/>
                  </a:lnTo>
                  <a:lnTo>
                    <a:pt x="5030216" y="2031873"/>
                  </a:lnTo>
                  <a:lnTo>
                    <a:pt x="5033391" y="1977898"/>
                  </a:lnTo>
                  <a:lnTo>
                    <a:pt x="5039741" y="1923923"/>
                  </a:lnTo>
                  <a:lnTo>
                    <a:pt x="5047615" y="1869948"/>
                  </a:lnTo>
                  <a:lnTo>
                    <a:pt x="5053965" y="1815973"/>
                  </a:lnTo>
                  <a:lnTo>
                    <a:pt x="5058791" y="1761998"/>
                  </a:lnTo>
                  <a:lnTo>
                    <a:pt x="5057140" y="1711198"/>
                  </a:lnTo>
                  <a:lnTo>
                    <a:pt x="5050790" y="1662049"/>
                  </a:lnTo>
                  <a:lnTo>
                    <a:pt x="5036566" y="1614424"/>
                  </a:lnTo>
                  <a:lnTo>
                    <a:pt x="5015865" y="1574673"/>
                  </a:lnTo>
                  <a:lnTo>
                    <a:pt x="4988941" y="1536573"/>
                  </a:lnTo>
                  <a:lnTo>
                    <a:pt x="4957191" y="1503299"/>
                  </a:lnTo>
                  <a:lnTo>
                    <a:pt x="4920615" y="1469898"/>
                  </a:lnTo>
                  <a:lnTo>
                    <a:pt x="4882515" y="1439799"/>
                  </a:lnTo>
                  <a:lnTo>
                    <a:pt x="4842891" y="1409573"/>
                  </a:lnTo>
                  <a:lnTo>
                    <a:pt x="4801616" y="1379474"/>
                  </a:lnTo>
                  <a:lnTo>
                    <a:pt x="4763516" y="1349248"/>
                  </a:lnTo>
                  <a:lnTo>
                    <a:pt x="4726940" y="1317498"/>
                  </a:lnTo>
                  <a:lnTo>
                    <a:pt x="4695317" y="1281049"/>
                  </a:lnTo>
                  <a:lnTo>
                    <a:pt x="4666742" y="1246124"/>
                  </a:lnTo>
                  <a:lnTo>
                    <a:pt x="4644517" y="1206373"/>
                  </a:lnTo>
                  <a:lnTo>
                    <a:pt x="4625467" y="1163574"/>
                  </a:lnTo>
                  <a:lnTo>
                    <a:pt x="4609592" y="1117473"/>
                  </a:lnTo>
                  <a:lnTo>
                    <a:pt x="4595241" y="1069848"/>
                  </a:lnTo>
                  <a:lnTo>
                    <a:pt x="4582541" y="1022223"/>
                  </a:lnTo>
                  <a:lnTo>
                    <a:pt x="4569841" y="973074"/>
                  </a:lnTo>
                  <a:lnTo>
                    <a:pt x="4555617" y="926973"/>
                  </a:lnTo>
                  <a:lnTo>
                    <a:pt x="4539742" y="880999"/>
                  </a:lnTo>
                  <a:lnTo>
                    <a:pt x="4520692" y="838200"/>
                  </a:lnTo>
                  <a:lnTo>
                    <a:pt x="4496816" y="800100"/>
                  </a:lnTo>
                  <a:lnTo>
                    <a:pt x="4468241" y="765175"/>
                  </a:lnTo>
                  <a:lnTo>
                    <a:pt x="4433316" y="736600"/>
                  </a:lnTo>
                  <a:lnTo>
                    <a:pt x="4395216" y="712724"/>
                  </a:lnTo>
                  <a:lnTo>
                    <a:pt x="4352417" y="693674"/>
                  </a:lnTo>
                  <a:lnTo>
                    <a:pt x="4306316" y="677799"/>
                  </a:lnTo>
                  <a:lnTo>
                    <a:pt x="4260342" y="663575"/>
                  </a:lnTo>
                  <a:lnTo>
                    <a:pt x="4211066" y="650875"/>
                  </a:lnTo>
                  <a:lnTo>
                    <a:pt x="4163567" y="638175"/>
                  </a:lnTo>
                  <a:lnTo>
                    <a:pt x="4115942" y="623824"/>
                  </a:lnTo>
                  <a:lnTo>
                    <a:pt x="4069841" y="607949"/>
                  </a:lnTo>
                  <a:lnTo>
                    <a:pt x="4027042" y="588899"/>
                  </a:lnTo>
                  <a:lnTo>
                    <a:pt x="3987291" y="566674"/>
                  </a:lnTo>
                  <a:lnTo>
                    <a:pt x="3952366" y="538099"/>
                  </a:lnTo>
                  <a:lnTo>
                    <a:pt x="3915917" y="506349"/>
                  </a:lnTo>
                  <a:lnTo>
                    <a:pt x="3884167" y="469900"/>
                  </a:lnTo>
                  <a:lnTo>
                    <a:pt x="3853941" y="431800"/>
                  </a:lnTo>
                  <a:lnTo>
                    <a:pt x="3793616" y="352425"/>
                  </a:lnTo>
                  <a:lnTo>
                    <a:pt x="3763517" y="314325"/>
                  </a:lnTo>
                  <a:lnTo>
                    <a:pt x="3730116" y="277749"/>
                  </a:lnTo>
                  <a:lnTo>
                    <a:pt x="3696842" y="245999"/>
                  </a:lnTo>
                  <a:lnTo>
                    <a:pt x="3658742" y="219075"/>
                  </a:lnTo>
                  <a:lnTo>
                    <a:pt x="3619118" y="198374"/>
                  </a:lnTo>
                  <a:lnTo>
                    <a:pt x="3571493" y="184150"/>
                  </a:lnTo>
                  <a:lnTo>
                    <a:pt x="3522217" y="177800"/>
                  </a:lnTo>
                  <a:lnTo>
                    <a:pt x="3471417" y="176149"/>
                  </a:lnTo>
                  <a:lnTo>
                    <a:pt x="3417442" y="180975"/>
                  </a:lnTo>
                  <a:lnTo>
                    <a:pt x="3363467" y="187325"/>
                  </a:lnTo>
                  <a:lnTo>
                    <a:pt x="3309492" y="195199"/>
                  </a:lnTo>
                  <a:lnTo>
                    <a:pt x="3255517" y="201549"/>
                  </a:lnTo>
                  <a:lnTo>
                    <a:pt x="3201542" y="204724"/>
                  </a:lnTo>
                  <a:lnTo>
                    <a:pt x="3149218" y="204724"/>
                  </a:lnTo>
                  <a:lnTo>
                    <a:pt x="3100069" y="198374"/>
                  </a:lnTo>
                  <a:lnTo>
                    <a:pt x="3049269" y="185674"/>
                  </a:lnTo>
                  <a:lnTo>
                    <a:pt x="3003168" y="166624"/>
                  </a:lnTo>
                  <a:lnTo>
                    <a:pt x="2907919" y="115824"/>
                  </a:lnTo>
                  <a:lnTo>
                    <a:pt x="2860294" y="87249"/>
                  </a:lnTo>
                  <a:lnTo>
                    <a:pt x="2814320" y="60325"/>
                  </a:lnTo>
                  <a:lnTo>
                    <a:pt x="2765044" y="36449"/>
                  </a:lnTo>
                  <a:lnTo>
                    <a:pt x="2717419" y="17399"/>
                  </a:lnTo>
                  <a:lnTo>
                    <a:pt x="2668270" y="4699"/>
                  </a:lnTo>
                  <a:lnTo>
                    <a:pt x="2617470" y="0"/>
                  </a:lnTo>
                  <a:close/>
                </a:path>
              </a:pathLst>
            </a:custGeom>
            <a:solidFill>
              <a:srgbClr val="F3F3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</p:grp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3873500" y="445084"/>
            <a:ext cx="5044440" cy="574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4791075" algn="l"/>
              </a:tabLst>
            </a:pPr>
            <a:r>
              <a:rPr sz="3600" dirty="0">
                <a:solidFill>
                  <a:srgbClr val="FFA615"/>
                </a:solidFill>
                <a:latin typeface="Impact"/>
                <a:cs typeface="Impact"/>
              </a:rPr>
              <a:t>Что</a:t>
            </a:r>
            <a:r>
              <a:rPr sz="3600" spc="-90" dirty="0">
                <a:solidFill>
                  <a:srgbClr val="FFA615"/>
                </a:solidFill>
                <a:latin typeface="Impact"/>
                <a:cs typeface="Impact"/>
              </a:rPr>
              <a:t> </a:t>
            </a:r>
            <a:r>
              <a:rPr sz="3600" dirty="0">
                <a:solidFill>
                  <a:srgbClr val="FFA615"/>
                </a:solidFill>
                <a:latin typeface="Impact"/>
                <a:cs typeface="Impact"/>
              </a:rPr>
              <a:t>значит</a:t>
            </a:r>
            <a:r>
              <a:rPr sz="3600" spc="-90" dirty="0">
                <a:solidFill>
                  <a:srgbClr val="FFA615"/>
                </a:solidFill>
                <a:latin typeface="Impact"/>
                <a:cs typeface="Impact"/>
              </a:rPr>
              <a:t> </a:t>
            </a:r>
            <a:r>
              <a:rPr sz="3600" spc="-10" dirty="0">
                <a:solidFill>
                  <a:srgbClr val="FFA615"/>
                </a:solidFill>
                <a:latin typeface="Impact"/>
                <a:cs typeface="Impact"/>
              </a:rPr>
              <a:t>«пандемия</a:t>
            </a:r>
            <a:r>
              <a:rPr sz="3600" dirty="0">
                <a:solidFill>
                  <a:srgbClr val="FFA615"/>
                </a:solidFill>
                <a:latin typeface="Impact"/>
                <a:cs typeface="Impact"/>
              </a:rPr>
              <a:t>	</a:t>
            </a:r>
            <a:r>
              <a:rPr sz="3600" spc="-50" dirty="0">
                <a:solidFill>
                  <a:srgbClr val="FFA615"/>
                </a:solidFill>
                <a:latin typeface="Impact"/>
                <a:cs typeface="Impact"/>
              </a:rPr>
              <a:t>?</a:t>
            </a:r>
            <a:endParaRPr sz="3600">
              <a:latin typeface="Impact"/>
              <a:cs typeface="Impact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538987" y="4514799"/>
            <a:ext cx="8141970" cy="17322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1396365">
              <a:lnSpc>
                <a:spcPct val="100000"/>
              </a:lnSpc>
              <a:spcBef>
                <a:spcPts val="95"/>
              </a:spcBef>
            </a:pPr>
            <a:r>
              <a:rPr sz="2800" b="1" dirty="0">
                <a:solidFill>
                  <a:srgbClr val="FFA615"/>
                </a:solidFill>
                <a:latin typeface="Times New Roman"/>
                <a:cs typeface="Times New Roman"/>
              </a:rPr>
              <a:t>Пандемия</a:t>
            </a:r>
            <a:r>
              <a:rPr sz="2800" b="1" spc="-140" dirty="0">
                <a:solidFill>
                  <a:srgbClr val="FFA615"/>
                </a:solidFill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(</a:t>
            </a:r>
            <a:r>
              <a:rPr sz="2800" b="1" dirty="0">
                <a:latin typeface="Times New Roman"/>
                <a:cs typeface="Times New Roman"/>
              </a:rPr>
              <a:t>греч.</a:t>
            </a:r>
            <a:r>
              <a:rPr sz="2800" b="1" spc="-120" dirty="0">
                <a:latin typeface="Times New Roman"/>
                <a:cs typeface="Times New Roman"/>
              </a:rPr>
              <a:t> </a:t>
            </a:r>
            <a:r>
              <a:rPr sz="2800" b="1" dirty="0">
                <a:latin typeface="Times New Roman"/>
                <a:cs typeface="Times New Roman"/>
              </a:rPr>
              <a:t>πανδημία</a:t>
            </a:r>
            <a:r>
              <a:rPr sz="2800" b="1" spc="-135" dirty="0">
                <a:latin typeface="Times New Roman"/>
                <a:cs typeface="Times New Roman"/>
              </a:rPr>
              <a:t> </a:t>
            </a:r>
            <a:r>
              <a:rPr sz="2800" b="1" dirty="0">
                <a:latin typeface="Times New Roman"/>
                <a:cs typeface="Times New Roman"/>
              </a:rPr>
              <a:t>«весь</a:t>
            </a:r>
            <a:r>
              <a:rPr sz="2800" b="1" spc="-140" dirty="0">
                <a:latin typeface="Times New Roman"/>
                <a:cs typeface="Times New Roman"/>
              </a:rPr>
              <a:t> </a:t>
            </a:r>
            <a:r>
              <a:rPr sz="2800" b="1" dirty="0">
                <a:latin typeface="Times New Roman"/>
                <a:cs typeface="Times New Roman"/>
              </a:rPr>
              <a:t>народ</a:t>
            </a:r>
            <a:r>
              <a:rPr sz="2800" dirty="0">
                <a:latin typeface="Times New Roman"/>
                <a:cs typeface="Times New Roman"/>
              </a:rPr>
              <a:t>»)</a:t>
            </a:r>
            <a:r>
              <a:rPr sz="2800" spc="-120" dirty="0">
                <a:latin typeface="Times New Roman"/>
                <a:cs typeface="Times New Roman"/>
              </a:rPr>
              <a:t> </a:t>
            </a:r>
            <a:r>
              <a:rPr sz="2800" spc="-50" dirty="0">
                <a:latin typeface="Times New Roman"/>
                <a:cs typeface="Times New Roman"/>
              </a:rPr>
              <a:t>– </a:t>
            </a:r>
            <a:r>
              <a:rPr sz="2800" dirty="0">
                <a:latin typeface="Times New Roman"/>
                <a:cs typeface="Times New Roman"/>
              </a:rPr>
              <a:t>необычайно</a:t>
            </a:r>
            <a:r>
              <a:rPr sz="2800" spc="-12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сильная</a:t>
            </a:r>
            <a:r>
              <a:rPr sz="2800" spc="-12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эпидемия,</a:t>
            </a:r>
            <a:r>
              <a:rPr sz="2800" spc="-110" dirty="0">
                <a:latin typeface="Times New Roman"/>
                <a:cs typeface="Times New Roman"/>
              </a:rPr>
              <a:t> </a:t>
            </a:r>
            <a:r>
              <a:rPr sz="2800" spc="-10" dirty="0">
                <a:latin typeface="Times New Roman"/>
                <a:cs typeface="Times New Roman"/>
              </a:rPr>
              <a:t>которая</a:t>
            </a:r>
            <a:endParaRPr sz="2800">
              <a:latin typeface="Times New Roman"/>
              <a:cs typeface="Times New Roman"/>
            </a:endParaRPr>
          </a:p>
          <a:p>
            <a:pPr marL="12700" marR="5080">
              <a:lnSpc>
                <a:spcPct val="100000"/>
              </a:lnSpc>
              <a:spcBef>
                <a:spcPts val="5"/>
              </a:spcBef>
            </a:pPr>
            <a:r>
              <a:rPr sz="2800" dirty="0">
                <a:latin typeface="Times New Roman"/>
                <a:cs typeface="Times New Roman"/>
              </a:rPr>
              <a:t>распространилась</a:t>
            </a:r>
            <a:r>
              <a:rPr sz="2800" spc="-12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на</a:t>
            </a:r>
            <a:r>
              <a:rPr sz="2800" spc="-9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территории</a:t>
            </a:r>
            <a:r>
              <a:rPr sz="2800" spc="-9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стран,</a:t>
            </a:r>
            <a:r>
              <a:rPr sz="2800" spc="-85" dirty="0">
                <a:latin typeface="Times New Roman"/>
                <a:cs typeface="Times New Roman"/>
              </a:rPr>
              <a:t> </a:t>
            </a:r>
            <a:r>
              <a:rPr sz="2800" spc="-10" dirty="0">
                <a:latin typeface="Times New Roman"/>
                <a:cs typeface="Times New Roman"/>
              </a:rPr>
              <a:t>континентов; </a:t>
            </a:r>
            <a:r>
              <a:rPr sz="2800" dirty="0">
                <a:latin typeface="Times New Roman"/>
                <a:cs typeface="Times New Roman"/>
              </a:rPr>
              <a:t>высшая</a:t>
            </a:r>
            <a:r>
              <a:rPr sz="2800" spc="-10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степень</a:t>
            </a:r>
            <a:r>
              <a:rPr sz="2800" spc="-11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развития</a:t>
            </a:r>
            <a:r>
              <a:rPr sz="2800" spc="-120" dirty="0">
                <a:latin typeface="Times New Roman"/>
                <a:cs typeface="Times New Roman"/>
              </a:rPr>
              <a:t> </a:t>
            </a:r>
            <a:r>
              <a:rPr sz="2800" spc="-10" dirty="0">
                <a:latin typeface="Times New Roman"/>
                <a:cs typeface="Times New Roman"/>
              </a:rPr>
              <a:t>эпидемического</a:t>
            </a:r>
            <a:r>
              <a:rPr sz="2800" spc="-100" dirty="0">
                <a:latin typeface="Times New Roman"/>
                <a:cs typeface="Times New Roman"/>
              </a:rPr>
              <a:t> </a:t>
            </a:r>
            <a:r>
              <a:rPr sz="2800" spc="-10" dirty="0">
                <a:latin typeface="Times New Roman"/>
                <a:cs typeface="Times New Roman"/>
              </a:rPr>
              <a:t>процесса.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5190744" y="3759708"/>
            <a:ext cx="4072254" cy="646430"/>
          </a:xfrm>
          <a:prstGeom prst="rect">
            <a:avLst/>
          </a:prstGeom>
          <a:solidFill>
            <a:srgbClr val="FFFFFF"/>
          </a:solidFill>
        </p:spPr>
        <p:txBody>
          <a:bodyPr vert="horz" wrap="square" lIns="0" tIns="3048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240"/>
              </a:spcBef>
            </a:pPr>
            <a:r>
              <a:rPr sz="1800" b="1" dirty="0">
                <a:solidFill>
                  <a:srgbClr val="001F5F"/>
                </a:solidFill>
                <a:latin typeface="Corbel"/>
                <a:cs typeface="Corbel"/>
              </a:rPr>
              <a:t>Карта</a:t>
            </a:r>
            <a:r>
              <a:rPr sz="1800" b="1" spc="-15" dirty="0">
                <a:solidFill>
                  <a:srgbClr val="001F5F"/>
                </a:solidFill>
                <a:latin typeface="Corbel"/>
                <a:cs typeface="Corbel"/>
              </a:rPr>
              <a:t> </a:t>
            </a:r>
            <a:r>
              <a:rPr sz="1800" b="1" spc="-10" dirty="0">
                <a:solidFill>
                  <a:srgbClr val="001F5F"/>
                </a:solidFill>
                <a:latin typeface="Corbel"/>
                <a:cs typeface="Corbel"/>
              </a:rPr>
              <a:t>распространения</a:t>
            </a:r>
            <a:endParaRPr sz="1800">
              <a:latin typeface="Corbel"/>
              <a:cs typeface="Corbel"/>
            </a:endParaRPr>
          </a:p>
          <a:p>
            <a:pPr algn="ctr">
              <a:lnSpc>
                <a:spcPct val="100000"/>
              </a:lnSpc>
              <a:spcBef>
                <a:spcPts val="5"/>
              </a:spcBef>
            </a:pPr>
            <a:r>
              <a:rPr sz="1800" b="1" dirty="0">
                <a:solidFill>
                  <a:srgbClr val="001F5F"/>
                </a:solidFill>
                <a:latin typeface="Corbel"/>
                <a:cs typeface="Corbel"/>
              </a:rPr>
              <a:t>короновирусной</a:t>
            </a:r>
            <a:r>
              <a:rPr sz="1800" b="1" spc="385" dirty="0">
                <a:solidFill>
                  <a:srgbClr val="001F5F"/>
                </a:solidFill>
                <a:latin typeface="Corbel"/>
                <a:cs typeface="Corbel"/>
              </a:rPr>
              <a:t> </a:t>
            </a:r>
            <a:r>
              <a:rPr sz="1800" b="1" spc="-10" dirty="0">
                <a:solidFill>
                  <a:srgbClr val="001F5F"/>
                </a:solidFill>
                <a:latin typeface="Corbel"/>
                <a:cs typeface="Corbel"/>
              </a:rPr>
              <a:t>инфекции</a:t>
            </a:r>
            <a:r>
              <a:rPr sz="1800" b="1" spc="-65" dirty="0">
                <a:solidFill>
                  <a:srgbClr val="001F5F"/>
                </a:solidFill>
                <a:latin typeface="Corbel"/>
                <a:cs typeface="Corbel"/>
              </a:rPr>
              <a:t> </a:t>
            </a:r>
            <a:r>
              <a:rPr sz="1800" b="1" spc="-10" dirty="0">
                <a:solidFill>
                  <a:srgbClr val="001F5F"/>
                </a:solidFill>
                <a:latin typeface="Corbel"/>
                <a:cs typeface="Corbel"/>
              </a:rPr>
              <a:t>COVID-</a:t>
            </a:r>
            <a:r>
              <a:rPr sz="1800" b="1" spc="-25" dirty="0">
                <a:solidFill>
                  <a:srgbClr val="001F5F"/>
                </a:solidFill>
                <a:latin typeface="Corbel"/>
                <a:cs typeface="Corbel"/>
              </a:rPr>
              <a:t>19</a:t>
            </a:r>
            <a:endParaRPr sz="1800">
              <a:latin typeface="Corbel"/>
              <a:cs typeface="Corbel"/>
            </a:endParaRPr>
          </a:p>
        </p:txBody>
      </p:sp>
      <p:grpSp>
        <p:nvGrpSpPr>
          <p:cNvPr id="9" name="object 9"/>
          <p:cNvGrpSpPr/>
          <p:nvPr/>
        </p:nvGrpSpPr>
        <p:grpSpPr>
          <a:xfrm>
            <a:off x="5336435" y="105155"/>
            <a:ext cx="6097905" cy="3651885"/>
            <a:chOff x="5336435" y="105155"/>
            <a:chExt cx="6097905" cy="3651885"/>
          </a:xfrm>
        </p:grpSpPr>
        <p:sp>
          <p:nvSpPr>
            <p:cNvPr id="10" name="object 10"/>
            <p:cNvSpPr/>
            <p:nvPr/>
          </p:nvSpPr>
          <p:spPr>
            <a:xfrm>
              <a:off x="7169861" y="1806181"/>
              <a:ext cx="2299335" cy="1655445"/>
            </a:xfrm>
            <a:custGeom>
              <a:avLst/>
              <a:gdLst/>
              <a:ahLst/>
              <a:cxnLst/>
              <a:rect l="l" t="t" r="r" b="b"/>
              <a:pathLst>
                <a:path w="2299334" h="1655445">
                  <a:moveTo>
                    <a:pt x="422630" y="867816"/>
                  </a:moveTo>
                  <a:lnTo>
                    <a:pt x="388480" y="867816"/>
                  </a:lnTo>
                  <a:lnTo>
                    <a:pt x="388480" y="880516"/>
                  </a:lnTo>
                  <a:lnTo>
                    <a:pt x="422630" y="880516"/>
                  </a:lnTo>
                  <a:lnTo>
                    <a:pt x="422630" y="867816"/>
                  </a:lnTo>
                  <a:close/>
                </a:path>
                <a:path w="2299334" h="1655445">
                  <a:moveTo>
                    <a:pt x="450354" y="194564"/>
                  </a:moveTo>
                  <a:lnTo>
                    <a:pt x="448195" y="192900"/>
                  </a:lnTo>
                  <a:lnTo>
                    <a:pt x="446112" y="191236"/>
                  </a:lnTo>
                  <a:lnTo>
                    <a:pt x="439699" y="191236"/>
                  </a:lnTo>
                  <a:lnTo>
                    <a:pt x="437540" y="189623"/>
                  </a:lnTo>
                  <a:lnTo>
                    <a:pt x="437540" y="182994"/>
                  </a:lnTo>
                  <a:lnTo>
                    <a:pt x="437540" y="181381"/>
                  </a:lnTo>
                  <a:lnTo>
                    <a:pt x="435444" y="181381"/>
                  </a:lnTo>
                  <a:lnTo>
                    <a:pt x="429044" y="182994"/>
                  </a:lnTo>
                  <a:lnTo>
                    <a:pt x="426872" y="182994"/>
                  </a:lnTo>
                  <a:lnTo>
                    <a:pt x="426872" y="179717"/>
                  </a:lnTo>
                  <a:lnTo>
                    <a:pt x="429044" y="178041"/>
                  </a:lnTo>
                  <a:lnTo>
                    <a:pt x="429044" y="173151"/>
                  </a:lnTo>
                  <a:lnTo>
                    <a:pt x="424713" y="171475"/>
                  </a:lnTo>
                  <a:lnTo>
                    <a:pt x="420471" y="171475"/>
                  </a:lnTo>
                  <a:lnTo>
                    <a:pt x="418376" y="168198"/>
                  </a:lnTo>
                  <a:lnTo>
                    <a:pt x="416217" y="164858"/>
                  </a:lnTo>
                  <a:lnTo>
                    <a:pt x="411962" y="163245"/>
                  </a:lnTo>
                  <a:lnTo>
                    <a:pt x="409803" y="159956"/>
                  </a:lnTo>
                  <a:lnTo>
                    <a:pt x="409803" y="158292"/>
                  </a:lnTo>
                  <a:lnTo>
                    <a:pt x="401307" y="158292"/>
                  </a:lnTo>
                  <a:lnTo>
                    <a:pt x="396976" y="156616"/>
                  </a:lnTo>
                  <a:lnTo>
                    <a:pt x="394893" y="155003"/>
                  </a:lnTo>
                  <a:lnTo>
                    <a:pt x="392734" y="151676"/>
                  </a:lnTo>
                  <a:lnTo>
                    <a:pt x="392734" y="150063"/>
                  </a:lnTo>
                  <a:lnTo>
                    <a:pt x="392734" y="148386"/>
                  </a:lnTo>
                  <a:lnTo>
                    <a:pt x="390575" y="145110"/>
                  </a:lnTo>
                  <a:lnTo>
                    <a:pt x="386321" y="143433"/>
                  </a:lnTo>
                  <a:lnTo>
                    <a:pt x="382066" y="140157"/>
                  </a:lnTo>
                  <a:lnTo>
                    <a:pt x="382066" y="138480"/>
                  </a:lnTo>
                  <a:lnTo>
                    <a:pt x="379907" y="136867"/>
                  </a:lnTo>
                  <a:lnTo>
                    <a:pt x="375666" y="135204"/>
                  </a:lnTo>
                  <a:lnTo>
                    <a:pt x="373494" y="135204"/>
                  </a:lnTo>
                  <a:lnTo>
                    <a:pt x="371411" y="133527"/>
                  </a:lnTo>
                  <a:lnTo>
                    <a:pt x="369252" y="133527"/>
                  </a:lnTo>
                  <a:lnTo>
                    <a:pt x="367093" y="131914"/>
                  </a:lnTo>
                  <a:lnTo>
                    <a:pt x="364998" y="133527"/>
                  </a:lnTo>
                  <a:lnTo>
                    <a:pt x="364998" y="136867"/>
                  </a:lnTo>
                  <a:lnTo>
                    <a:pt x="362839" y="140157"/>
                  </a:lnTo>
                  <a:lnTo>
                    <a:pt x="362839" y="143433"/>
                  </a:lnTo>
                  <a:lnTo>
                    <a:pt x="364998" y="145110"/>
                  </a:lnTo>
                  <a:lnTo>
                    <a:pt x="364998" y="150063"/>
                  </a:lnTo>
                  <a:lnTo>
                    <a:pt x="362839" y="150063"/>
                  </a:lnTo>
                  <a:lnTo>
                    <a:pt x="362839" y="146723"/>
                  </a:lnTo>
                  <a:lnTo>
                    <a:pt x="362839" y="143433"/>
                  </a:lnTo>
                  <a:lnTo>
                    <a:pt x="360743" y="143433"/>
                  </a:lnTo>
                  <a:lnTo>
                    <a:pt x="356425" y="141820"/>
                  </a:lnTo>
                  <a:lnTo>
                    <a:pt x="352171" y="141820"/>
                  </a:lnTo>
                  <a:lnTo>
                    <a:pt x="350012" y="143433"/>
                  </a:lnTo>
                  <a:lnTo>
                    <a:pt x="350012" y="145110"/>
                  </a:lnTo>
                  <a:lnTo>
                    <a:pt x="347929" y="146723"/>
                  </a:lnTo>
                  <a:lnTo>
                    <a:pt x="345770" y="146723"/>
                  </a:lnTo>
                  <a:lnTo>
                    <a:pt x="345770" y="143433"/>
                  </a:lnTo>
                  <a:lnTo>
                    <a:pt x="350012" y="143433"/>
                  </a:lnTo>
                  <a:lnTo>
                    <a:pt x="350012" y="141820"/>
                  </a:lnTo>
                  <a:lnTo>
                    <a:pt x="347929" y="138480"/>
                  </a:lnTo>
                  <a:lnTo>
                    <a:pt x="345770" y="136867"/>
                  </a:lnTo>
                  <a:lnTo>
                    <a:pt x="343674" y="138480"/>
                  </a:lnTo>
                  <a:lnTo>
                    <a:pt x="339356" y="140157"/>
                  </a:lnTo>
                  <a:lnTo>
                    <a:pt x="326605" y="140157"/>
                  </a:lnTo>
                  <a:lnTo>
                    <a:pt x="324446" y="141820"/>
                  </a:lnTo>
                  <a:lnTo>
                    <a:pt x="324446" y="146723"/>
                  </a:lnTo>
                  <a:lnTo>
                    <a:pt x="322287" y="148386"/>
                  </a:lnTo>
                  <a:lnTo>
                    <a:pt x="320192" y="153339"/>
                  </a:lnTo>
                  <a:lnTo>
                    <a:pt x="322287" y="156616"/>
                  </a:lnTo>
                  <a:lnTo>
                    <a:pt x="326605" y="159956"/>
                  </a:lnTo>
                  <a:lnTo>
                    <a:pt x="326605" y="161569"/>
                  </a:lnTo>
                  <a:lnTo>
                    <a:pt x="328688" y="161569"/>
                  </a:lnTo>
                  <a:lnTo>
                    <a:pt x="328688" y="166522"/>
                  </a:lnTo>
                  <a:lnTo>
                    <a:pt x="330847" y="169811"/>
                  </a:lnTo>
                  <a:lnTo>
                    <a:pt x="332943" y="173151"/>
                  </a:lnTo>
                  <a:lnTo>
                    <a:pt x="335102" y="174764"/>
                  </a:lnTo>
                  <a:lnTo>
                    <a:pt x="339356" y="176428"/>
                  </a:lnTo>
                  <a:lnTo>
                    <a:pt x="339356" y="179717"/>
                  </a:lnTo>
                  <a:lnTo>
                    <a:pt x="343674" y="182994"/>
                  </a:lnTo>
                  <a:lnTo>
                    <a:pt x="345770" y="186334"/>
                  </a:lnTo>
                  <a:lnTo>
                    <a:pt x="352171" y="187947"/>
                  </a:lnTo>
                  <a:lnTo>
                    <a:pt x="354342" y="186334"/>
                  </a:lnTo>
                  <a:lnTo>
                    <a:pt x="356425" y="184670"/>
                  </a:lnTo>
                  <a:lnTo>
                    <a:pt x="358584" y="182994"/>
                  </a:lnTo>
                  <a:lnTo>
                    <a:pt x="360743" y="181381"/>
                  </a:lnTo>
                  <a:lnTo>
                    <a:pt x="360743" y="174764"/>
                  </a:lnTo>
                  <a:lnTo>
                    <a:pt x="362839" y="174764"/>
                  </a:lnTo>
                  <a:lnTo>
                    <a:pt x="364998" y="176428"/>
                  </a:lnTo>
                  <a:lnTo>
                    <a:pt x="364998" y="179717"/>
                  </a:lnTo>
                  <a:lnTo>
                    <a:pt x="369252" y="179717"/>
                  </a:lnTo>
                  <a:lnTo>
                    <a:pt x="371411" y="178041"/>
                  </a:lnTo>
                  <a:lnTo>
                    <a:pt x="373494" y="178041"/>
                  </a:lnTo>
                  <a:lnTo>
                    <a:pt x="373494" y="179717"/>
                  </a:lnTo>
                  <a:lnTo>
                    <a:pt x="369252" y="181381"/>
                  </a:lnTo>
                  <a:lnTo>
                    <a:pt x="367093" y="184670"/>
                  </a:lnTo>
                  <a:lnTo>
                    <a:pt x="367093" y="201129"/>
                  </a:lnTo>
                  <a:lnTo>
                    <a:pt x="367093" y="202806"/>
                  </a:lnTo>
                  <a:lnTo>
                    <a:pt x="362839" y="202806"/>
                  </a:lnTo>
                  <a:lnTo>
                    <a:pt x="362839" y="201129"/>
                  </a:lnTo>
                  <a:lnTo>
                    <a:pt x="367093" y="201129"/>
                  </a:lnTo>
                  <a:lnTo>
                    <a:pt x="367093" y="184670"/>
                  </a:lnTo>
                  <a:lnTo>
                    <a:pt x="362839" y="186334"/>
                  </a:lnTo>
                  <a:lnTo>
                    <a:pt x="360743" y="187947"/>
                  </a:lnTo>
                  <a:lnTo>
                    <a:pt x="356425" y="189623"/>
                  </a:lnTo>
                  <a:lnTo>
                    <a:pt x="352171" y="187947"/>
                  </a:lnTo>
                  <a:lnTo>
                    <a:pt x="352171" y="197853"/>
                  </a:lnTo>
                  <a:lnTo>
                    <a:pt x="354342" y="197853"/>
                  </a:lnTo>
                  <a:lnTo>
                    <a:pt x="356425" y="199517"/>
                  </a:lnTo>
                  <a:lnTo>
                    <a:pt x="360743" y="199517"/>
                  </a:lnTo>
                  <a:lnTo>
                    <a:pt x="360743" y="202806"/>
                  </a:lnTo>
                  <a:lnTo>
                    <a:pt x="358584" y="202806"/>
                  </a:lnTo>
                  <a:lnTo>
                    <a:pt x="354342" y="206082"/>
                  </a:lnTo>
                  <a:lnTo>
                    <a:pt x="354342" y="207759"/>
                  </a:lnTo>
                  <a:lnTo>
                    <a:pt x="356425" y="209372"/>
                  </a:lnTo>
                  <a:lnTo>
                    <a:pt x="360743" y="215988"/>
                  </a:lnTo>
                  <a:lnTo>
                    <a:pt x="367093" y="220941"/>
                  </a:lnTo>
                  <a:lnTo>
                    <a:pt x="375666" y="222554"/>
                  </a:lnTo>
                  <a:lnTo>
                    <a:pt x="375666" y="227507"/>
                  </a:lnTo>
                  <a:lnTo>
                    <a:pt x="377825" y="230847"/>
                  </a:lnTo>
                  <a:lnTo>
                    <a:pt x="382066" y="232460"/>
                  </a:lnTo>
                  <a:lnTo>
                    <a:pt x="384238" y="234124"/>
                  </a:lnTo>
                  <a:lnTo>
                    <a:pt x="386321" y="232460"/>
                  </a:lnTo>
                  <a:lnTo>
                    <a:pt x="388480" y="232460"/>
                  </a:lnTo>
                  <a:lnTo>
                    <a:pt x="388480" y="224231"/>
                  </a:lnTo>
                  <a:lnTo>
                    <a:pt x="389864" y="220941"/>
                  </a:lnTo>
                  <a:lnTo>
                    <a:pt x="390575" y="219278"/>
                  </a:lnTo>
                  <a:lnTo>
                    <a:pt x="390575" y="214325"/>
                  </a:lnTo>
                  <a:lnTo>
                    <a:pt x="392734" y="211035"/>
                  </a:lnTo>
                  <a:lnTo>
                    <a:pt x="392734" y="207759"/>
                  </a:lnTo>
                  <a:lnTo>
                    <a:pt x="396976" y="204470"/>
                  </a:lnTo>
                  <a:lnTo>
                    <a:pt x="396976" y="201129"/>
                  </a:lnTo>
                  <a:lnTo>
                    <a:pt x="396976" y="194564"/>
                  </a:lnTo>
                  <a:lnTo>
                    <a:pt x="401777" y="189623"/>
                  </a:lnTo>
                  <a:lnTo>
                    <a:pt x="403390" y="187947"/>
                  </a:lnTo>
                  <a:lnTo>
                    <a:pt x="401307" y="181381"/>
                  </a:lnTo>
                  <a:lnTo>
                    <a:pt x="401307" y="178041"/>
                  </a:lnTo>
                  <a:lnTo>
                    <a:pt x="403390" y="176428"/>
                  </a:lnTo>
                  <a:lnTo>
                    <a:pt x="404495" y="174764"/>
                  </a:lnTo>
                  <a:lnTo>
                    <a:pt x="405549" y="173151"/>
                  </a:lnTo>
                  <a:lnTo>
                    <a:pt x="409803" y="173151"/>
                  </a:lnTo>
                  <a:lnTo>
                    <a:pt x="409803" y="171475"/>
                  </a:lnTo>
                  <a:lnTo>
                    <a:pt x="411962" y="173151"/>
                  </a:lnTo>
                  <a:lnTo>
                    <a:pt x="411962" y="178041"/>
                  </a:lnTo>
                  <a:lnTo>
                    <a:pt x="416217" y="182994"/>
                  </a:lnTo>
                  <a:lnTo>
                    <a:pt x="416217" y="187947"/>
                  </a:lnTo>
                  <a:lnTo>
                    <a:pt x="418376" y="191236"/>
                  </a:lnTo>
                  <a:lnTo>
                    <a:pt x="420471" y="194564"/>
                  </a:lnTo>
                  <a:lnTo>
                    <a:pt x="420471" y="199517"/>
                  </a:lnTo>
                  <a:lnTo>
                    <a:pt x="418376" y="201129"/>
                  </a:lnTo>
                  <a:lnTo>
                    <a:pt x="418376" y="206082"/>
                  </a:lnTo>
                  <a:lnTo>
                    <a:pt x="420471" y="207759"/>
                  </a:lnTo>
                  <a:lnTo>
                    <a:pt x="422630" y="207759"/>
                  </a:lnTo>
                  <a:lnTo>
                    <a:pt x="424713" y="206082"/>
                  </a:lnTo>
                  <a:lnTo>
                    <a:pt x="426872" y="206082"/>
                  </a:lnTo>
                  <a:lnTo>
                    <a:pt x="429044" y="204470"/>
                  </a:lnTo>
                  <a:lnTo>
                    <a:pt x="433285" y="204470"/>
                  </a:lnTo>
                  <a:lnTo>
                    <a:pt x="433285" y="207759"/>
                  </a:lnTo>
                  <a:lnTo>
                    <a:pt x="435444" y="209372"/>
                  </a:lnTo>
                  <a:lnTo>
                    <a:pt x="437540" y="211035"/>
                  </a:lnTo>
                  <a:lnTo>
                    <a:pt x="443953" y="206082"/>
                  </a:lnTo>
                  <a:lnTo>
                    <a:pt x="445338" y="204470"/>
                  </a:lnTo>
                  <a:lnTo>
                    <a:pt x="448195" y="201129"/>
                  </a:lnTo>
                  <a:lnTo>
                    <a:pt x="450354" y="194564"/>
                  </a:lnTo>
                  <a:close/>
                </a:path>
                <a:path w="2299334" h="1655445">
                  <a:moveTo>
                    <a:pt x="463181" y="126961"/>
                  </a:moveTo>
                  <a:lnTo>
                    <a:pt x="458927" y="123685"/>
                  </a:lnTo>
                  <a:lnTo>
                    <a:pt x="448195" y="123685"/>
                  </a:lnTo>
                  <a:lnTo>
                    <a:pt x="443953" y="122008"/>
                  </a:lnTo>
                  <a:lnTo>
                    <a:pt x="437540" y="120345"/>
                  </a:lnTo>
                  <a:lnTo>
                    <a:pt x="435444" y="118732"/>
                  </a:lnTo>
                  <a:lnTo>
                    <a:pt x="433285" y="120345"/>
                  </a:lnTo>
                  <a:lnTo>
                    <a:pt x="431126" y="122008"/>
                  </a:lnTo>
                  <a:lnTo>
                    <a:pt x="429044" y="123685"/>
                  </a:lnTo>
                  <a:lnTo>
                    <a:pt x="426872" y="123685"/>
                  </a:lnTo>
                  <a:lnTo>
                    <a:pt x="426872" y="118732"/>
                  </a:lnTo>
                  <a:lnTo>
                    <a:pt x="424713" y="118732"/>
                  </a:lnTo>
                  <a:lnTo>
                    <a:pt x="424713" y="117055"/>
                  </a:lnTo>
                  <a:lnTo>
                    <a:pt x="422630" y="115443"/>
                  </a:lnTo>
                  <a:lnTo>
                    <a:pt x="420471" y="117055"/>
                  </a:lnTo>
                  <a:lnTo>
                    <a:pt x="418376" y="117055"/>
                  </a:lnTo>
                  <a:lnTo>
                    <a:pt x="418376" y="125298"/>
                  </a:lnTo>
                  <a:lnTo>
                    <a:pt x="416217" y="125298"/>
                  </a:lnTo>
                  <a:lnTo>
                    <a:pt x="416217" y="126961"/>
                  </a:lnTo>
                  <a:lnTo>
                    <a:pt x="414058" y="125298"/>
                  </a:lnTo>
                  <a:lnTo>
                    <a:pt x="414058" y="123685"/>
                  </a:lnTo>
                  <a:lnTo>
                    <a:pt x="407644" y="123685"/>
                  </a:lnTo>
                  <a:lnTo>
                    <a:pt x="403390" y="122008"/>
                  </a:lnTo>
                  <a:lnTo>
                    <a:pt x="396976" y="117055"/>
                  </a:lnTo>
                  <a:lnTo>
                    <a:pt x="392734" y="117055"/>
                  </a:lnTo>
                  <a:lnTo>
                    <a:pt x="392734" y="123685"/>
                  </a:lnTo>
                  <a:lnTo>
                    <a:pt x="386321" y="123685"/>
                  </a:lnTo>
                  <a:lnTo>
                    <a:pt x="382066" y="126961"/>
                  </a:lnTo>
                  <a:lnTo>
                    <a:pt x="384238" y="128638"/>
                  </a:lnTo>
                  <a:lnTo>
                    <a:pt x="384238" y="133527"/>
                  </a:lnTo>
                  <a:lnTo>
                    <a:pt x="386321" y="140157"/>
                  </a:lnTo>
                  <a:lnTo>
                    <a:pt x="388480" y="141820"/>
                  </a:lnTo>
                  <a:lnTo>
                    <a:pt x="403390" y="141820"/>
                  </a:lnTo>
                  <a:lnTo>
                    <a:pt x="403390" y="140157"/>
                  </a:lnTo>
                  <a:lnTo>
                    <a:pt x="405549" y="140157"/>
                  </a:lnTo>
                  <a:lnTo>
                    <a:pt x="405549" y="141820"/>
                  </a:lnTo>
                  <a:lnTo>
                    <a:pt x="403390" y="141820"/>
                  </a:lnTo>
                  <a:lnTo>
                    <a:pt x="399148" y="145110"/>
                  </a:lnTo>
                  <a:lnTo>
                    <a:pt x="399148" y="146723"/>
                  </a:lnTo>
                  <a:lnTo>
                    <a:pt x="401307" y="146723"/>
                  </a:lnTo>
                  <a:lnTo>
                    <a:pt x="403390" y="148386"/>
                  </a:lnTo>
                  <a:lnTo>
                    <a:pt x="405549" y="150063"/>
                  </a:lnTo>
                  <a:lnTo>
                    <a:pt x="409803" y="151676"/>
                  </a:lnTo>
                  <a:lnTo>
                    <a:pt x="411962" y="153339"/>
                  </a:lnTo>
                  <a:lnTo>
                    <a:pt x="418376" y="153339"/>
                  </a:lnTo>
                  <a:lnTo>
                    <a:pt x="422630" y="151676"/>
                  </a:lnTo>
                  <a:lnTo>
                    <a:pt x="424713" y="151676"/>
                  </a:lnTo>
                  <a:lnTo>
                    <a:pt x="429044" y="155003"/>
                  </a:lnTo>
                  <a:lnTo>
                    <a:pt x="431126" y="158292"/>
                  </a:lnTo>
                  <a:lnTo>
                    <a:pt x="435444" y="158292"/>
                  </a:lnTo>
                  <a:lnTo>
                    <a:pt x="441858" y="153339"/>
                  </a:lnTo>
                  <a:lnTo>
                    <a:pt x="441858" y="151676"/>
                  </a:lnTo>
                  <a:lnTo>
                    <a:pt x="450354" y="151676"/>
                  </a:lnTo>
                  <a:lnTo>
                    <a:pt x="452526" y="150063"/>
                  </a:lnTo>
                  <a:lnTo>
                    <a:pt x="454609" y="146723"/>
                  </a:lnTo>
                  <a:lnTo>
                    <a:pt x="454609" y="143433"/>
                  </a:lnTo>
                  <a:lnTo>
                    <a:pt x="456768" y="141820"/>
                  </a:lnTo>
                  <a:lnTo>
                    <a:pt x="458927" y="140157"/>
                  </a:lnTo>
                  <a:lnTo>
                    <a:pt x="463181" y="135204"/>
                  </a:lnTo>
                  <a:lnTo>
                    <a:pt x="463181" y="126961"/>
                  </a:lnTo>
                  <a:close/>
                </a:path>
                <a:path w="2299334" h="1655445">
                  <a:moveTo>
                    <a:pt x="633907" y="90690"/>
                  </a:moveTo>
                  <a:lnTo>
                    <a:pt x="631825" y="90690"/>
                  </a:lnTo>
                  <a:lnTo>
                    <a:pt x="629653" y="87401"/>
                  </a:lnTo>
                  <a:lnTo>
                    <a:pt x="625411" y="85737"/>
                  </a:lnTo>
                  <a:lnTo>
                    <a:pt x="618998" y="84124"/>
                  </a:lnTo>
                  <a:lnTo>
                    <a:pt x="614743" y="84124"/>
                  </a:lnTo>
                  <a:lnTo>
                    <a:pt x="614743" y="85737"/>
                  </a:lnTo>
                  <a:lnTo>
                    <a:pt x="608330" y="87401"/>
                  </a:lnTo>
                  <a:lnTo>
                    <a:pt x="604012" y="90690"/>
                  </a:lnTo>
                  <a:lnTo>
                    <a:pt x="601929" y="93967"/>
                  </a:lnTo>
                  <a:lnTo>
                    <a:pt x="599757" y="97307"/>
                  </a:lnTo>
                  <a:lnTo>
                    <a:pt x="599757" y="100596"/>
                  </a:lnTo>
                  <a:lnTo>
                    <a:pt x="604012" y="100596"/>
                  </a:lnTo>
                  <a:lnTo>
                    <a:pt x="608330" y="102209"/>
                  </a:lnTo>
                  <a:lnTo>
                    <a:pt x="616839" y="102209"/>
                  </a:lnTo>
                  <a:lnTo>
                    <a:pt x="618998" y="103873"/>
                  </a:lnTo>
                  <a:lnTo>
                    <a:pt x="618998" y="98920"/>
                  </a:lnTo>
                  <a:lnTo>
                    <a:pt x="618998" y="97307"/>
                  </a:lnTo>
                  <a:lnTo>
                    <a:pt x="616839" y="95643"/>
                  </a:lnTo>
                  <a:lnTo>
                    <a:pt x="616839" y="93967"/>
                  </a:lnTo>
                  <a:lnTo>
                    <a:pt x="618998" y="92354"/>
                  </a:lnTo>
                  <a:lnTo>
                    <a:pt x="621080" y="90690"/>
                  </a:lnTo>
                  <a:lnTo>
                    <a:pt x="625411" y="90690"/>
                  </a:lnTo>
                  <a:lnTo>
                    <a:pt x="627494" y="92354"/>
                  </a:lnTo>
                  <a:lnTo>
                    <a:pt x="633907" y="92354"/>
                  </a:lnTo>
                  <a:lnTo>
                    <a:pt x="633907" y="90690"/>
                  </a:lnTo>
                  <a:close/>
                </a:path>
                <a:path w="2299334" h="1655445">
                  <a:moveTo>
                    <a:pt x="657390" y="89014"/>
                  </a:moveTo>
                  <a:lnTo>
                    <a:pt x="655231" y="87401"/>
                  </a:lnTo>
                  <a:lnTo>
                    <a:pt x="653135" y="84124"/>
                  </a:lnTo>
                  <a:lnTo>
                    <a:pt x="650976" y="82448"/>
                  </a:lnTo>
                  <a:lnTo>
                    <a:pt x="648893" y="79171"/>
                  </a:lnTo>
                  <a:lnTo>
                    <a:pt x="644563" y="79171"/>
                  </a:lnTo>
                  <a:lnTo>
                    <a:pt x="640321" y="80784"/>
                  </a:lnTo>
                  <a:lnTo>
                    <a:pt x="638162" y="85737"/>
                  </a:lnTo>
                  <a:lnTo>
                    <a:pt x="638162" y="89014"/>
                  </a:lnTo>
                  <a:lnTo>
                    <a:pt x="636066" y="90690"/>
                  </a:lnTo>
                  <a:lnTo>
                    <a:pt x="633907" y="92354"/>
                  </a:lnTo>
                  <a:lnTo>
                    <a:pt x="631825" y="93967"/>
                  </a:lnTo>
                  <a:lnTo>
                    <a:pt x="621080" y="93967"/>
                  </a:lnTo>
                  <a:lnTo>
                    <a:pt x="621080" y="98920"/>
                  </a:lnTo>
                  <a:lnTo>
                    <a:pt x="625411" y="100596"/>
                  </a:lnTo>
                  <a:lnTo>
                    <a:pt x="623252" y="102209"/>
                  </a:lnTo>
                  <a:lnTo>
                    <a:pt x="623252" y="110502"/>
                  </a:lnTo>
                  <a:lnTo>
                    <a:pt x="625411" y="112115"/>
                  </a:lnTo>
                  <a:lnTo>
                    <a:pt x="631825" y="112115"/>
                  </a:lnTo>
                  <a:lnTo>
                    <a:pt x="633907" y="113779"/>
                  </a:lnTo>
                  <a:lnTo>
                    <a:pt x="638162" y="113779"/>
                  </a:lnTo>
                  <a:lnTo>
                    <a:pt x="638162" y="112115"/>
                  </a:lnTo>
                  <a:lnTo>
                    <a:pt x="640321" y="112115"/>
                  </a:lnTo>
                  <a:lnTo>
                    <a:pt x="642480" y="108826"/>
                  </a:lnTo>
                  <a:lnTo>
                    <a:pt x="644563" y="107162"/>
                  </a:lnTo>
                  <a:lnTo>
                    <a:pt x="644563" y="102209"/>
                  </a:lnTo>
                  <a:lnTo>
                    <a:pt x="646734" y="100596"/>
                  </a:lnTo>
                  <a:lnTo>
                    <a:pt x="650976" y="98920"/>
                  </a:lnTo>
                  <a:lnTo>
                    <a:pt x="650976" y="93967"/>
                  </a:lnTo>
                  <a:lnTo>
                    <a:pt x="655231" y="92354"/>
                  </a:lnTo>
                  <a:lnTo>
                    <a:pt x="657390" y="90690"/>
                  </a:lnTo>
                  <a:lnTo>
                    <a:pt x="657390" y="89014"/>
                  </a:lnTo>
                  <a:close/>
                </a:path>
                <a:path w="2299334" h="1655445">
                  <a:moveTo>
                    <a:pt x="712863" y="72555"/>
                  </a:moveTo>
                  <a:lnTo>
                    <a:pt x="708609" y="70942"/>
                  </a:lnTo>
                  <a:lnTo>
                    <a:pt x="708609" y="69265"/>
                  </a:lnTo>
                  <a:lnTo>
                    <a:pt x="706513" y="70942"/>
                  </a:lnTo>
                  <a:lnTo>
                    <a:pt x="704354" y="69265"/>
                  </a:lnTo>
                  <a:lnTo>
                    <a:pt x="702195" y="69265"/>
                  </a:lnTo>
                  <a:lnTo>
                    <a:pt x="700112" y="67602"/>
                  </a:lnTo>
                  <a:lnTo>
                    <a:pt x="697941" y="67602"/>
                  </a:lnTo>
                  <a:lnTo>
                    <a:pt x="697941" y="65989"/>
                  </a:lnTo>
                  <a:lnTo>
                    <a:pt x="700112" y="61036"/>
                  </a:lnTo>
                  <a:lnTo>
                    <a:pt x="695782" y="57696"/>
                  </a:lnTo>
                  <a:lnTo>
                    <a:pt x="695782" y="72555"/>
                  </a:lnTo>
                  <a:lnTo>
                    <a:pt x="693699" y="72555"/>
                  </a:lnTo>
                  <a:lnTo>
                    <a:pt x="693699" y="70942"/>
                  </a:lnTo>
                  <a:lnTo>
                    <a:pt x="695782" y="72555"/>
                  </a:lnTo>
                  <a:lnTo>
                    <a:pt x="695782" y="57696"/>
                  </a:lnTo>
                  <a:lnTo>
                    <a:pt x="693699" y="56083"/>
                  </a:lnTo>
                  <a:lnTo>
                    <a:pt x="697941" y="51130"/>
                  </a:lnTo>
                  <a:lnTo>
                    <a:pt x="695782" y="49453"/>
                  </a:lnTo>
                  <a:lnTo>
                    <a:pt x="691540" y="47840"/>
                  </a:lnTo>
                  <a:lnTo>
                    <a:pt x="685126" y="47840"/>
                  </a:lnTo>
                  <a:lnTo>
                    <a:pt x="685126" y="61036"/>
                  </a:lnTo>
                  <a:lnTo>
                    <a:pt x="683031" y="64312"/>
                  </a:lnTo>
                  <a:lnTo>
                    <a:pt x="680872" y="65989"/>
                  </a:lnTo>
                  <a:lnTo>
                    <a:pt x="683031" y="65989"/>
                  </a:lnTo>
                  <a:lnTo>
                    <a:pt x="683031" y="67602"/>
                  </a:lnTo>
                  <a:lnTo>
                    <a:pt x="685126" y="67602"/>
                  </a:lnTo>
                  <a:lnTo>
                    <a:pt x="685126" y="69265"/>
                  </a:lnTo>
                  <a:lnTo>
                    <a:pt x="676630" y="69265"/>
                  </a:lnTo>
                  <a:lnTo>
                    <a:pt x="676630" y="70942"/>
                  </a:lnTo>
                  <a:lnTo>
                    <a:pt x="674458" y="74218"/>
                  </a:lnTo>
                  <a:lnTo>
                    <a:pt x="680872" y="74218"/>
                  </a:lnTo>
                  <a:lnTo>
                    <a:pt x="683031" y="75831"/>
                  </a:lnTo>
                  <a:lnTo>
                    <a:pt x="685126" y="75831"/>
                  </a:lnTo>
                  <a:lnTo>
                    <a:pt x="685126" y="77508"/>
                  </a:lnTo>
                  <a:lnTo>
                    <a:pt x="680872" y="77508"/>
                  </a:lnTo>
                  <a:lnTo>
                    <a:pt x="678713" y="79171"/>
                  </a:lnTo>
                  <a:lnTo>
                    <a:pt x="678713" y="82448"/>
                  </a:lnTo>
                  <a:lnTo>
                    <a:pt x="683031" y="84124"/>
                  </a:lnTo>
                  <a:lnTo>
                    <a:pt x="689444" y="82448"/>
                  </a:lnTo>
                  <a:lnTo>
                    <a:pt x="693699" y="85737"/>
                  </a:lnTo>
                  <a:lnTo>
                    <a:pt x="697941" y="85737"/>
                  </a:lnTo>
                  <a:lnTo>
                    <a:pt x="700112" y="84124"/>
                  </a:lnTo>
                  <a:lnTo>
                    <a:pt x="701154" y="82448"/>
                  </a:lnTo>
                  <a:lnTo>
                    <a:pt x="702195" y="80784"/>
                  </a:lnTo>
                  <a:lnTo>
                    <a:pt x="706513" y="77508"/>
                  </a:lnTo>
                  <a:lnTo>
                    <a:pt x="710768" y="75831"/>
                  </a:lnTo>
                  <a:lnTo>
                    <a:pt x="712863" y="74218"/>
                  </a:lnTo>
                  <a:lnTo>
                    <a:pt x="712863" y="72555"/>
                  </a:lnTo>
                  <a:close/>
                </a:path>
                <a:path w="2299334" h="1655445">
                  <a:moveTo>
                    <a:pt x="723595" y="90690"/>
                  </a:moveTo>
                  <a:lnTo>
                    <a:pt x="719264" y="89014"/>
                  </a:lnTo>
                  <a:lnTo>
                    <a:pt x="717181" y="87401"/>
                  </a:lnTo>
                  <a:lnTo>
                    <a:pt x="710768" y="87401"/>
                  </a:lnTo>
                  <a:lnTo>
                    <a:pt x="708609" y="90690"/>
                  </a:lnTo>
                  <a:lnTo>
                    <a:pt x="704354" y="92354"/>
                  </a:lnTo>
                  <a:lnTo>
                    <a:pt x="697941" y="93967"/>
                  </a:lnTo>
                  <a:lnTo>
                    <a:pt x="697941" y="98920"/>
                  </a:lnTo>
                  <a:lnTo>
                    <a:pt x="700112" y="100596"/>
                  </a:lnTo>
                  <a:lnTo>
                    <a:pt x="702195" y="103873"/>
                  </a:lnTo>
                  <a:lnTo>
                    <a:pt x="706513" y="105549"/>
                  </a:lnTo>
                  <a:lnTo>
                    <a:pt x="708609" y="103873"/>
                  </a:lnTo>
                  <a:lnTo>
                    <a:pt x="710768" y="102209"/>
                  </a:lnTo>
                  <a:lnTo>
                    <a:pt x="717181" y="102209"/>
                  </a:lnTo>
                  <a:lnTo>
                    <a:pt x="717181" y="100596"/>
                  </a:lnTo>
                  <a:lnTo>
                    <a:pt x="719264" y="98920"/>
                  </a:lnTo>
                  <a:lnTo>
                    <a:pt x="719264" y="97307"/>
                  </a:lnTo>
                  <a:lnTo>
                    <a:pt x="721436" y="95643"/>
                  </a:lnTo>
                  <a:lnTo>
                    <a:pt x="721436" y="93967"/>
                  </a:lnTo>
                  <a:lnTo>
                    <a:pt x="723595" y="92354"/>
                  </a:lnTo>
                  <a:lnTo>
                    <a:pt x="723595" y="90690"/>
                  </a:lnTo>
                  <a:close/>
                </a:path>
                <a:path w="2299334" h="1655445">
                  <a:moveTo>
                    <a:pt x="744918" y="70942"/>
                  </a:moveTo>
                  <a:lnTo>
                    <a:pt x="742759" y="69265"/>
                  </a:lnTo>
                  <a:lnTo>
                    <a:pt x="740664" y="67602"/>
                  </a:lnTo>
                  <a:lnTo>
                    <a:pt x="738505" y="67602"/>
                  </a:lnTo>
                  <a:lnTo>
                    <a:pt x="736346" y="69265"/>
                  </a:lnTo>
                  <a:lnTo>
                    <a:pt x="732091" y="69265"/>
                  </a:lnTo>
                  <a:lnTo>
                    <a:pt x="730008" y="70942"/>
                  </a:lnTo>
                  <a:lnTo>
                    <a:pt x="727837" y="70942"/>
                  </a:lnTo>
                  <a:lnTo>
                    <a:pt x="725678" y="72555"/>
                  </a:lnTo>
                  <a:lnTo>
                    <a:pt x="723595" y="72555"/>
                  </a:lnTo>
                  <a:lnTo>
                    <a:pt x="723595" y="80784"/>
                  </a:lnTo>
                  <a:lnTo>
                    <a:pt x="725678" y="84124"/>
                  </a:lnTo>
                  <a:lnTo>
                    <a:pt x="725678" y="85737"/>
                  </a:lnTo>
                  <a:lnTo>
                    <a:pt x="727837" y="87401"/>
                  </a:lnTo>
                  <a:lnTo>
                    <a:pt x="730008" y="87401"/>
                  </a:lnTo>
                  <a:lnTo>
                    <a:pt x="734250" y="89014"/>
                  </a:lnTo>
                  <a:lnTo>
                    <a:pt x="738505" y="87401"/>
                  </a:lnTo>
                  <a:lnTo>
                    <a:pt x="742759" y="85737"/>
                  </a:lnTo>
                  <a:lnTo>
                    <a:pt x="744918" y="84124"/>
                  </a:lnTo>
                  <a:lnTo>
                    <a:pt x="744918" y="82448"/>
                  </a:lnTo>
                  <a:lnTo>
                    <a:pt x="742759" y="82448"/>
                  </a:lnTo>
                  <a:lnTo>
                    <a:pt x="742759" y="80784"/>
                  </a:lnTo>
                  <a:lnTo>
                    <a:pt x="738505" y="77508"/>
                  </a:lnTo>
                  <a:lnTo>
                    <a:pt x="740664" y="74218"/>
                  </a:lnTo>
                  <a:lnTo>
                    <a:pt x="744918" y="72555"/>
                  </a:lnTo>
                  <a:lnTo>
                    <a:pt x="744918" y="70942"/>
                  </a:lnTo>
                  <a:close/>
                </a:path>
                <a:path w="2299334" h="1655445">
                  <a:moveTo>
                    <a:pt x="757732" y="380847"/>
                  </a:moveTo>
                  <a:lnTo>
                    <a:pt x="753414" y="377571"/>
                  </a:lnTo>
                  <a:lnTo>
                    <a:pt x="749160" y="375907"/>
                  </a:lnTo>
                  <a:lnTo>
                    <a:pt x="742759" y="375907"/>
                  </a:lnTo>
                  <a:lnTo>
                    <a:pt x="738505" y="377571"/>
                  </a:lnTo>
                  <a:lnTo>
                    <a:pt x="738505" y="389089"/>
                  </a:lnTo>
                  <a:lnTo>
                    <a:pt x="740664" y="392366"/>
                  </a:lnTo>
                  <a:lnTo>
                    <a:pt x="744918" y="394042"/>
                  </a:lnTo>
                  <a:lnTo>
                    <a:pt x="747077" y="392366"/>
                  </a:lnTo>
                  <a:lnTo>
                    <a:pt x="753414" y="390753"/>
                  </a:lnTo>
                  <a:lnTo>
                    <a:pt x="755573" y="387413"/>
                  </a:lnTo>
                  <a:lnTo>
                    <a:pt x="757732" y="382524"/>
                  </a:lnTo>
                  <a:lnTo>
                    <a:pt x="757732" y="380847"/>
                  </a:lnTo>
                  <a:close/>
                </a:path>
                <a:path w="2299334" h="1655445">
                  <a:moveTo>
                    <a:pt x="759828" y="57696"/>
                  </a:moveTo>
                  <a:lnTo>
                    <a:pt x="757732" y="54406"/>
                  </a:lnTo>
                  <a:lnTo>
                    <a:pt x="755573" y="49453"/>
                  </a:lnTo>
                  <a:lnTo>
                    <a:pt x="751332" y="47840"/>
                  </a:lnTo>
                  <a:lnTo>
                    <a:pt x="751332" y="46177"/>
                  </a:lnTo>
                  <a:lnTo>
                    <a:pt x="749160" y="46177"/>
                  </a:lnTo>
                  <a:lnTo>
                    <a:pt x="747077" y="47840"/>
                  </a:lnTo>
                  <a:lnTo>
                    <a:pt x="744918" y="49453"/>
                  </a:lnTo>
                  <a:lnTo>
                    <a:pt x="742759" y="51130"/>
                  </a:lnTo>
                  <a:lnTo>
                    <a:pt x="742759" y="52793"/>
                  </a:lnTo>
                  <a:lnTo>
                    <a:pt x="740664" y="54406"/>
                  </a:lnTo>
                  <a:lnTo>
                    <a:pt x="740664" y="62649"/>
                  </a:lnTo>
                  <a:lnTo>
                    <a:pt x="742759" y="65989"/>
                  </a:lnTo>
                  <a:lnTo>
                    <a:pt x="749160" y="67602"/>
                  </a:lnTo>
                  <a:lnTo>
                    <a:pt x="751332" y="69265"/>
                  </a:lnTo>
                  <a:lnTo>
                    <a:pt x="751332" y="67602"/>
                  </a:lnTo>
                  <a:lnTo>
                    <a:pt x="753414" y="67602"/>
                  </a:lnTo>
                  <a:lnTo>
                    <a:pt x="755573" y="64312"/>
                  </a:lnTo>
                  <a:lnTo>
                    <a:pt x="755573" y="61036"/>
                  </a:lnTo>
                  <a:lnTo>
                    <a:pt x="759828" y="59359"/>
                  </a:lnTo>
                  <a:lnTo>
                    <a:pt x="759828" y="57696"/>
                  </a:lnTo>
                  <a:close/>
                </a:path>
                <a:path w="2299334" h="1655445">
                  <a:moveTo>
                    <a:pt x="847344" y="359816"/>
                  </a:moveTo>
                  <a:lnTo>
                    <a:pt x="843102" y="347116"/>
                  </a:lnTo>
                  <a:lnTo>
                    <a:pt x="838847" y="347116"/>
                  </a:lnTo>
                  <a:lnTo>
                    <a:pt x="838847" y="359816"/>
                  </a:lnTo>
                  <a:lnTo>
                    <a:pt x="847344" y="359816"/>
                  </a:lnTo>
                  <a:close/>
                </a:path>
                <a:path w="2299334" h="1655445">
                  <a:moveTo>
                    <a:pt x="875080" y="192900"/>
                  </a:moveTo>
                  <a:lnTo>
                    <a:pt x="870839" y="187947"/>
                  </a:lnTo>
                  <a:lnTo>
                    <a:pt x="870839" y="182994"/>
                  </a:lnTo>
                  <a:lnTo>
                    <a:pt x="868667" y="181381"/>
                  </a:lnTo>
                  <a:lnTo>
                    <a:pt x="866584" y="179717"/>
                  </a:lnTo>
                  <a:lnTo>
                    <a:pt x="864425" y="179717"/>
                  </a:lnTo>
                  <a:lnTo>
                    <a:pt x="862330" y="178041"/>
                  </a:lnTo>
                  <a:lnTo>
                    <a:pt x="860171" y="176428"/>
                  </a:lnTo>
                  <a:lnTo>
                    <a:pt x="853757" y="176428"/>
                  </a:lnTo>
                  <a:lnTo>
                    <a:pt x="851598" y="178041"/>
                  </a:lnTo>
                  <a:lnTo>
                    <a:pt x="845261" y="179717"/>
                  </a:lnTo>
                  <a:lnTo>
                    <a:pt x="838847" y="182994"/>
                  </a:lnTo>
                  <a:lnTo>
                    <a:pt x="838847" y="191236"/>
                  </a:lnTo>
                  <a:lnTo>
                    <a:pt x="832434" y="196176"/>
                  </a:lnTo>
                  <a:lnTo>
                    <a:pt x="826020" y="197853"/>
                  </a:lnTo>
                  <a:lnTo>
                    <a:pt x="821778" y="201129"/>
                  </a:lnTo>
                  <a:lnTo>
                    <a:pt x="804710" y="201129"/>
                  </a:lnTo>
                  <a:lnTo>
                    <a:pt x="798296" y="206082"/>
                  </a:lnTo>
                  <a:lnTo>
                    <a:pt x="793965" y="211035"/>
                  </a:lnTo>
                  <a:lnTo>
                    <a:pt x="793965" y="212712"/>
                  </a:lnTo>
                  <a:lnTo>
                    <a:pt x="789724" y="215988"/>
                  </a:lnTo>
                  <a:lnTo>
                    <a:pt x="785469" y="215988"/>
                  </a:lnTo>
                  <a:lnTo>
                    <a:pt x="783310" y="217665"/>
                  </a:lnTo>
                  <a:lnTo>
                    <a:pt x="783310" y="219278"/>
                  </a:lnTo>
                  <a:lnTo>
                    <a:pt x="781215" y="220941"/>
                  </a:lnTo>
                  <a:lnTo>
                    <a:pt x="781215" y="224231"/>
                  </a:lnTo>
                  <a:lnTo>
                    <a:pt x="779056" y="225894"/>
                  </a:lnTo>
                  <a:lnTo>
                    <a:pt x="779056" y="232460"/>
                  </a:lnTo>
                  <a:lnTo>
                    <a:pt x="776897" y="232460"/>
                  </a:lnTo>
                  <a:lnTo>
                    <a:pt x="776897" y="234124"/>
                  </a:lnTo>
                  <a:lnTo>
                    <a:pt x="772642" y="234124"/>
                  </a:lnTo>
                  <a:lnTo>
                    <a:pt x="772642" y="235737"/>
                  </a:lnTo>
                  <a:lnTo>
                    <a:pt x="770483" y="237413"/>
                  </a:lnTo>
                  <a:lnTo>
                    <a:pt x="768400" y="239077"/>
                  </a:lnTo>
                  <a:lnTo>
                    <a:pt x="766241" y="239077"/>
                  </a:lnTo>
                  <a:lnTo>
                    <a:pt x="761987" y="242366"/>
                  </a:lnTo>
                  <a:lnTo>
                    <a:pt x="764146" y="245643"/>
                  </a:lnTo>
                  <a:lnTo>
                    <a:pt x="768400" y="247319"/>
                  </a:lnTo>
                  <a:lnTo>
                    <a:pt x="768400" y="253885"/>
                  </a:lnTo>
                  <a:lnTo>
                    <a:pt x="766241" y="257225"/>
                  </a:lnTo>
                  <a:lnTo>
                    <a:pt x="766241" y="263791"/>
                  </a:lnTo>
                  <a:lnTo>
                    <a:pt x="764146" y="265455"/>
                  </a:lnTo>
                  <a:lnTo>
                    <a:pt x="764146" y="268732"/>
                  </a:lnTo>
                  <a:lnTo>
                    <a:pt x="761987" y="270408"/>
                  </a:lnTo>
                  <a:lnTo>
                    <a:pt x="759828" y="273685"/>
                  </a:lnTo>
                  <a:lnTo>
                    <a:pt x="757732" y="275361"/>
                  </a:lnTo>
                  <a:lnTo>
                    <a:pt x="761987" y="278638"/>
                  </a:lnTo>
                  <a:lnTo>
                    <a:pt x="764146" y="281927"/>
                  </a:lnTo>
                  <a:lnTo>
                    <a:pt x="766241" y="283591"/>
                  </a:lnTo>
                  <a:lnTo>
                    <a:pt x="764146" y="286880"/>
                  </a:lnTo>
                  <a:lnTo>
                    <a:pt x="757732" y="290156"/>
                  </a:lnTo>
                  <a:lnTo>
                    <a:pt x="759828" y="295109"/>
                  </a:lnTo>
                  <a:lnTo>
                    <a:pt x="755573" y="300062"/>
                  </a:lnTo>
                  <a:lnTo>
                    <a:pt x="755573" y="303352"/>
                  </a:lnTo>
                  <a:lnTo>
                    <a:pt x="757732" y="305015"/>
                  </a:lnTo>
                  <a:lnTo>
                    <a:pt x="759828" y="305015"/>
                  </a:lnTo>
                  <a:lnTo>
                    <a:pt x="759828" y="308292"/>
                  </a:lnTo>
                  <a:lnTo>
                    <a:pt x="761987" y="309968"/>
                  </a:lnTo>
                  <a:lnTo>
                    <a:pt x="761987" y="314921"/>
                  </a:lnTo>
                  <a:lnTo>
                    <a:pt x="757732" y="314921"/>
                  </a:lnTo>
                  <a:lnTo>
                    <a:pt x="755573" y="316534"/>
                  </a:lnTo>
                  <a:lnTo>
                    <a:pt x="753414" y="316534"/>
                  </a:lnTo>
                  <a:lnTo>
                    <a:pt x="751332" y="319874"/>
                  </a:lnTo>
                  <a:lnTo>
                    <a:pt x="751332" y="324764"/>
                  </a:lnTo>
                  <a:lnTo>
                    <a:pt x="753414" y="326440"/>
                  </a:lnTo>
                  <a:lnTo>
                    <a:pt x="753414" y="329717"/>
                  </a:lnTo>
                  <a:lnTo>
                    <a:pt x="755573" y="331393"/>
                  </a:lnTo>
                  <a:lnTo>
                    <a:pt x="759828" y="333057"/>
                  </a:lnTo>
                  <a:lnTo>
                    <a:pt x="770483" y="333057"/>
                  </a:lnTo>
                  <a:lnTo>
                    <a:pt x="772642" y="331393"/>
                  </a:lnTo>
                  <a:lnTo>
                    <a:pt x="776897" y="333057"/>
                  </a:lnTo>
                  <a:lnTo>
                    <a:pt x="779056" y="334670"/>
                  </a:lnTo>
                  <a:lnTo>
                    <a:pt x="779056" y="336346"/>
                  </a:lnTo>
                  <a:lnTo>
                    <a:pt x="781215" y="338010"/>
                  </a:lnTo>
                  <a:lnTo>
                    <a:pt x="781215" y="344576"/>
                  </a:lnTo>
                  <a:lnTo>
                    <a:pt x="785469" y="344576"/>
                  </a:lnTo>
                  <a:lnTo>
                    <a:pt x="789724" y="346240"/>
                  </a:lnTo>
                  <a:lnTo>
                    <a:pt x="791883" y="346240"/>
                  </a:lnTo>
                  <a:lnTo>
                    <a:pt x="793965" y="347853"/>
                  </a:lnTo>
                  <a:lnTo>
                    <a:pt x="796137" y="347853"/>
                  </a:lnTo>
                  <a:lnTo>
                    <a:pt x="800379" y="349529"/>
                  </a:lnTo>
                  <a:lnTo>
                    <a:pt x="823861" y="349529"/>
                  </a:lnTo>
                  <a:lnTo>
                    <a:pt x="823861" y="344576"/>
                  </a:lnTo>
                  <a:lnTo>
                    <a:pt x="826020" y="342912"/>
                  </a:lnTo>
                  <a:lnTo>
                    <a:pt x="823861" y="341299"/>
                  </a:lnTo>
                  <a:lnTo>
                    <a:pt x="821778" y="339623"/>
                  </a:lnTo>
                  <a:lnTo>
                    <a:pt x="819619" y="338010"/>
                  </a:lnTo>
                  <a:lnTo>
                    <a:pt x="815365" y="338010"/>
                  </a:lnTo>
                  <a:lnTo>
                    <a:pt x="813206" y="336346"/>
                  </a:lnTo>
                  <a:lnTo>
                    <a:pt x="807250" y="332320"/>
                  </a:lnTo>
                  <a:lnTo>
                    <a:pt x="806259" y="331393"/>
                  </a:lnTo>
                  <a:lnTo>
                    <a:pt x="802297" y="327672"/>
                  </a:lnTo>
                  <a:lnTo>
                    <a:pt x="798512" y="322402"/>
                  </a:lnTo>
                  <a:lnTo>
                    <a:pt x="796137" y="316534"/>
                  </a:lnTo>
                  <a:lnTo>
                    <a:pt x="793965" y="313245"/>
                  </a:lnTo>
                  <a:lnTo>
                    <a:pt x="793965" y="309968"/>
                  </a:lnTo>
                  <a:lnTo>
                    <a:pt x="791883" y="306679"/>
                  </a:lnTo>
                  <a:lnTo>
                    <a:pt x="789724" y="300062"/>
                  </a:lnTo>
                  <a:lnTo>
                    <a:pt x="791883" y="295109"/>
                  </a:lnTo>
                  <a:lnTo>
                    <a:pt x="791883" y="286880"/>
                  </a:lnTo>
                  <a:lnTo>
                    <a:pt x="793965" y="285203"/>
                  </a:lnTo>
                  <a:lnTo>
                    <a:pt x="796137" y="283591"/>
                  </a:lnTo>
                  <a:lnTo>
                    <a:pt x="798296" y="281927"/>
                  </a:lnTo>
                  <a:lnTo>
                    <a:pt x="798296" y="278638"/>
                  </a:lnTo>
                  <a:lnTo>
                    <a:pt x="800379" y="272021"/>
                  </a:lnTo>
                  <a:lnTo>
                    <a:pt x="800379" y="263791"/>
                  </a:lnTo>
                  <a:lnTo>
                    <a:pt x="802538" y="257225"/>
                  </a:lnTo>
                  <a:lnTo>
                    <a:pt x="802538" y="253885"/>
                  </a:lnTo>
                  <a:lnTo>
                    <a:pt x="804710" y="250596"/>
                  </a:lnTo>
                  <a:lnTo>
                    <a:pt x="806792" y="250596"/>
                  </a:lnTo>
                  <a:lnTo>
                    <a:pt x="813206" y="247319"/>
                  </a:lnTo>
                  <a:lnTo>
                    <a:pt x="815365" y="244030"/>
                  </a:lnTo>
                  <a:lnTo>
                    <a:pt x="817460" y="240690"/>
                  </a:lnTo>
                  <a:lnTo>
                    <a:pt x="819619" y="235737"/>
                  </a:lnTo>
                  <a:lnTo>
                    <a:pt x="823861" y="230847"/>
                  </a:lnTo>
                  <a:lnTo>
                    <a:pt x="828116" y="225894"/>
                  </a:lnTo>
                  <a:lnTo>
                    <a:pt x="832434" y="222554"/>
                  </a:lnTo>
                  <a:lnTo>
                    <a:pt x="836688" y="217665"/>
                  </a:lnTo>
                  <a:lnTo>
                    <a:pt x="840943" y="214325"/>
                  </a:lnTo>
                  <a:lnTo>
                    <a:pt x="847344" y="211035"/>
                  </a:lnTo>
                  <a:lnTo>
                    <a:pt x="851598" y="207759"/>
                  </a:lnTo>
                  <a:lnTo>
                    <a:pt x="858012" y="204470"/>
                  </a:lnTo>
                  <a:lnTo>
                    <a:pt x="862330" y="202806"/>
                  </a:lnTo>
                  <a:lnTo>
                    <a:pt x="864425" y="201129"/>
                  </a:lnTo>
                  <a:lnTo>
                    <a:pt x="866584" y="199517"/>
                  </a:lnTo>
                  <a:lnTo>
                    <a:pt x="872998" y="196176"/>
                  </a:lnTo>
                  <a:lnTo>
                    <a:pt x="875080" y="192900"/>
                  </a:lnTo>
                  <a:close/>
                </a:path>
                <a:path w="2299334" h="1655445">
                  <a:moveTo>
                    <a:pt x="1099185" y="62649"/>
                  </a:moveTo>
                  <a:lnTo>
                    <a:pt x="1097102" y="62649"/>
                  </a:lnTo>
                  <a:lnTo>
                    <a:pt x="1094930" y="61036"/>
                  </a:lnTo>
                  <a:lnTo>
                    <a:pt x="1092847" y="59359"/>
                  </a:lnTo>
                  <a:lnTo>
                    <a:pt x="1088529" y="57696"/>
                  </a:lnTo>
                  <a:lnTo>
                    <a:pt x="1088529" y="54406"/>
                  </a:lnTo>
                  <a:lnTo>
                    <a:pt x="1090688" y="51130"/>
                  </a:lnTo>
                  <a:lnTo>
                    <a:pt x="1086434" y="49453"/>
                  </a:lnTo>
                  <a:lnTo>
                    <a:pt x="1084275" y="46177"/>
                  </a:lnTo>
                  <a:lnTo>
                    <a:pt x="1084275" y="39611"/>
                  </a:lnTo>
                  <a:lnTo>
                    <a:pt x="1071448" y="32994"/>
                  </a:lnTo>
                  <a:lnTo>
                    <a:pt x="1067206" y="31318"/>
                  </a:lnTo>
                  <a:lnTo>
                    <a:pt x="1065047" y="31318"/>
                  </a:lnTo>
                  <a:lnTo>
                    <a:pt x="1060792" y="32994"/>
                  </a:lnTo>
                  <a:lnTo>
                    <a:pt x="1056538" y="32994"/>
                  </a:lnTo>
                  <a:lnTo>
                    <a:pt x="1054379" y="31318"/>
                  </a:lnTo>
                  <a:lnTo>
                    <a:pt x="1050124" y="29705"/>
                  </a:lnTo>
                  <a:lnTo>
                    <a:pt x="1047965" y="29705"/>
                  </a:lnTo>
                  <a:lnTo>
                    <a:pt x="1043724" y="32994"/>
                  </a:lnTo>
                  <a:lnTo>
                    <a:pt x="1041552" y="32994"/>
                  </a:lnTo>
                  <a:lnTo>
                    <a:pt x="1037310" y="36271"/>
                  </a:lnTo>
                  <a:lnTo>
                    <a:pt x="1035215" y="37947"/>
                  </a:lnTo>
                  <a:lnTo>
                    <a:pt x="1033056" y="39611"/>
                  </a:lnTo>
                  <a:lnTo>
                    <a:pt x="1030897" y="39611"/>
                  </a:lnTo>
                  <a:lnTo>
                    <a:pt x="1030897" y="37947"/>
                  </a:lnTo>
                  <a:lnTo>
                    <a:pt x="1033056" y="34658"/>
                  </a:lnTo>
                  <a:lnTo>
                    <a:pt x="1037310" y="32994"/>
                  </a:lnTo>
                  <a:lnTo>
                    <a:pt x="1041552" y="32994"/>
                  </a:lnTo>
                  <a:lnTo>
                    <a:pt x="1041552" y="26428"/>
                  </a:lnTo>
                  <a:lnTo>
                    <a:pt x="1037310" y="23088"/>
                  </a:lnTo>
                  <a:lnTo>
                    <a:pt x="1033056" y="21475"/>
                  </a:lnTo>
                  <a:lnTo>
                    <a:pt x="1033056" y="18135"/>
                  </a:lnTo>
                  <a:lnTo>
                    <a:pt x="1030897" y="14846"/>
                  </a:lnTo>
                  <a:lnTo>
                    <a:pt x="1030897" y="11569"/>
                  </a:lnTo>
                  <a:lnTo>
                    <a:pt x="1020229" y="11569"/>
                  </a:lnTo>
                  <a:lnTo>
                    <a:pt x="1015987" y="8280"/>
                  </a:lnTo>
                  <a:lnTo>
                    <a:pt x="1011732" y="3327"/>
                  </a:lnTo>
                  <a:lnTo>
                    <a:pt x="1009573" y="1663"/>
                  </a:lnTo>
                  <a:lnTo>
                    <a:pt x="1007414" y="1663"/>
                  </a:lnTo>
                  <a:lnTo>
                    <a:pt x="1005319" y="0"/>
                  </a:lnTo>
                  <a:lnTo>
                    <a:pt x="998918" y="0"/>
                  </a:lnTo>
                  <a:lnTo>
                    <a:pt x="998918" y="4940"/>
                  </a:lnTo>
                  <a:lnTo>
                    <a:pt x="996746" y="8280"/>
                  </a:lnTo>
                  <a:lnTo>
                    <a:pt x="994664" y="11569"/>
                  </a:lnTo>
                  <a:lnTo>
                    <a:pt x="990346" y="16522"/>
                  </a:lnTo>
                  <a:lnTo>
                    <a:pt x="990346" y="21475"/>
                  </a:lnTo>
                  <a:lnTo>
                    <a:pt x="992505" y="26428"/>
                  </a:lnTo>
                  <a:lnTo>
                    <a:pt x="994664" y="29705"/>
                  </a:lnTo>
                  <a:lnTo>
                    <a:pt x="994664" y="39611"/>
                  </a:lnTo>
                  <a:lnTo>
                    <a:pt x="1001001" y="39611"/>
                  </a:lnTo>
                  <a:lnTo>
                    <a:pt x="1001001" y="41224"/>
                  </a:lnTo>
                  <a:lnTo>
                    <a:pt x="1005319" y="42887"/>
                  </a:lnTo>
                  <a:lnTo>
                    <a:pt x="1007414" y="42887"/>
                  </a:lnTo>
                  <a:lnTo>
                    <a:pt x="1011732" y="44500"/>
                  </a:lnTo>
                  <a:lnTo>
                    <a:pt x="1013828" y="44500"/>
                  </a:lnTo>
                  <a:lnTo>
                    <a:pt x="1011732" y="46177"/>
                  </a:lnTo>
                  <a:lnTo>
                    <a:pt x="1003160" y="46177"/>
                  </a:lnTo>
                  <a:lnTo>
                    <a:pt x="1001001" y="47840"/>
                  </a:lnTo>
                  <a:lnTo>
                    <a:pt x="1001001" y="49453"/>
                  </a:lnTo>
                  <a:lnTo>
                    <a:pt x="998918" y="49453"/>
                  </a:lnTo>
                  <a:lnTo>
                    <a:pt x="998918" y="51130"/>
                  </a:lnTo>
                  <a:lnTo>
                    <a:pt x="1003160" y="52793"/>
                  </a:lnTo>
                  <a:lnTo>
                    <a:pt x="1005319" y="54406"/>
                  </a:lnTo>
                  <a:lnTo>
                    <a:pt x="1011732" y="59359"/>
                  </a:lnTo>
                  <a:lnTo>
                    <a:pt x="1013828" y="61036"/>
                  </a:lnTo>
                  <a:lnTo>
                    <a:pt x="1022400" y="59359"/>
                  </a:lnTo>
                  <a:lnTo>
                    <a:pt x="1026642" y="54406"/>
                  </a:lnTo>
                  <a:lnTo>
                    <a:pt x="1024483" y="49453"/>
                  </a:lnTo>
                  <a:lnTo>
                    <a:pt x="1024483" y="47840"/>
                  </a:lnTo>
                  <a:lnTo>
                    <a:pt x="1022400" y="46177"/>
                  </a:lnTo>
                  <a:lnTo>
                    <a:pt x="1024483" y="44500"/>
                  </a:lnTo>
                  <a:lnTo>
                    <a:pt x="1026642" y="44500"/>
                  </a:lnTo>
                  <a:lnTo>
                    <a:pt x="1028801" y="47840"/>
                  </a:lnTo>
                  <a:lnTo>
                    <a:pt x="1030897" y="49453"/>
                  </a:lnTo>
                  <a:lnTo>
                    <a:pt x="1030897" y="52793"/>
                  </a:lnTo>
                  <a:lnTo>
                    <a:pt x="1028801" y="54406"/>
                  </a:lnTo>
                  <a:lnTo>
                    <a:pt x="1028801" y="62649"/>
                  </a:lnTo>
                  <a:lnTo>
                    <a:pt x="1041552" y="62649"/>
                  </a:lnTo>
                  <a:lnTo>
                    <a:pt x="1043724" y="65989"/>
                  </a:lnTo>
                  <a:lnTo>
                    <a:pt x="1045883" y="69265"/>
                  </a:lnTo>
                  <a:lnTo>
                    <a:pt x="1050124" y="70942"/>
                  </a:lnTo>
                  <a:lnTo>
                    <a:pt x="1056538" y="70942"/>
                  </a:lnTo>
                  <a:lnTo>
                    <a:pt x="1062964" y="71208"/>
                  </a:lnTo>
                  <a:lnTo>
                    <a:pt x="1069594" y="71945"/>
                  </a:lnTo>
                  <a:lnTo>
                    <a:pt x="1076642" y="72999"/>
                  </a:lnTo>
                  <a:lnTo>
                    <a:pt x="1084275" y="74218"/>
                  </a:lnTo>
                  <a:lnTo>
                    <a:pt x="1088529" y="74218"/>
                  </a:lnTo>
                  <a:lnTo>
                    <a:pt x="1092847" y="72555"/>
                  </a:lnTo>
                  <a:lnTo>
                    <a:pt x="1094930" y="70942"/>
                  </a:lnTo>
                  <a:lnTo>
                    <a:pt x="1099185" y="69265"/>
                  </a:lnTo>
                  <a:lnTo>
                    <a:pt x="1099185" y="62649"/>
                  </a:lnTo>
                  <a:close/>
                </a:path>
                <a:path w="2299334" h="1655445">
                  <a:moveTo>
                    <a:pt x="1161135" y="69265"/>
                  </a:moveTo>
                  <a:lnTo>
                    <a:pt x="1158976" y="67602"/>
                  </a:lnTo>
                  <a:lnTo>
                    <a:pt x="1158976" y="65989"/>
                  </a:lnTo>
                  <a:lnTo>
                    <a:pt x="1156817" y="64312"/>
                  </a:lnTo>
                  <a:lnTo>
                    <a:pt x="1156817" y="62649"/>
                  </a:lnTo>
                  <a:lnTo>
                    <a:pt x="1154722" y="59359"/>
                  </a:lnTo>
                  <a:lnTo>
                    <a:pt x="1152563" y="57696"/>
                  </a:lnTo>
                  <a:lnTo>
                    <a:pt x="1148308" y="56083"/>
                  </a:lnTo>
                  <a:lnTo>
                    <a:pt x="1141907" y="56083"/>
                  </a:lnTo>
                  <a:lnTo>
                    <a:pt x="1137653" y="52793"/>
                  </a:lnTo>
                  <a:lnTo>
                    <a:pt x="1129080" y="49453"/>
                  </a:lnTo>
                  <a:lnTo>
                    <a:pt x="1122667" y="49453"/>
                  </a:lnTo>
                  <a:lnTo>
                    <a:pt x="1118425" y="46177"/>
                  </a:lnTo>
                  <a:lnTo>
                    <a:pt x="1116253" y="46177"/>
                  </a:lnTo>
                  <a:lnTo>
                    <a:pt x="1114171" y="44500"/>
                  </a:lnTo>
                  <a:lnTo>
                    <a:pt x="1112012" y="44500"/>
                  </a:lnTo>
                  <a:lnTo>
                    <a:pt x="1109916" y="46177"/>
                  </a:lnTo>
                  <a:lnTo>
                    <a:pt x="1107757" y="49453"/>
                  </a:lnTo>
                  <a:lnTo>
                    <a:pt x="1105598" y="52793"/>
                  </a:lnTo>
                  <a:lnTo>
                    <a:pt x="1107757" y="57696"/>
                  </a:lnTo>
                  <a:lnTo>
                    <a:pt x="1109916" y="61036"/>
                  </a:lnTo>
                  <a:lnTo>
                    <a:pt x="1112012" y="62649"/>
                  </a:lnTo>
                  <a:lnTo>
                    <a:pt x="1112012" y="65989"/>
                  </a:lnTo>
                  <a:lnTo>
                    <a:pt x="1114171" y="67602"/>
                  </a:lnTo>
                  <a:lnTo>
                    <a:pt x="1112012" y="67602"/>
                  </a:lnTo>
                  <a:lnTo>
                    <a:pt x="1112012" y="72555"/>
                  </a:lnTo>
                  <a:lnTo>
                    <a:pt x="1114171" y="77508"/>
                  </a:lnTo>
                  <a:lnTo>
                    <a:pt x="1114171" y="82448"/>
                  </a:lnTo>
                  <a:lnTo>
                    <a:pt x="1116253" y="85737"/>
                  </a:lnTo>
                  <a:lnTo>
                    <a:pt x="1118425" y="89014"/>
                  </a:lnTo>
                  <a:lnTo>
                    <a:pt x="1118425" y="92354"/>
                  </a:lnTo>
                  <a:lnTo>
                    <a:pt x="1122667" y="95643"/>
                  </a:lnTo>
                  <a:lnTo>
                    <a:pt x="1126998" y="95643"/>
                  </a:lnTo>
                  <a:lnTo>
                    <a:pt x="1126998" y="93967"/>
                  </a:lnTo>
                  <a:lnTo>
                    <a:pt x="1129080" y="93967"/>
                  </a:lnTo>
                  <a:lnTo>
                    <a:pt x="1135494" y="87401"/>
                  </a:lnTo>
                  <a:lnTo>
                    <a:pt x="1146149" y="82448"/>
                  </a:lnTo>
                  <a:lnTo>
                    <a:pt x="1148308" y="80784"/>
                  </a:lnTo>
                  <a:lnTo>
                    <a:pt x="1152563" y="79171"/>
                  </a:lnTo>
                  <a:lnTo>
                    <a:pt x="1154722" y="75831"/>
                  </a:lnTo>
                  <a:lnTo>
                    <a:pt x="1156817" y="75831"/>
                  </a:lnTo>
                  <a:lnTo>
                    <a:pt x="1158976" y="72555"/>
                  </a:lnTo>
                  <a:lnTo>
                    <a:pt x="1158976" y="70942"/>
                  </a:lnTo>
                  <a:lnTo>
                    <a:pt x="1161135" y="69265"/>
                  </a:lnTo>
                  <a:close/>
                </a:path>
                <a:path w="2299334" h="1655445">
                  <a:moveTo>
                    <a:pt x="1336116" y="164858"/>
                  </a:moveTo>
                  <a:lnTo>
                    <a:pt x="1334020" y="163245"/>
                  </a:lnTo>
                  <a:lnTo>
                    <a:pt x="1334020" y="161569"/>
                  </a:lnTo>
                  <a:lnTo>
                    <a:pt x="1331861" y="159956"/>
                  </a:lnTo>
                  <a:lnTo>
                    <a:pt x="1329702" y="158292"/>
                  </a:lnTo>
                  <a:lnTo>
                    <a:pt x="1327607" y="159956"/>
                  </a:lnTo>
                  <a:lnTo>
                    <a:pt x="1325448" y="159956"/>
                  </a:lnTo>
                  <a:lnTo>
                    <a:pt x="1323365" y="161569"/>
                  </a:lnTo>
                  <a:lnTo>
                    <a:pt x="1321193" y="161569"/>
                  </a:lnTo>
                  <a:lnTo>
                    <a:pt x="1316951" y="164858"/>
                  </a:lnTo>
                  <a:lnTo>
                    <a:pt x="1319034" y="166522"/>
                  </a:lnTo>
                  <a:lnTo>
                    <a:pt x="1319034" y="169811"/>
                  </a:lnTo>
                  <a:lnTo>
                    <a:pt x="1323365" y="173151"/>
                  </a:lnTo>
                  <a:lnTo>
                    <a:pt x="1334020" y="173151"/>
                  </a:lnTo>
                  <a:lnTo>
                    <a:pt x="1336116" y="171475"/>
                  </a:lnTo>
                  <a:lnTo>
                    <a:pt x="1336116" y="164858"/>
                  </a:lnTo>
                  <a:close/>
                </a:path>
                <a:path w="2299334" h="1655445">
                  <a:moveTo>
                    <a:pt x="1607185" y="57696"/>
                  </a:moveTo>
                  <a:lnTo>
                    <a:pt x="1605089" y="54406"/>
                  </a:lnTo>
                  <a:lnTo>
                    <a:pt x="1605089" y="49453"/>
                  </a:lnTo>
                  <a:lnTo>
                    <a:pt x="1602930" y="47840"/>
                  </a:lnTo>
                  <a:lnTo>
                    <a:pt x="1598676" y="47840"/>
                  </a:lnTo>
                  <a:lnTo>
                    <a:pt x="1585861" y="44500"/>
                  </a:lnTo>
                  <a:lnTo>
                    <a:pt x="1573034" y="44500"/>
                  </a:lnTo>
                  <a:lnTo>
                    <a:pt x="1573034" y="47840"/>
                  </a:lnTo>
                  <a:lnTo>
                    <a:pt x="1575193" y="51130"/>
                  </a:lnTo>
                  <a:lnTo>
                    <a:pt x="1577289" y="56083"/>
                  </a:lnTo>
                  <a:lnTo>
                    <a:pt x="1577289" y="62649"/>
                  </a:lnTo>
                  <a:lnTo>
                    <a:pt x="1579448" y="64312"/>
                  </a:lnTo>
                  <a:lnTo>
                    <a:pt x="1577289" y="64312"/>
                  </a:lnTo>
                  <a:lnTo>
                    <a:pt x="1577289" y="62649"/>
                  </a:lnTo>
                  <a:lnTo>
                    <a:pt x="1575193" y="62649"/>
                  </a:lnTo>
                  <a:lnTo>
                    <a:pt x="1573758" y="59359"/>
                  </a:lnTo>
                  <a:lnTo>
                    <a:pt x="1573034" y="57696"/>
                  </a:lnTo>
                  <a:lnTo>
                    <a:pt x="1568780" y="54406"/>
                  </a:lnTo>
                  <a:lnTo>
                    <a:pt x="1568780" y="46177"/>
                  </a:lnTo>
                  <a:lnTo>
                    <a:pt x="1566621" y="44500"/>
                  </a:lnTo>
                  <a:lnTo>
                    <a:pt x="1560220" y="44500"/>
                  </a:lnTo>
                  <a:lnTo>
                    <a:pt x="1555965" y="42887"/>
                  </a:lnTo>
                  <a:lnTo>
                    <a:pt x="1551711" y="42887"/>
                  </a:lnTo>
                  <a:lnTo>
                    <a:pt x="1551711" y="44500"/>
                  </a:lnTo>
                  <a:lnTo>
                    <a:pt x="1549552" y="46177"/>
                  </a:lnTo>
                  <a:lnTo>
                    <a:pt x="1547469" y="47840"/>
                  </a:lnTo>
                  <a:lnTo>
                    <a:pt x="1547469" y="56083"/>
                  </a:lnTo>
                  <a:lnTo>
                    <a:pt x="1543138" y="54406"/>
                  </a:lnTo>
                  <a:lnTo>
                    <a:pt x="1538897" y="54406"/>
                  </a:lnTo>
                  <a:lnTo>
                    <a:pt x="1536801" y="51130"/>
                  </a:lnTo>
                  <a:lnTo>
                    <a:pt x="1532483" y="47840"/>
                  </a:lnTo>
                  <a:lnTo>
                    <a:pt x="1528229" y="47840"/>
                  </a:lnTo>
                  <a:lnTo>
                    <a:pt x="1523974" y="46177"/>
                  </a:lnTo>
                  <a:lnTo>
                    <a:pt x="1521815" y="46177"/>
                  </a:lnTo>
                  <a:lnTo>
                    <a:pt x="1519656" y="47840"/>
                  </a:lnTo>
                  <a:lnTo>
                    <a:pt x="1519656" y="49453"/>
                  </a:lnTo>
                  <a:lnTo>
                    <a:pt x="1517573" y="52793"/>
                  </a:lnTo>
                  <a:lnTo>
                    <a:pt x="1517573" y="54406"/>
                  </a:lnTo>
                  <a:lnTo>
                    <a:pt x="1515402" y="57696"/>
                  </a:lnTo>
                  <a:lnTo>
                    <a:pt x="1515402" y="62649"/>
                  </a:lnTo>
                  <a:lnTo>
                    <a:pt x="1517573" y="65989"/>
                  </a:lnTo>
                  <a:lnTo>
                    <a:pt x="1519656" y="69265"/>
                  </a:lnTo>
                  <a:lnTo>
                    <a:pt x="1521815" y="72555"/>
                  </a:lnTo>
                  <a:lnTo>
                    <a:pt x="1528229" y="77508"/>
                  </a:lnTo>
                  <a:lnTo>
                    <a:pt x="1528229" y="80784"/>
                  </a:lnTo>
                  <a:lnTo>
                    <a:pt x="1530388" y="82448"/>
                  </a:lnTo>
                  <a:lnTo>
                    <a:pt x="1534642" y="84124"/>
                  </a:lnTo>
                  <a:lnTo>
                    <a:pt x="1536801" y="85737"/>
                  </a:lnTo>
                  <a:lnTo>
                    <a:pt x="1538897" y="85737"/>
                  </a:lnTo>
                  <a:lnTo>
                    <a:pt x="1543138" y="87401"/>
                  </a:lnTo>
                  <a:lnTo>
                    <a:pt x="1547469" y="89014"/>
                  </a:lnTo>
                  <a:lnTo>
                    <a:pt x="1549552" y="90690"/>
                  </a:lnTo>
                  <a:lnTo>
                    <a:pt x="1551711" y="92354"/>
                  </a:lnTo>
                  <a:lnTo>
                    <a:pt x="1553870" y="93967"/>
                  </a:lnTo>
                  <a:lnTo>
                    <a:pt x="1558124" y="92354"/>
                  </a:lnTo>
                  <a:lnTo>
                    <a:pt x="1560220" y="92354"/>
                  </a:lnTo>
                  <a:lnTo>
                    <a:pt x="1562379" y="93967"/>
                  </a:lnTo>
                  <a:lnTo>
                    <a:pt x="1566621" y="92354"/>
                  </a:lnTo>
                  <a:lnTo>
                    <a:pt x="1568780" y="92354"/>
                  </a:lnTo>
                  <a:lnTo>
                    <a:pt x="1568780" y="90690"/>
                  </a:lnTo>
                  <a:lnTo>
                    <a:pt x="1570951" y="89014"/>
                  </a:lnTo>
                  <a:lnTo>
                    <a:pt x="1570951" y="87401"/>
                  </a:lnTo>
                  <a:lnTo>
                    <a:pt x="1573034" y="85737"/>
                  </a:lnTo>
                  <a:lnTo>
                    <a:pt x="1575193" y="85737"/>
                  </a:lnTo>
                  <a:lnTo>
                    <a:pt x="1577289" y="82448"/>
                  </a:lnTo>
                  <a:lnTo>
                    <a:pt x="1579448" y="80784"/>
                  </a:lnTo>
                  <a:lnTo>
                    <a:pt x="1581607" y="77508"/>
                  </a:lnTo>
                  <a:lnTo>
                    <a:pt x="1585861" y="75831"/>
                  </a:lnTo>
                  <a:lnTo>
                    <a:pt x="1592275" y="77508"/>
                  </a:lnTo>
                  <a:lnTo>
                    <a:pt x="1594434" y="77508"/>
                  </a:lnTo>
                  <a:lnTo>
                    <a:pt x="1596517" y="75831"/>
                  </a:lnTo>
                  <a:lnTo>
                    <a:pt x="1598676" y="74218"/>
                  </a:lnTo>
                  <a:lnTo>
                    <a:pt x="1600771" y="72555"/>
                  </a:lnTo>
                  <a:lnTo>
                    <a:pt x="1600771" y="69265"/>
                  </a:lnTo>
                  <a:lnTo>
                    <a:pt x="1602930" y="69265"/>
                  </a:lnTo>
                  <a:lnTo>
                    <a:pt x="1602930" y="67602"/>
                  </a:lnTo>
                  <a:lnTo>
                    <a:pt x="1605089" y="67602"/>
                  </a:lnTo>
                  <a:lnTo>
                    <a:pt x="1607185" y="65989"/>
                  </a:lnTo>
                  <a:lnTo>
                    <a:pt x="1607185" y="64312"/>
                  </a:lnTo>
                  <a:lnTo>
                    <a:pt x="1607185" y="57696"/>
                  </a:lnTo>
                  <a:close/>
                </a:path>
                <a:path w="2299334" h="1655445">
                  <a:moveTo>
                    <a:pt x="1647736" y="117068"/>
                  </a:moveTo>
                  <a:lnTo>
                    <a:pt x="1643481" y="112115"/>
                  </a:lnTo>
                  <a:lnTo>
                    <a:pt x="1641322" y="110502"/>
                  </a:lnTo>
                  <a:lnTo>
                    <a:pt x="1634909" y="108826"/>
                  </a:lnTo>
                  <a:lnTo>
                    <a:pt x="1632826" y="107162"/>
                  </a:lnTo>
                  <a:lnTo>
                    <a:pt x="1626412" y="107162"/>
                  </a:lnTo>
                  <a:lnTo>
                    <a:pt x="1624253" y="105549"/>
                  </a:lnTo>
                  <a:lnTo>
                    <a:pt x="1615757" y="105549"/>
                  </a:lnTo>
                  <a:lnTo>
                    <a:pt x="1613598" y="108826"/>
                  </a:lnTo>
                  <a:lnTo>
                    <a:pt x="1613598" y="110502"/>
                  </a:lnTo>
                  <a:lnTo>
                    <a:pt x="1611503" y="112115"/>
                  </a:lnTo>
                  <a:lnTo>
                    <a:pt x="1611503" y="120345"/>
                  </a:lnTo>
                  <a:lnTo>
                    <a:pt x="1609344" y="122008"/>
                  </a:lnTo>
                  <a:lnTo>
                    <a:pt x="1609344" y="125298"/>
                  </a:lnTo>
                  <a:lnTo>
                    <a:pt x="1611503" y="125298"/>
                  </a:lnTo>
                  <a:lnTo>
                    <a:pt x="1615757" y="123685"/>
                  </a:lnTo>
                  <a:lnTo>
                    <a:pt x="1622171" y="122008"/>
                  </a:lnTo>
                  <a:lnTo>
                    <a:pt x="1643481" y="122008"/>
                  </a:lnTo>
                  <a:lnTo>
                    <a:pt x="1647736" y="120345"/>
                  </a:lnTo>
                  <a:lnTo>
                    <a:pt x="1647736" y="117068"/>
                  </a:lnTo>
                  <a:close/>
                </a:path>
                <a:path w="2299334" h="1655445">
                  <a:moveTo>
                    <a:pt x="1669135" y="51130"/>
                  </a:moveTo>
                  <a:lnTo>
                    <a:pt x="1666976" y="47840"/>
                  </a:lnTo>
                  <a:lnTo>
                    <a:pt x="1662722" y="44500"/>
                  </a:lnTo>
                  <a:lnTo>
                    <a:pt x="1654149" y="44500"/>
                  </a:lnTo>
                  <a:lnTo>
                    <a:pt x="1649895" y="46177"/>
                  </a:lnTo>
                  <a:lnTo>
                    <a:pt x="1630667" y="46177"/>
                  </a:lnTo>
                  <a:lnTo>
                    <a:pt x="1628571" y="47840"/>
                  </a:lnTo>
                  <a:lnTo>
                    <a:pt x="1622171" y="47840"/>
                  </a:lnTo>
                  <a:lnTo>
                    <a:pt x="1622171" y="49453"/>
                  </a:lnTo>
                  <a:lnTo>
                    <a:pt x="1624253" y="52793"/>
                  </a:lnTo>
                  <a:lnTo>
                    <a:pt x="1626412" y="56083"/>
                  </a:lnTo>
                  <a:lnTo>
                    <a:pt x="1628571" y="56083"/>
                  </a:lnTo>
                  <a:lnTo>
                    <a:pt x="1634959" y="58242"/>
                  </a:lnTo>
                  <a:lnTo>
                    <a:pt x="1641360" y="59791"/>
                  </a:lnTo>
                  <a:lnTo>
                    <a:pt x="1647761" y="60718"/>
                  </a:lnTo>
                  <a:lnTo>
                    <a:pt x="1654149" y="61036"/>
                  </a:lnTo>
                  <a:lnTo>
                    <a:pt x="1660563" y="61036"/>
                  </a:lnTo>
                  <a:lnTo>
                    <a:pt x="1669135" y="57696"/>
                  </a:lnTo>
                  <a:lnTo>
                    <a:pt x="1669135" y="51130"/>
                  </a:lnTo>
                  <a:close/>
                </a:path>
                <a:path w="2299334" h="1655445">
                  <a:moveTo>
                    <a:pt x="2298725" y="194716"/>
                  </a:moveTo>
                  <a:lnTo>
                    <a:pt x="2290229" y="182016"/>
                  </a:lnTo>
                  <a:lnTo>
                    <a:pt x="2285974" y="182016"/>
                  </a:lnTo>
                  <a:lnTo>
                    <a:pt x="2285974" y="169316"/>
                  </a:lnTo>
                  <a:lnTo>
                    <a:pt x="2275243" y="169316"/>
                  </a:lnTo>
                  <a:lnTo>
                    <a:pt x="2279561" y="156616"/>
                  </a:lnTo>
                  <a:lnTo>
                    <a:pt x="2281656" y="156616"/>
                  </a:lnTo>
                  <a:lnTo>
                    <a:pt x="2277402" y="143916"/>
                  </a:lnTo>
                  <a:lnTo>
                    <a:pt x="2275243" y="143916"/>
                  </a:lnTo>
                  <a:lnTo>
                    <a:pt x="2275243" y="131216"/>
                  </a:lnTo>
                  <a:lnTo>
                    <a:pt x="2232596" y="131216"/>
                  </a:lnTo>
                  <a:lnTo>
                    <a:pt x="2232596" y="156616"/>
                  </a:lnTo>
                  <a:lnTo>
                    <a:pt x="2228342" y="156616"/>
                  </a:lnTo>
                  <a:lnTo>
                    <a:pt x="2224024" y="143916"/>
                  </a:lnTo>
                  <a:lnTo>
                    <a:pt x="2228342" y="143916"/>
                  </a:lnTo>
                  <a:lnTo>
                    <a:pt x="2232596" y="156616"/>
                  </a:lnTo>
                  <a:lnTo>
                    <a:pt x="2232596" y="131216"/>
                  </a:lnTo>
                  <a:lnTo>
                    <a:pt x="2226183" y="131216"/>
                  </a:lnTo>
                  <a:lnTo>
                    <a:pt x="2221928" y="143916"/>
                  </a:lnTo>
                  <a:lnTo>
                    <a:pt x="2217610" y="143916"/>
                  </a:lnTo>
                  <a:lnTo>
                    <a:pt x="2217610" y="207416"/>
                  </a:lnTo>
                  <a:lnTo>
                    <a:pt x="2209114" y="207416"/>
                  </a:lnTo>
                  <a:lnTo>
                    <a:pt x="2211197" y="194716"/>
                  </a:lnTo>
                  <a:lnTo>
                    <a:pt x="2215527" y="194716"/>
                  </a:lnTo>
                  <a:lnTo>
                    <a:pt x="2217610" y="207416"/>
                  </a:lnTo>
                  <a:lnTo>
                    <a:pt x="2217610" y="143916"/>
                  </a:lnTo>
                  <a:lnTo>
                    <a:pt x="2211197" y="143916"/>
                  </a:lnTo>
                  <a:lnTo>
                    <a:pt x="2206955" y="131216"/>
                  </a:lnTo>
                  <a:lnTo>
                    <a:pt x="2113089" y="131216"/>
                  </a:lnTo>
                  <a:lnTo>
                    <a:pt x="2104720" y="118516"/>
                  </a:lnTo>
                  <a:lnTo>
                    <a:pt x="2051138" y="118516"/>
                  </a:lnTo>
                  <a:lnTo>
                    <a:pt x="2046884" y="131216"/>
                  </a:lnTo>
                  <a:lnTo>
                    <a:pt x="2008492" y="131216"/>
                  </a:lnTo>
                  <a:lnTo>
                    <a:pt x="2014905" y="143916"/>
                  </a:lnTo>
                  <a:lnTo>
                    <a:pt x="2025561" y="143916"/>
                  </a:lnTo>
                  <a:lnTo>
                    <a:pt x="2027656" y="156616"/>
                  </a:lnTo>
                  <a:lnTo>
                    <a:pt x="2038311" y="156616"/>
                  </a:lnTo>
                  <a:lnTo>
                    <a:pt x="2038311" y="169316"/>
                  </a:lnTo>
                  <a:lnTo>
                    <a:pt x="2025561" y="169316"/>
                  </a:lnTo>
                  <a:lnTo>
                    <a:pt x="2021243" y="156616"/>
                  </a:lnTo>
                  <a:lnTo>
                    <a:pt x="1997824" y="156616"/>
                  </a:lnTo>
                  <a:lnTo>
                    <a:pt x="1999919" y="143916"/>
                  </a:lnTo>
                  <a:lnTo>
                    <a:pt x="1985010" y="143916"/>
                  </a:lnTo>
                  <a:lnTo>
                    <a:pt x="1985010" y="156616"/>
                  </a:lnTo>
                  <a:lnTo>
                    <a:pt x="1948700" y="156616"/>
                  </a:lnTo>
                  <a:lnTo>
                    <a:pt x="1942287" y="169316"/>
                  </a:lnTo>
                  <a:lnTo>
                    <a:pt x="1897481" y="169316"/>
                  </a:lnTo>
                  <a:lnTo>
                    <a:pt x="1895322" y="156616"/>
                  </a:lnTo>
                  <a:lnTo>
                    <a:pt x="1878253" y="156616"/>
                  </a:lnTo>
                  <a:lnTo>
                    <a:pt x="1878253" y="143916"/>
                  </a:lnTo>
                  <a:lnTo>
                    <a:pt x="1842020" y="143916"/>
                  </a:lnTo>
                  <a:lnTo>
                    <a:pt x="1835594" y="156616"/>
                  </a:lnTo>
                  <a:lnTo>
                    <a:pt x="1814207" y="156616"/>
                  </a:lnTo>
                  <a:lnTo>
                    <a:pt x="1809965" y="169316"/>
                  </a:lnTo>
                  <a:lnTo>
                    <a:pt x="1797138" y="169316"/>
                  </a:lnTo>
                  <a:lnTo>
                    <a:pt x="1795056" y="156616"/>
                  </a:lnTo>
                  <a:lnTo>
                    <a:pt x="1750174" y="156616"/>
                  </a:lnTo>
                  <a:lnTo>
                    <a:pt x="1748078" y="143916"/>
                  </a:lnTo>
                  <a:lnTo>
                    <a:pt x="1741678" y="131216"/>
                  </a:lnTo>
                  <a:lnTo>
                    <a:pt x="1726755" y="131216"/>
                  </a:lnTo>
                  <a:lnTo>
                    <a:pt x="1722437" y="143916"/>
                  </a:lnTo>
                  <a:lnTo>
                    <a:pt x="1645653" y="143916"/>
                  </a:lnTo>
                  <a:lnTo>
                    <a:pt x="1645653" y="156616"/>
                  </a:lnTo>
                  <a:lnTo>
                    <a:pt x="1634909" y="156616"/>
                  </a:lnTo>
                  <a:lnTo>
                    <a:pt x="1634909" y="169316"/>
                  </a:lnTo>
                  <a:lnTo>
                    <a:pt x="1649895" y="169316"/>
                  </a:lnTo>
                  <a:lnTo>
                    <a:pt x="1652054" y="182016"/>
                  </a:lnTo>
                  <a:lnTo>
                    <a:pt x="1641322" y="182016"/>
                  </a:lnTo>
                  <a:lnTo>
                    <a:pt x="1632826" y="194716"/>
                  </a:lnTo>
                  <a:lnTo>
                    <a:pt x="1626412" y="194716"/>
                  </a:lnTo>
                  <a:lnTo>
                    <a:pt x="1624253" y="182016"/>
                  </a:lnTo>
                  <a:lnTo>
                    <a:pt x="1617840" y="182016"/>
                  </a:lnTo>
                  <a:lnTo>
                    <a:pt x="1613598" y="194716"/>
                  </a:lnTo>
                  <a:lnTo>
                    <a:pt x="1577289" y="194716"/>
                  </a:lnTo>
                  <a:lnTo>
                    <a:pt x="1579448" y="207416"/>
                  </a:lnTo>
                  <a:lnTo>
                    <a:pt x="1581607" y="207416"/>
                  </a:lnTo>
                  <a:lnTo>
                    <a:pt x="1585861" y="220116"/>
                  </a:lnTo>
                  <a:lnTo>
                    <a:pt x="1566989" y="220116"/>
                  </a:lnTo>
                  <a:lnTo>
                    <a:pt x="1561325" y="207416"/>
                  </a:lnTo>
                  <a:lnTo>
                    <a:pt x="1536801" y="207416"/>
                  </a:lnTo>
                  <a:lnTo>
                    <a:pt x="1536801" y="194716"/>
                  </a:lnTo>
                  <a:lnTo>
                    <a:pt x="1534642" y="182016"/>
                  </a:lnTo>
                  <a:lnTo>
                    <a:pt x="1521815" y="182016"/>
                  </a:lnTo>
                  <a:lnTo>
                    <a:pt x="1511160" y="169316"/>
                  </a:lnTo>
                  <a:lnTo>
                    <a:pt x="1451368" y="169316"/>
                  </a:lnTo>
                  <a:lnTo>
                    <a:pt x="1453527" y="182016"/>
                  </a:lnTo>
                  <a:lnTo>
                    <a:pt x="1451368" y="182016"/>
                  </a:lnTo>
                  <a:lnTo>
                    <a:pt x="1444955" y="194716"/>
                  </a:lnTo>
                  <a:lnTo>
                    <a:pt x="1425790" y="194716"/>
                  </a:lnTo>
                  <a:lnTo>
                    <a:pt x="1423631" y="182016"/>
                  </a:lnTo>
                  <a:lnTo>
                    <a:pt x="1421549" y="194716"/>
                  </a:lnTo>
                  <a:lnTo>
                    <a:pt x="1406563" y="194716"/>
                  </a:lnTo>
                  <a:lnTo>
                    <a:pt x="1404404" y="182016"/>
                  </a:lnTo>
                  <a:lnTo>
                    <a:pt x="1359598" y="182016"/>
                  </a:lnTo>
                  <a:lnTo>
                    <a:pt x="1355344" y="194716"/>
                  </a:lnTo>
                  <a:lnTo>
                    <a:pt x="1346771" y="194716"/>
                  </a:lnTo>
                  <a:lnTo>
                    <a:pt x="1344688" y="182016"/>
                  </a:lnTo>
                  <a:lnTo>
                    <a:pt x="1342517" y="182016"/>
                  </a:lnTo>
                  <a:lnTo>
                    <a:pt x="1342517" y="194716"/>
                  </a:lnTo>
                  <a:lnTo>
                    <a:pt x="1327607" y="194716"/>
                  </a:lnTo>
                  <a:lnTo>
                    <a:pt x="1325448" y="182016"/>
                  </a:lnTo>
                  <a:lnTo>
                    <a:pt x="1312633" y="182016"/>
                  </a:lnTo>
                  <a:lnTo>
                    <a:pt x="1308379" y="194716"/>
                  </a:lnTo>
                  <a:lnTo>
                    <a:pt x="1316951" y="194716"/>
                  </a:lnTo>
                  <a:lnTo>
                    <a:pt x="1316951" y="207416"/>
                  </a:lnTo>
                  <a:lnTo>
                    <a:pt x="1308379" y="207416"/>
                  </a:lnTo>
                  <a:lnTo>
                    <a:pt x="1304124" y="220116"/>
                  </a:lnTo>
                  <a:lnTo>
                    <a:pt x="1289138" y="220116"/>
                  </a:lnTo>
                  <a:lnTo>
                    <a:pt x="1291310" y="207416"/>
                  </a:lnTo>
                  <a:lnTo>
                    <a:pt x="1297711" y="207416"/>
                  </a:lnTo>
                  <a:lnTo>
                    <a:pt x="1297711" y="194716"/>
                  </a:lnTo>
                  <a:lnTo>
                    <a:pt x="1299883" y="194716"/>
                  </a:lnTo>
                  <a:lnTo>
                    <a:pt x="1301965" y="182016"/>
                  </a:lnTo>
                  <a:lnTo>
                    <a:pt x="1304124" y="182016"/>
                  </a:lnTo>
                  <a:lnTo>
                    <a:pt x="1306283" y="169316"/>
                  </a:lnTo>
                  <a:lnTo>
                    <a:pt x="1310538" y="169316"/>
                  </a:lnTo>
                  <a:lnTo>
                    <a:pt x="1312633" y="156616"/>
                  </a:lnTo>
                  <a:lnTo>
                    <a:pt x="1314792" y="156616"/>
                  </a:lnTo>
                  <a:lnTo>
                    <a:pt x="1314792" y="143916"/>
                  </a:lnTo>
                  <a:lnTo>
                    <a:pt x="1310538" y="143916"/>
                  </a:lnTo>
                  <a:lnTo>
                    <a:pt x="1308379" y="131216"/>
                  </a:lnTo>
                  <a:lnTo>
                    <a:pt x="1299883" y="131216"/>
                  </a:lnTo>
                  <a:lnTo>
                    <a:pt x="1295552" y="118516"/>
                  </a:lnTo>
                  <a:lnTo>
                    <a:pt x="1287056" y="118516"/>
                  </a:lnTo>
                  <a:lnTo>
                    <a:pt x="1287056" y="131216"/>
                  </a:lnTo>
                  <a:lnTo>
                    <a:pt x="1284897" y="118516"/>
                  </a:lnTo>
                  <a:lnTo>
                    <a:pt x="1265732" y="118516"/>
                  </a:lnTo>
                  <a:lnTo>
                    <a:pt x="1261414" y="105816"/>
                  </a:lnTo>
                  <a:lnTo>
                    <a:pt x="1250746" y="105816"/>
                  </a:lnTo>
                  <a:lnTo>
                    <a:pt x="1244333" y="118516"/>
                  </a:lnTo>
                  <a:lnTo>
                    <a:pt x="1231519" y="118516"/>
                  </a:lnTo>
                  <a:lnTo>
                    <a:pt x="1231519" y="131216"/>
                  </a:lnTo>
                  <a:lnTo>
                    <a:pt x="1220851" y="131216"/>
                  </a:lnTo>
                  <a:lnTo>
                    <a:pt x="1220851" y="118516"/>
                  </a:lnTo>
                  <a:lnTo>
                    <a:pt x="1218768" y="118516"/>
                  </a:lnTo>
                  <a:lnTo>
                    <a:pt x="1218768" y="105816"/>
                  </a:lnTo>
                  <a:lnTo>
                    <a:pt x="1205941" y="105816"/>
                  </a:lnTo>
                  <a:lnTo>
                    <a:pt x="1203782" y="118516"/>
                  </a:lnTo>
                  <a:lnTo>
                    <a:pt x="1199527" y="105816"/>
                  </a:lnTo>
                  <a:lnTo>
                    <a:pt x="1193114" y="105816"/>
                  </a:lnTo>
                  <a:lnTo>
                    <a:pt x="1188872" y="93116"/>
                  </a:lnTo>
                  <a:lnTo>
                    <a:pt x="1182458" y="105816"/>
                  </a:lnTo>
                  <a:lnTo>
                    <a:pt x="1178204" y="93116"/>
                  </a:lnTo>
                  <a:lnTo>
                    <a:pt x="1165390" y="93116"/>
                  </a:lnTo>
                  <a:lnTo>
                    <a:pt x="1165390" y="105816"/>
                  </a:lnTo>
                  <a:lnTo>
                    <a:pt x="1161135" y="105816"/>
                  </a:lnTo>
                  <a:lnTo>
                    <a:pt x="1158976" y="118516"/>
                  </a:lnTo>
                  <a:lnTo>
                    <a:pt x="1158976" y="131216"/>
                  </a:lnTo>
                  <a:lnTo>
                    <a:pt x="1169631" y="131216"/>
                  </a:lnTo>
                  <a:lnTo>
                    <a:pt x="1169631" y="143916"/>
                  </a:lnTo>
                  <a:lnTo>
                    <a:pt x="1154722" y="143916"/>
                  </a:lnTo>
                  <a:lnTo>
                    <a:pt x="1154722" y="156616"/>
                  </a:lnTo>
                  <a:lnTo>
                    <a:pt x="1148308" y="156616"/>
                  </a:lnTo>
                  <a:lnTo>
                    <a:pt x="1148308" y="169316"/>
                  </a:lnTo>
                  <a:lnTo>
                    <a:pt x="1135494" y="169316"/>
                  </a:lnTo>
                  <a:lnTo>
                    <a:pt x="1137653" y="156616"/>
                  </a:lnTo>
                  <a:lnTo>
                    <a:pt x="1124826" y="156616"/>
                  </a:lnTo>
                  <a:lnTo>
                    <a:pt x="1124826" y="169316"/>
                  </a:lnTo>
                  <a:lnTo>
                    <a:pt x="1107757" y="169316"/>
                  </a:lnTo>
                  <a:lnTo>
                    <a:pt x="1107757" y="182016"/>
                  </a:lnTo>
                  <a:lnTo>
                    <a:pt x="1092847" y="182016"/>
                  </a:lnTo>
                  <a:lnTo>
                    <a:pt x="1092847" y="309016"/>
                  </a:lnTo>
                  <a:lnTo>
                    <a:pt x="1090688" y="321716"/>
                  </a:lnTo>
                  <a:lnTo>
                    <a:pt x="1082116" y="321716"/>
                  </a:lnTo>
                  <a:lnTo>
                    <a:pt x="1077861" y="309016"/>
                  </a:lnTo>
                  <a:lnTo>
                    <a:pt x="1082116" y="309016"/>
                  </a:lnTo>
                  <a:lnTo>
                    <a:pt x="1082116" y="296316"/>
                  </a:lnTo>
                  <a:lnTo>
                    <a:pt x="1084275" y="296316"/>
                  </a:lnTo>
                  <a:lnTo>
                    <a:pt x="1084275" y="309016"/>
                  </a:lnTo>
                  <a:lnTo>
                    <a:pt x="1092847" y="309016"/>
                  </a:lnTo>
                  <a:lnTo>
                    <a:pt x="1092847" y="182016"/>
                  </a:lnTo>
                  <a:lnTo>
                    <a:pt x="1090688" y="182016"/>
                  </a:lnTo>
                  <a:lnTo>
                    <a:pt x="1090688" y="232816"/>
                  </a:lnTo>
                  <a:lnTo>
                    <a:pt x="1090688" y="245516"/>
                  </a:lnTo>
                  <a:lnTo>
                    <a:pt x="1086434" y="245516"/>
                  </a:lnTo>
                  <a:lnTo>
                    <a:pt x="1086434" y="232816"/>
                  </a:lnTo>
                  <a:lnTo>
                    <a:pt x="1090688" y="232816"/>
                  </a:lnTo>
                  <a:lnTo>
                    <a:pt x="1090688" y="182016"/>
                  </a:lnTo>
                  <a:lnTo>
                    <a:pt x="1084275" y="182016"/>
                  </a:lnTo>
                  <a:lnTo>
                    <a:pt x="1082116" y="194716"/>
                  </a:lnTo>
                  <a:lnTo>
                    <a:pt x="1069365" y="194716"/>
                  </a:lnTo>
                  <a:lnTo>
                    <a:pt x="1065047" y="207416"/>
                  </a:lnTo>
                  <a:lnTo>
                    <a:pt x="1060792" y="207416"/>
                  </a:lnTo>
                  <a:lnTo>
                    <a:pt x="1058633" y="220116"/>
                  </a:lnTo>
                  <a:lnTo>
                    <a:pt x="1060792" y="220116"/>
                  </a:lnTo>
                  <a:lnTo>
                    <a:pt x="1067206" y="232816"/>
                  </a:lnTo>
                  <a:lnTo>
                    <a:pt x="1075778" y="232816"/>
                  </a:lnTo>
                  <a:lnTo>
                    <a:pt x="1071448" y="245516"/>
                  </a:lnTo>
                  <a:lnTo>
                    <a:pt x="1069365" y="245516"/>
                  </a:lnTo>
                  <a:lnTo>
                    <a:pt x="1069365" y="296316"/>
                  </a:lnTo>
                  <a:lnTo>
                    <a:pt x="1052296" y="296316"/>
                  </a:lnTo>
                  <a:lnTo>
                    <a:pt x="1047965" y="283616"/>
                  </a:lnTo>
                  <a:lnTo>
                    <a:pt x="1065047" y="283616"/>
                  </a:lnTo>
                  <a:lnTo>
                    <a:pt x="1069365" y="296316"/>
                  </a:lnTo>
                  <a:lnTo>
                    <a:pt x="1069365" y="245516"/>
                  </a:lnTo>
                  <a:lnTo>
                    <a:pt x="1035215" y="245516"/>
                  </a:lnTo>
                  <a:lnTo>
                    <a:pt x="1035215" y="258216"/>
                  </a:lnTo>
                  <a:lnTo>
                    <a:pt x="1030897" y="258216"/>
                  </a:lnTo>
                  <a:lnTo>
                    <a:pt x="1033056" y="270916"/>
                  </a:lnTo>
                  <a:lnTo>
                    <a:pt x="1039469" y="270916"/>
                  </a:lnTo>
                  <a:lnTo>
                    <a:pt x="1039469" y="283616"/>
                  </a:lnTo>
                  <a:lnTo>
                    <a:pt x="1033056" y="283616"/>
                  </a:lnTo>
                  <a:lnTo>
                    <a:pt x="1033056" y="359816"/>
                  </a:lnTo>
                  <a:lnTo>
                    <a:pt x="1028801" y="372516"/>
                  </a:lnTo>
                  <a:lnTo>
                    <a:pt x="1020229" y="372516"/>
                  </a:lnTo>
                  <a:lnTo>
                    <a:pt x="1020229" y="385216"/>
                  </a:lnTo>
                  <a:lnTo>
                    <a:pt x="1030897" y="385216"/>
                  </a:lnTo>
                  <a:lnTo>
                    <a:pt x="1033056" y="397916"/>
                  </a:lnTo>
                  <a:lnTo>
                    <a:pt x="1028801" y="397916"/>
                  </a:lnTo>
                  <a:lnTo>
                    <a:pt x="1028801" y="410616"/>
                  </a:lnTo>
                  <a:lnTo>
                    <a:pt x="1026642" y="410616"/>
                  </a:lnTo>
                  <a:lnTo>
                    <a:pt x="1018146" y="423316"/>
                  </a:lnTo>
                  <a:lnTo>
                    <a:pt x="1009573" y="423316"/>
                  </a:lnTo>
                  <a:lnTo>
                    <a:pt x="1013828" y="410616"/>
                  </a:lnTo>
                  <a:lnTo>
                    <a:pt x="1013828" y="397916"/>
                  </a:lnTo>
                  <a:lnTo>
                    <a:pt x="1015987" y="397916"/>
                  </a:lnTo>
                  <a:lnTo>
                    <a:pt x="1015987" y="385216"/>
                  </a:lnTo>
                  <a:lnTo>
                    <a:pt x="1013828" y="385216"/>
                  </a:lnTo>
                  <a:lnTo>
                    <a:pt x="1011732" y="372516"/>
                  </a:lnTo>
                  <a:lnTo>
                    <a:pt x="998918" y="372516"/>
                  </a:lnTo>
                  <a:lnTo>
                    <a:pt x="996746" y="359816"/>
                  </a:lnTo>
                  <a:lnTo>
                    <a:pt x="987158" y="347116"/>
                  </a:lnTo>
                  <a:lnTo>
                    <a:pt x="983932" y="334416"/>
                  </a:lnTo>
                  <a:lnTo>
                    <a:pt x="981837" y="334416"/>
                  </a:lnTo>
                  <a:lnTo>
                    <a:pt x="979678" y="321716"/>
                  </a:lnTo>
                  <a:lnTo>
                    <a:pt x="992505" y="321716"/>
                  </a:lnTo>
                  <a:lnTo>
                    <a:pt x="996746" y="334416"/>
                  </a:lnTo>
                  <a:lnTo>
                    <a:pt x="998918" y="334416"/>
                  </a:lnTo>
                  <a:lnTo>
                    <a:pt x="998918" y="347116"/>
                  </a:lnTo>
                  <a:lnTo>
                    <a:pt x="1001001" y="359816"/>
                  </a:lnTo>
                  <a:lnTo>
                    <a:pt x="1009573" y="359816"/>
                  </a:lnTo>
                  <a:lnTo>
                    <a:pt x="1011732" y="372516"/>
                  </a:lnTo>
                  <a:lnTo>
                    <a:pt x="1013828" y="372516"/>
                  </a:lnTo>
                  <a:lnTo>
                    <a:pt x="1020229" y="359816"/>
                  </a:lnTo>
                  <a:lnTo>
                    <a:pt x="1033056" y="359816"/>
                  </a:lnTo>
                  <a:lnTo>
                    <a:pt x="1033056" y="283616"/>
                  </a:lnTo>
                  <a:lnTo>
                    <a:pt x="1030897" y="283616"/>
                  </a:lnTo>
                  <a:lnTo>
                    <a:pt x="1030897" y="309016"/>
                  </a:lnTo>
                  <a:lnTo>
                    <a:pt x="1030897" y="321716"/>
                  </a:lnTo>
                  <a:lnTo>
                    <a:pt x="1005319" y="321716"/>
                  </a:lnTo>
                  <a:lnTo>
                    <a:pt x="1003160" y="309016"/>
                  </a:lnTo>
                  <a:lnTo>
                    <a:pt x="1030897" y="309016"/>
                  </a:lnTo>
                  <a:lnTo>
                    <a:pt x="1030897" y="283616"/>
                  </a:lnTo>
                  <a:lnTo>
                    <a:pt x="1013828" y="283616"/>
                  </a:lnTo>
                  <a:lnTo>
                    <a:pt x="1009573" y="283616"/>
                  </a:lnTo>
                  <a:lnTo>
                    <a:pt x="1009573" y="296316"/>
                  </a:lnTo>
                  <a:lnTo>
                    <a:pt x="1001001" y="296316"/>
                  </a:lnTo>
                  <a:lnTo>
                    <a:pt x="1001001" y="309016"/>
                  </a:lnTo>
                  <a:lnTo>
                    <a:pt x="996746" y="309016"/>
                  </a:lnTo>
                  <a:lnTo>
                    <a:pt x="994664" y="296316"/>
                  </a:lnTo>
                  <a:lnTo>
                    <a:pt x="992505" y="296316"/>
                  </a:lnTo>
                  <a:lnTo>
                    <a:pt x="990346" y="283616"/>
                  </a:lnTo>
                  <a:lnTo>
                    <a:pt x="983932" y="283616"/>
                  </a:lnTo>
                  <a:lnTo>
                    <a:pt x="986091" y="296316"/>
                  </a:lnTo>
                  <a:lnTo>
                    <a:pt x="981837" y="296316"/>
                  </a:lnTo>
                  <a:lnTo>
                    <a:pt x="981837" y="309016"/>
                  </a:lnTo>
                  <a:lnTo>
                    <a:pt x="979678" y="309016"/>
                  </a:lnTo>
                  <a:lnTo>
                    <a:pt x="977595" y="321716"/>
                  </a:lnTo>
                  <a:lnTo>
                    <a:pt x="966851" y="321716"/>
                  </a:lnTo>
                  <a:lnTo>
                    <a:pt x="966851" y="309016"/>
                  </a:lnTo>
                  <a:lnTo>
                    <a:pt x="964768" y="296316"/>
                  </a:lnTo>
                  <a:lnTo>
                    <a:pt x="962609" y="283616"/>
                  </a:lnTo>
                  <a:lnTo>
                    <a:pt x="924217" y="283616"/>
                  </a:lnTo>
                  <a:lnTo>
                    <a:pt x="924217" y="321716"/>
                  </a:lnTo>
                  <a:lnTo>
                    <a:pt x="917803" y="321716"/>
                  </a:lnTo>
                  <a:lnTo>
                    <a:pt x="915644" y="334416"/>
                  </a:lnTo>
                  <a:lnTo>
                    <a:pt x="919962" y="334416"/>
                  </a:lnTo>
                  <a:lnTo>
                    <a:pt x="924217" y="347116"/>
                  </a:lnTo>
                  <a:lnTo>
                    <a:pt x="930617" y="347116"/>
                  </a:lnTo>
                  <a:lnTo>
                    <a:pt x="928458" y="359816"/>
                  </a:lnTo>
                  <a:lnTo>
                    <a:pt x="932713" y="359816"/>
                  </a:lnTo>
                  <a:lnTo>
                    <a:pt x="934872" y="372516"/>
                  </a:lnTo>
                  <a:lnTo>
                    <a:pt x="954100" y="372516"/>
                  </a:lnTo>
                  <a:lnTo>
                    <a:pt x="960513" y="385216"/>
                  </a:lnTo>
                  <a:lnTo>
                    <a:pt x="937031" y="385216"/>
                  </a:lnTo>
                  <a:lnTo>
                    <a:pt x="932713" y="372516"/>
                  </a:lnTo>
                  <a:lnTo>
                    <a:pt x="907135" y="372516"/>
                  </a:lnTo>
                  <a:lnTo>
                    <a:pt x="900722" y="359816"/>
                  </a:lnTo>
                  <a:lnTo>
                    <a:pt x="851598" y="359816"/>
                  </a:lnTo>
                  <a:lnTo>
                    <a:pt x="855916" y="372516"/>
                  </a:lnTo>
                  <a:lnTo>
                    <a:pt x="866584" y="372516"/>
                  </a:lnTo>
                  <a:lnTo>
                    <a:pt x="870839" y="385216"/>
                  </a:lnTo>
                  <a:lnTo>
                    <a:pt x="864425" y="385216"/>
                  </a:lnTo>
                  <a:lnTo>
                    <a:pt x="864425" y="397916"/>
                  </a:lnTo>
                  <a:lnTo>
                    <a:pt x="860171" y="397916"/>
                  </a:lnTo>
                  <a:lnTo>
                    <a:pt x="860171" y="385216"/>
                  </a:lnTo>
                  <a:lnTo>
                    <a:pt x="838847" y="385216"/>
                  </a:lnTo>
                  <a:lnTo>
                    <a:pt x="836688" y="397916"/>
                  </a:lnTo>
                  <a:lnTo>
                    <a:pt x="802538" y="397916"/>
                  </a:lnTo>
                  <a:lnTo>
                    <a:pt x="800379" y="385216"/>
                  </a:lnTo>
                  <a:lnTo>
                    <a:pt x="796137" y="385216"/>
                  </a:lnTo>
                  <a:lnTo>
                    <a:pt x="791883" y="397916"/>
                  </a:lnTo>
                  <a:lnTo>
                    <a:pt x="770483" y="397916"/>
                  </a:lnTo>
                  <a:lnTo>
                    <a:pt x="768400" y="410616"/>
                  </a:lnTo>
                  <a:lnTo>
                    <a:pt x="758520" y="410616"/>
                  </a:lnTo>
                  <a:lnTo>
                    <a:pt x="753097" y="423316"/>
                  </a:lnTo>
                  <a:lnTo>
                    <a:pt x="742759" y="423316"/>
                  </a:lnTo>
                  <a:lnTo>
                    <a:pt x="742759" y="436016"/>
                  </a:lnTo>
                  <a:lnTo>
                    <a:pt x="719264" y="436016"/>
                  </a:lnTo>
                  <a:lnTo>
                    <a:pt x="715022" y="423316"/>
                  </a:lnTo>
                  <a:lnTo>
                    <a:pt x="723595" y="423316"/>
                  </a:lnTo>
                  <a:lnTo>
                    <a:pt x="727837" y="410616"/>
                  </a:lnTo>
                  <a:lnTo>
                    <a:pt x="721436" y="410616"/>
                  </a:lnTo>
                  <a:lnTo>
                    <a:pt x="717181" y="397916"/>
                  </a:lnTo>
                  <a:lnTo>
                    <a:pt x="691540" y="397916"/>
                  </a:lnTo>
                  <a:lnTo>
                    <a:pt x="691540" y="410616"/>
                  </a:lnTo>
                  <a:lnTo>
                    <a:pt x="702195" y="410616"/>
                  </a:lnTo>
                  <a:lnTo>
                    <a:pt x="702195" y="423316"/>
                  </a:lnTo>
                  <a:lnTo>
                    <a:pt x="700112" y="423316"/>
                  </a:lnTo>
                  <a:lnTo>
                    <a:pt x="700112" y="436016"/>
                  </a:lnTo>
                  <a:lnTo>
                    <a:pt x="708609" y="436016"/>
                  </a:lnTo>
                  <a:lnTo>
                    <a:pt x="708609" y="448716"/>
                  </a:lnTo>
                  <a:lnTo>
                    <a:pt x="691540" y="448716"/>
                  </a:lnTo>
                  <a:lnTo>
                    <a:pt x="691540" y="880516"/>
                  </a:lnTo>
                  <a:lnTo>
                    <a:pt x="691540" y="918616"/>
                  </a:lnTo>
                  <a:lnTo>
                    <a:pt x="687285" y="918616"/>
                  </a:lnTo>
                  <a:lnTo>
                    <a:pt x="685126" y="931316"/>
                  </a:lnTo>
                  <a:lnTo>
                    <a:pt x="680872" y="931316"/>
                  </a:lnTo>
                  <a:lnTo>
                    <a:pt x="680872" y="944016"/>
                  </a:lnTo>
                  <a:lnTo>
                    <a:pt x="614743" y="944016"/>
                  </a:lnTo>
                  <a:lnTo>
                    <a:pt x="612584" y="956716"/>
                  </a:lnTo>
                  <a:lnTo>
                    <a:pt x="606171" y="956716"/>
                  </a:lnTo>
                  <a:lnTo>
                    <a:pt x="596900" y="944016"/>
                  </a:lnTo>
                  <a:lnTo>
                    <a:pt x="535724" y="944016"/>
                  </a:lnTo>
                  <a:lnTo>
                    <a:pt x="531469" y="931316"/>
                  </a:lnTo>
                  <a:lnTo>
                    <a:pt x="490918" y="931316"/>
                  </a:lnTo>
                  <a:lnTo>
                    <a:pt x="484505" y="944016"/>
                  </a:lnTo>
                  <a:lnTo>
                    <a:pt x="488759" y="944016"/>
                  </a:lnTo>
                  <a:lnTo>
                    <a:pt x="488759" y="956716"/>
                  </a:lnTo>
                  <a:lnTo>
                    <a:pt x="458927" y="956716"/>
                  </a:lnTo>
                  <a:lnTo>
                    <a:pt x="452526" y="944016"/>
                  </a:lnTo>
                  <a:lnTo>
                    <a:pt x="429044" y="944016"/>
                  </a:lnTo>
                  <a:lnTo>
                    <a:pt x="426872" y="931316"/>
                  </a:lnTo>
                  <a:lnTo>
                    <a:pt x="375666" y="931316"/>
                  </a:lnTo>
                  <a:lnTo>
                    <a:pt x="373494" y="918616"/>
                  </a:lnTo>
                  <a:lnTo>
                    <a:pt x="360743" y="918616"/>
                  </a:lnTo>
                  <a:lnTo>
                    <a:pt x="364998" y="905916"/>
                  </a:lnTo>
                  <a:lnTo>
                    <a:pt x="369252" y="905916"/>
                  </a:lnTo>
                  <a:lnTo>
                    <a:pt x="369252" y="893216"/>
                  </a:lnTo>
                  <a:lnTo>
                    <a:pt x="367093" y="893216"/>
                  </a:lnTo>
                  <a:lnTo>
                    <a:pt x="369252" y="880516"/>
                  </a:lnTo>
                  <a:lnTo>
                    <a:pt x="247586" y="880516"/>
                  </a:lnTo>
                  <a:lnTo>
                    <a:pt x="243332" y="893216"/>
                  </a:lnTo>
                  <a:lnTo>
                    <a:pt x="217690" y="893216"/>
                  </a:lnTo>
                  <a:lnTo>
                    <a:pt x="213436" y="905916"/>
                  </a:lnTo>
                  <a:lnTo>
                    <a:pt x="170789" y="905916"/>
                  </a:lnTo>
                  <a:lnTo>
                    <a:pt x="168630" y="893216"/>
                  </a:lnTo>
                  <a:lnTo>
                    <a:pt x="170789" y="893216"/>
                  </a:lnTo>
                  <a:lnTo>
                    <a:pt x="175044" y="880516"/>
                  </a:lnTo>
                  <a:lnTo>
                    <a:pt x="222008" y="880516"/>
                  </a:lnTo>
                  <a:lnTo>
                    <a:pt x="224091" y="867816"/>
                  </a:lnTo>
                  <a:lnTo>
                    <a:pt x="232664" y="867816"/>
                  </a:lnTo>
                  <a:lnTo>
                    <a:pt x="232664" y="855116"/>
                  </a:lnTo>
                  <a:lnTo>
                    <a:pt x="226263" y="855116"/>
                  </a:lnTo>
                  <a:lnTo>
                    <a:pt x="230505" y="842416"/>
                  </a:lnTo>
                  <a:lnTo>
                    <a:pt x="239077" y="842416"/>
                  </a:lnTo>
                  <a:lnTo>
                    <a:pt x="243332" y="829716"/>
                  </a:lnTo>
                  <a:lnTo>
                    <a:pt x="268973" y="829716"/>
                  </a:lnTo>
                  <a:lnTo>
                    <a:pt x="268973" y="804316"/>
                  </a:lnTo>
                  <a:lnTo>
                    <a:pt x="315874" y="804316"/>
                  </a:lnTo>
                  <a:lnTo>
                    <a:pt x="320192" y="791616"/>
                  </a:lnTo>
                  <a:lnTo>
                    <a:pt x="356425" y="791616"/>
                  </a:lnTo>
                  <a:lnTo>
                    <a:pt x="356425" y="804316"/>
                  </a:lnTo>
                  <a:lnTo>
                    <a:pt x="360743" y="804316"/>
                  </a:lnTo>
                  <a:lnTo>
                    <a:pt x="367093" y="817016"/>
                  </a:lnTo>
                  <a:lnTo>
                    <a:pt x="375666" y="817016"/>
                  </a:lnTo>
                  <a:lnTo>
                    <a:pt x="384238" y="829716"/>
                  </a:lnTo>
                  <a:lnTo>
                    <a:pt x="409803" y="829716"/>
                  </a:lnTo>
                  <a:lnTo>
                    <a:pt x="416217" y="842416"/>
                  </a:lnTo>
                  <a:lnTo>
                    <a:pt x="429044" y="842416"/>
                  </a:lnTo>
                  <a:lnTo>
                    <a:pt x="431126" y="855116"/>
                  </a:lnTo>
                  <a:lnTo>
                    <a:pt x="433285" y="855116"/>
                  </a:lnTo>
                  <a:lnTo>
                    <a:pt x="431126" y="867816"/>
                  </a:lnTo>
                  <a:lnTo>
                    <a:pt x="443953" y="867816"/>
                  </a:lnTo>
                  <a:lnTo>
                    <a:pt x="446112" y="855116"/>
                  </a:lnTo>
                  <a:lnTo>
                    <a:pt x="441858" y="855116"/>
                  </a:lnTo>
                  <a:lnTo>
                    <a:pt x="441858" y="842416"/>
                  </a:lnTo>
                  <a:lnTo>
                    <a:pt x="461022" y="842416"/>
                  </a:lnTo>
                  <a:lnTo>
                    <a:pt x="454939" y="829716"/>
                  </a:lnTo>
                  <a:lnTo>
                    <a:pt x="431126" y="829716"/>
                  </a:lnTo>
                  <a:lnTo>
                    <a:pt x="431126" y="817016"/>
                  </a:lnTo>
                  <a:lnTo>
                    <a:pt x="407644" y="817016"/>
                  </a:lnTo>
                  <a:lnTo>
                    <a:pt x="405549" y="804316"/>
                  </a:lnTo>
                  <a:lnTo>
                    <a:pt x="401307" y="804316"/>
                  </a:lnTo>
                  <a:lnTo>
                    <a:pt x="382066" y="791616"/>
                  </a:lnTo>
                  <a:lnTo>
                    <a:pt x="382066" y="778916"/>
                  </a:lnTo>
                  <a:lnTo>
                    <a:pt x="405549" y="778916"/>
                  </a:lnTo>
                  <a:lnTo>
                    <a:pt x="407644" y="791616"/>
                  </a:lnTo>
                  <a:lnTo>
                    <a:pt x="411962" y="778916"/>
                  </a:lnTo>
                  <a:lnTo>
                    <a:pt x="414058" y="778916"/>
                  </a:lnTo>
                  <a:lnTo>
                    <a:pt x="416217" y="791616"/>
                  </a:lnTo>
                  <a:lnTo>
                    <a:pt x="422630" y="791616"/>
                  </a:lnTo>
                  <a:lnTo>
                    <a:pt x="429044" y="804316"/>
                  </a:lnTo>
                  <a:lnTo>
                    <a:pt x="452526" y="804316"/>
                  </a:lnTo>
                  <a:lnTo>
                    <a:pt x="456768" y="817016"/>
                  </a:lnTo>
                  <a:lnTo>
                    <a:pt x="473849" y="817016"/>
                  </a:lnTo>
                  <a:lnTo>
                    <a:pt x="473849" y="829716"/>
                  </a:lnTo>
                  <a:lnTo>
                    <a:pt x="471678" y="842416"/>
                  </a:lnTo>
                  <a:lnTo>
                    <a:pt x="480250" y="842416"/>
                  </a:lnTo>
                  <a:lnTo>
                    <a:pt x="478091" y="855116"/>
                  </a:lnTo>
                  <a:lnTo>
                    <a:pt x="490918" y="855116"/>
                  </a:lnTo>
                  <a:lnTo>
                    <a:pt x="493077" y="867816"/>
                  </a:lnTo>
                  <a:lnTo>
                    <a:pt x="497332" y="867816"/>
                  </a:lnTo>
                  <a:lnTo>
                    <a:pt x="501573" y="880516"/>
                  </a:lnTo>
                  <a:lnTo>
                    <a:pt x="529310" y="880516"/>
                  </a:lnTo>
                  <a:lnTo>
                    <a:pt x="529310" y="867816"/>
                  </a:lnTo>
                  <a:lnTo>
                    <a:pt x="533628" y="880516"/>
                  </a:lnTo>
                  <a:lnTo>
                    <a:pt x="535724" y="867816"/>
                  </a:lnTo>
                  <a:lnTo>
                    <a:pt x="537883" y="867816"/>
                  </a:lnTo>
                  <a:lnTo>
                    <a:pt x="533628" y="855116"/>
                  </a:lnTo>
                  <a:lnTo>
                    <a:pt x="520814" y="855116"/>
                  </a:lnTo>
                  <a:lnTo>
                    <a:pt x="518655" y="842416"/>
                  </a:lnTo>
                  <a:lnTo>
                    <a:pt x="535724" y="842416"/>
                  </a:lnTo>
                  <a:lnTo>
                    <a:pt x="535724" y="829716"/>
                  </a:lnTo>
                  <a:lnTo>
                    <a:pt x="559206" y="829716"/>
                  </a:lnTo>
                  <a:lnTo>
                    <a:pt x="561365" y="842416"/>
                  </a:lnTo>
                  <a:lnTo>
                    <a:pt x="561365" y="855116"/>
                  </a:lnTo>
                  <a:lnTo>
                    <a:pt x="569874" y="855116"/>
                  </a:lnTo>
                  <a:lnTo>
                    <a:pt x="567778" y="867816"/>
                  </a:lnTo>
                  <a:lnTo>
                    <a:pt x="569874" y="867816"/>
                  </a:lnTo>
                  <a:lnTo>
                    <a:pt x="572033" y="880516"/>
                  </a:lnTo>
                  <a:lnTo>
                    <a:pt x="599757" y="880516"/>
                  </a:lnTo>
                  <a:lnTo>
                    <a:pt x="601929" y="893216"/>
                  </a:lnTo>
                  <a:lnTo>
                    <a:pt x="623252" y="893216"/>
                  </a:lnTo>
                  <a:lnTo>
                    <a:pt x="627494" y="880516"/>
                  </a:lnTo>
                  <a:lnTo>
                    <a:pt x="638162" y="880516"/>
                  </a:lnTo>
                  <a:lnTo>
                    <a:pt x="640321" y="893216"/>
                  </a:lnTo>
                  <a:lnTo>
                    <a:pt x="670217" y="893216"/>
                  </a:lnTo>
                  <a:lnTo>
                    <a:pt x="674458" y="880516"/>
                  </a:lnTo>
                  <a:lnTo>
                    <a:pt x="691540" y="880516"/>
                  </a:lnTo>
                  <a:lnTo>
                    <a:pt x="691540" y="448716"/>
                  </a:lnTo>
                  <a:lnTo>
                    <a:pt x="674458" y="448716"/>
                  </a:lnTo>
                  <a:lnTo>
                    <a:pt x="672376" y="461416"/>
                  </a:lnTo>
                  <a:lnTo>
                    <a:pt x="661644" y="461416"/>
                  </a:lnTo>
                  <a:lnTo>
                    <a:pt x="670217" y="474116"/>
                  </a:lnTo>
                  <a:lnTo>
                    <a:pt x="672376" y="474116"/>
                  </a:lnTo>
                  <a:lnTo>
                    <a:pt x="670217" y="486816"/>
                  </a:lnTo>
                  <a:lnTo>
                    <a:pt x="659574" y="486816"/>
                  </a:lnTo>
                  <a:lnTo>
                    <a:pt x="653415" y="474116"/>
                  </a:lnTo>
                  <a:lnTo>
                    <a:pt x="629653" y="474116"/>
                  </a:lnTo>
                  <a:lnTo>
                    <a:pt x="629653" y="486816"/>
                  </a:lnTo>
                  <a:lnTo>
                    <a:pt x="648893" y="486816"/>
                  </a:lnTo>
                  <a:lnTo>
                    <a:pt x="648893" y="499516"/>
                  </a:lnTo>
                  <a:lnTo>
                    <a:pt x="633907" y="499516"/>
                  </a:lnTo>
                  <a:lnTo>
                    <a:pt x="629653" y="486816"/>
                  </a:lnTo>
                  <a:lnTo>
                    <a:pt x="614743" y="486816"/>
                  </a:lnTo>
                  <a:lnTo>
                    <a:pt x="614743" y="474116"/>
                  </a:lnTo>
                  <a:lnTo>
                    <a:pt x="610425" y="474116"/>
                  </a:lnTo>
                  <a:lnTo>
                    <a:pt x="610425" y="461416"/>
                  </a:lnTo>
                  <a:lnTo>
                    <a:pt x="608330" y="461416"/>
                  </a:lnTo>
                  <a:lnTo>
                    <a:pt x="601929" y="448716"/>
                  </a:lnTo>
                  <a:lnTo>
                    <a:pt x="625576" y="448716"/>
                  </a:lnTo>
                  <a:lnTo>
                    <a:pt x="633907" y="461416"/>
                  </a:lnTo>
                  <a:lnTo>
                    <a:pt x="655218" y="461416"/>
                  </a:lnTo>
                  <a:lnTo>
                    <a:pt x="661644" y="448716"/>
                  </a:lnTo>
                  <a:lnTo>
                    <a:pt x="670217" y="448716"/>
                  </a:lnTo>
                  <a:lnTo>
                    <a:pt x="674458" y="436016"/>
                  </a:lnTo>
                  <a:lnTo>
                    <a:pt x="672376" y="423316"/>
                  </a:lnTo>
                  <a:lnTo>
                    <a:pt x="663803" y="423316"/>
                  </a:lnTo>
                  <a:lnTo>
                    <a:pt x="657390" y="410616"/>
                  </a:lnTo>
                  <a:lnTo>
                    <a:pt x="629653" y="410616"/>
                  </a:lnTo>
                  <a:lnTo>
                    <a:pt x="625411" y="397916"/>
                  </a:lnTo>
                  <a:lnTo>
                    <a:pt x="574192" y="397916"/>
                  </a:lnTo>
                  <a:lnTo>
                    <a:pt x="574192" y="385216"/>
                  </a:lnTo>
                  <a:lnTo>
                    <a:pt x="550710" y="385216"/>
                  </a:lnTo>
                  <a:lnTo>
                    <a:pt x="552792" y="372516"/>
                  </a:lnTo>
                  <a:lnTo>
                    <a:pt x="520814" y="372516"/>
                  </a:lnTo>
                  <a:lnTo>
                    <a:pt x="520814" y="359816"/>
                  </a:lnTo>
                  <a:lnTo>
                    <a:pt x="507987" y="359816"/>
                  </a:lnTo>
                  <a:lnTo>
                    <a:pt x="507987" y="372516"/>
                  </a:lnTo>
                  <a:lnTo>
                    <a:pt x="495173" y="372516"/>
                  </a:lnTo>
                  <a:lnTo>
                    <a:pt x="495173" y="359816"/>
                  </a:lnTo>
                  <a:lnTo>
                    <a:pt x="480250" y="359816"/>
                  </a:lnTo>
                  <a:lnTo>
                    <a:pt x="478091" y="372516"/>
                  </a:lnTo>
                  <a:lnTo>
                    <a:pt x="458927" y="372516"/>
                  </a:lnTo>
                  <a:lnTo>
                    <a:pt x="458927" y="385216"/>
                  </a:lnTo>
                  <a:lnTo>
                    <a:pt x="433285" y="385216"/>
                  </a:lnTo>
                  <a:lnTo>
                    <a:pt x="431126" y="397916"/>
                  </a:lnTo>
                  <a:lnTo>
                    <a:pt x="429044" y="397916"/>
                  </a:lnTo>
                  <a:lnTo>
                    <a:pt x="429044" y="385216"/>
                  </a:lnTo>
                  <a:lnTo>
                    <a:pt x="424713" y="385216"/>
                  </a:lnTo>
                  <a:lnTo>
                    <a:pt x="426872" y="397916"/>
                  </a:lnTo>
                  <a:lnTo>
                    <a:pt x="403390" y="397916"/>
                  </a:lnTo>
                  <a:lnTo>
                    <a:pt x="403390" y="410616"/>
                  </a:lnTo>
                  <a:lnTo>
                    <a:pt x="394893" y="410616"/>
                  </a:lnTo>
                  <a:lnTo>
                    <a:pt x="394893" y="397916"/>
                  </a:lnTo>
                  <a:lnTo>
                    <a:pt x="392734" y="397916"/>
                  </a:lnTo>
                  <a:lnTo>
                    <a:pt x="388480" y="410616"/>
                  </a:lnTo>
                  <a:lnTo>
                    <a:pt x="384238" y="410616"/>
                  </a:lnTo>
                  <a:lnTo>
                    <a:pt x="384238" y="423316"/>
                  </a:lnTo>
                  <a:lnTo>
                    <a:pt x="390575" y="423316"/>
                  </a:lnTo>
                  <a:lnTo>
                    <a:pt x="386321" y="436016"/>
                  </a:lnTo>
                  <a:lnTo>
                    <a:pt x="384238" y="436016"/>
                  </a:lnTo>
                  <a:lnTo>
                    <a:pt x="384238" y="448716"/>
                  </a:lnTo>
                  <a:lnTo>
                    <a:pt x="371411" y="448716"/>
                  </a:lnTo>
                  <a:lnTo>
                    <a:pt x="371411" y="461416"/>
                  </a:lnTo>
                  <a:lnTo>
                    <a:pt x="364998" y="461416"/>
                  </a:lnTo>
                  <a:lnTo>
                    <a:pt x="364998" y="474116"/>
                  </a:lnTo>
                  <a:lnTo>
                    <a:pt x="362839" y="474116"/>
                  </a:lnTo>
                  <a:lnTo>
                    <a:pt x="362839" y="486816"/>
                  </a:lnTo>
                  <a:lnTo>
                    <a:pt x="350012" y="486816"/>
                  </a:lnTo>
                  <a:lnTo>
                    <a:pt x="343674" y="499516"/>
                  </a:lnTo>
                  <a:lnTo>
                    <a:pt x="337261" y="499516"/>
                  </a:lnTo>
                  <a:lnTo>
                    <a:pt x="337261" y="512216"/>
                  </a:lnTo>
                  <a:lnTo>
                    <a:pt x="318033" y="512216"/>
                  </a:lnTo>
                  <a:lnTo>
                    <a:pt x="315874" y="524916"/>
                  </a:lnTo>
                  <a:lnTo>
                    <a:pt x="292392" y="524916"/>
                  </a:lnTo>
                  <a:lnTo>
                    <a:pt x="290296" y="537616"/>
                  </a:lnTo>
                  <a:lnTo>
                    <a:pt x="283883" y="537616"/>
                  </a:lnTo>
                  <a:lnTo>
                    <a:pt x="286042" y="550316"/>
                  </a:lnTo>
                  <a:lnTo>
                    <a:pt x="283883" y="550316"/>
                  </a:lnTo>
                  <a:lnTo>
                    <a:pt x="286042" y="563016"/>
                  </a:lnTo>
                  <a:lnTo>
                    <a:pt x="292392" y="563016"/>
                  </a:lnTo>
                  <a:lnTo>
                    <a:pt x="296710" y="588416"/>
                  </a:lnTo>
                  <a:lnTo>
                    <a:pt x="292392" y="588416"/>
                  </a:lnTo>
                  <a:lnTo>
                    <a:pt x="296710" y="601116"/>
                  </a:lnTo>
                  <a:lnTo>
                    <a:pt x="330847" y="601116"/>
                  </a:lnTo>
                  <a:lnTo>
                    <a:pt x="332943" y="588416"/>
                  </a:lnTo>
                  <a:lnTo>
                    <a:pt x="347929" y="588416"/>
                  </a:lnTo>
                  <a:lnTo>
                    <a:pt x="350012" y="575716"/>
                  </a:lnTo>
                  <a:lnTo>
                    <a:pt x="354342" y="575716"/>
                  </a:lnTo>
                  <a:lnTo>
                    <a:pt x="356425" y="588416"/>
                  </a:lnTo>
                  <a:lnTo>
                    <a:pt x="358584" y="588416"/>
                  </a:lnTo>
                  <a:lnTo>
                    <a:pt x="358584" y="601116"/>
                  </a:lnTo>
                  <a:lnTo>
                    <a:pt x="362839" y="601116"/>
                  </a:lnTo>
                  <a:lnTo>
                    <a:pt x="364998" y="613816"/>
                  </a:lnTo>
                  <a:lnTo>
                    <a:pt x="373494" y="613816"/>
                  </a:lnTo>
                  <a:lnTo>
                    <a:pt x="375666" y="626516"/>
                  </a:lnTo>
                  <a:lnTo>
                    <a:pt x="377825" y="626516"/>
                  </a:lnTo>
                  <a:lnTo>
                    <a:pt x="382066" y="639216"/>
                  </a:lnTo>
                  <a:lnTo>
                    <a:pt x="396976" y="639216"/>
                  </a:lnTo>
                  <a:lnTo>
                    <a:pt x="396976" y="626516"/>
                  </a:lnTo>
                  <a:lnTo>
                    <a:pt x="426872" y="626516"/>
                  </a:lnTo>
                  <a:lnTo>
                    <a:pt x="426872" y="613816"/>
                  </a:lnTo>
                  <a:lnTo>
                    <a:pt x="422630" y="613816"/>
                  </a:lnTo>
                  <a:lnTo>
                    <a:pt x="420471" y="601116"/>
                  </a:lnTo>
                  <a:lnTo>
                    <a:pt x="424713" y="601116"/>
                  </a:lnTo>
                  <a:lnTo>
                    <a:pt x="424713" y="588416"/>
                  </a:lnTo>
                  <a:lnTo>
                    <a:pt x="439699" y="588416"/>
                  </a:lnTo>
                  <a:lnTo>
                    <a:pt x="441858" y="575716"/>
                  </a:lnTo>
                  <a:lnTo>
                    <a:pt x="443953" y="575716"/>
                  </a:lnTo>
                  <a:lnTo>
                    <a:pt x="443953" y="563016"/>
                  </a:lnTo>
                  <a:lnTo>
                    <a:pt x="429044" y="563016"/>
                  </a:lnTo>
                  <a:lnTo>
                    <a:pt x="424713" y="550316"/>
                  </a:lnTo>
                  <a:lnTo>
                    <a:pt x="424713" y="524916"/>
                  </a:lnTo>
                  <a:lnTo>
                    <a:pt x="431126" y="524916"/>
                  </a:lnTo>
                  <a:lnTo>
                    <a:pt x="437540" y="512216"/>
                  </a:lnTo>
                  <a:lnTo>
                    <a:pt x="454609" y="512216"/>
                  </a:lnTo>
                  <a:lnTo>
                    <a:pt x="461022" y="499516"/>
                  </a:lnTo>
                  <a:lnTo>
                    <a:pt x="463181" y="499516"/>
                  </a:lnTo>
                  <a:lnTo>
                    <a:pt x="465277" y="486816"/>
                  </a:lnTo>
                  <a:lnTo>
                    <a:pt x="463181" y="486816"/>
                  </a:lnTo>
                  <a:lnTo>
                    <a:pt x="465277" y="474116"/>
                  </a:lnTo>
                  <a:lnTo>
                    <a:pt x="499491" y="474116"/>
                  </a:lnTo>
                  <a:lnTo>
                    <a:pt x="499491" y="486816"/>
                  </a:lnTo>
                  <a:lnTo>
                    <a:pt x="490918" y="486816"/>
                  </a:lnTo>
                  <a:lnTo>
                    <a:pt x="486664" y="499516"/>
                  </a:lnTo>
                  <a:lnTo>
                    <a:pt x="480250" y="499516"/>
                  </a:lnTo>
                  <a:lnTo>
                    <a:pt x="478091" y="512216"/>
                  </a:lnTo>
                  <a:lnTo>
                    <a:pt x="465277" y="512216"/>
                  </a:lnTo>
                  <a:lnTo>
                    <a:pt x="465277" y="524916"/>
                  </a:lnTo>
                  <a:lnTo>
                    <a:pt x="467436" y="524916"/>
                  </a:lnTo>
                  <a:lnTo>
                    <a:pt x="469595" y="537616"/>
                  </a:lnTo>
                  <a:lnTo>
                    <a:pt x="471678" y="537616"/>
                  </a:lnTo>
                  <a:lnTo>
                    <a:pt x="469595" y="550316"/>
                  </a:lnTo>
                  <a:lnTo>
                    <a:pt x="471678" y="563016"/>
                  </a:lnTo>
                  <a:lnTo>
                    <a:pt x="554951" y="563016"/>
                  </a:lnTo>
                  <a:lnTo>
                    <a:pt x="552792" y="575716"/>
                  </a:lnTo>
                  <a:lnTo>
                    <a:pt x="499491" y="575716"/>
                  </a:lnTo>
                  <a:lnTo>
                    <a:pt x="499491" y="588416"/>
                  </a:lnTo>
                  <a:lnTo>
                    <a:pt x="503745" y="588416"/>
                  </a:lnTo>
                  <a:lnTo>
                    <a:pt x="503745" y="601116"/>
                  </a:lnTo>
                  <a:lnTo>
                    <a:pt x="512241" y="601116"/>
                  </a:lnTo>
                  <a:lnTo>
                    <a:pt x="510146" y="613816"/>
                  </a:lnTo>
                  <a:lnTo>
                    <a:pt x="497332" y="613816"/>
                  </a:lnTo>
                  <a:lnTo>
                    <a:pt x="497332" y="601116"/>
                  </a:lnTo>
                  <a:lnTo>
                    <a:pt x="493077" y="601116"/>
                  </a:lnTo>
                  <a:lnTo>
                    <a:pt x="497332" y="588416"/>
                  </a:lnTo>
                  <a:lnTo>
                    <a:pt x="482346" y="588416"/>
                  </a:lnTo>
                  <a:lnTo>
                    <a:pt x="484505" y="601116"/>
                  </a:lnTo>
                  <a:lnTo>
                    <a:pt x="482346" y="613816"/>
                  </a:lnTo>
                  <a:lnTo>
                    <a:pt x="476008" y="613816"/>
                  </a:lnTo>
                  <a:lnTo>
                    <a:pt x="476008" y="626516"/>
                  </a:lnTo>
                  <a:lnTo>
                    <a:pt x="478091" y="639216"/>
                  </a:lnTo>
                  <a:lnTo>
                    <a:pt x="469595" y="639216"/>
                  </a:lnTo>
                  <a:lnTo>
                    <a:pt x="465277" y="651916"/>
                  </a:lnTo>
                  <a:lnTo>
                    <a:pt x="407644" y="651916"/>
                  </a:lnTo>
                  <a:lnTo>
                    <a:pt x="405549" y="664616"/>
                  </a:lnTo>
                  <a:lnTo>
                    <a:pt x="390575" y="664616"/>
                  </a:lnTo>
                  <a:lnTo>
                    <a:pt x="388480" y="651916"/>
                  </a:lnTo>
                  <a:lnTo>
                    <a:pt x="371411" y="651916"/>
                  </a:lnTo>
                  <a:lnTo>
                    <a:pt x="373494" y="639216"/>
                  </a:lnTo>
                  <a:lnTo>
                    <a:pt x="375666" y="639216"/>
                  </a:lnTo>
                  <a:lnTo>
                    <a:pt x="375666" y="626516"/>
                  </a:lnTo>
                  <a:lnTo>
                    <a:pt x="364998" y="626516"/>
                  </a:lnTo>
                  <a:lnTo>
                    <a:pt x="360743" y="639216"/>
                  </a:lnTo>
                  <a:lnTo>
                    <a:pt x="364998" y="639216"/>
                  </a:lnTo>
                  <a:lnTo>
                    <a:pt x="364998" y="651916"/>
                  </a:lnTo>
                  <a:lnTo>
                    <a:pt x="367093" y="651916"/>
                  </a:lnTo>
                  <a:lnTo>
                    <a:pt x="362839" y="664616"/>
                  </a:lnTo>
                  <a:lnTo>
                    <a:pt x="360743" y="664616"/>
                  </a:lnTo>
                  <a:lnTo>
                    <a:pt x="358584" y="651916"/>
                  </a:lnTo>
                  <a:lnTo>
                    <a:pt x="360743" y="651916"/>
                  </a:lnTo>
                  <a:lnTo>
                    <a:pt x="360743" y="639216"/>
                  </a:lnTo>
                  <a:lnTo>
                    <a:pt x="350012" y="639216"/>
                  </a:lnTo>
                  <a:lnTo>
                    <a:pt x="350012" y="651916"/>
                  </a:lnTo>
                  <a:lnTo>
                    <a:pt x="343674" y="651916"/>
                  </a:lnTo>
                  <a:lnTo>
                    <a:pt x="343674" y="639216"/>
                  </a:lnTo>
                  <a:lnTo>
                    <a:pt x="345770" y="639216"/>
                  </a:lnTo>
                  <a:lnTo>
                    <a:pt x="350012" y="651916"/>
                  </a:lnTo>
                  <a:lnTo>
                    <a:pt x="350012" y="639216"/>
                  </a:lnTo>
                  <a:lnTo>
                    <a:pt x="350012" y="626516"/>
                  </a:lnTo>
                  <a:lnTo>
                    <a:pt x="347929" y="613816"/>
                  </a:lnTo>
                  <a:lnTo>
                    <a:pt x="352171" y="613816"/>
                  </a:lnTo>
                  <a:lnTo>
                    <a:pt x="350012" y="601116"/>
                  </a:lnTo>
                  <a:lnTo>
                    <a:pt x="345770" y="601116"/>
                  </a:lnTo>
                  <a:lnTo>
                    <a:pt x="345770" y="613816"/>
                  </a:lnTo>
                  <a:lnTo>
                    <a:pt x="326605" y="613816"/>
                  </a:lnTo>
                  <a:lnTo>
                    <a:pt x="326605" y="626516"/>
                  </a:lnTo>
                  <a:lnTo>
                    <a:pt x="324446" y="626516"/>
                  </a:lnTo>
                  <a:lnTo>
                    <a:pt x="324446" y="639216"/>
                  </a:lnTo>
                  <a:lnTo>
                    <a:pt x="328688" y="639216"/>
                  </a:lnTo>
                  <a:lnTo>
                    <a:pt x="328688" y="651916"/>
                  </a:lnTo>
                  <a:lnTo>
                    <a:pt x="330847" y="651916"/>
                  </a:lnTo>
                  <a:lnTo>
                    <a:pt x="332943" y="664616"/>
                  </a:lnTo>
                  <a:lnTo>
                    <a:pt x="296710" y="664616"/>
                  </a:lnTo>
                  <a:lnTo>
                    <a:pt x="292392" y="677316"/>
                  </a:lnTo>
                  <a:lnTo>
                    <a:pt x="279641" y="677316"/>
                  </a:lnTo>
                  <a:lnTo>
                    <a:pt x="275310" y="690016"/>
                  </a:lnTo>
                  <a:lnTo>
                    <a:pt x="264655" y="702716"/>
                  </a:lnTo>
                  <a:lnTo>
                    <a:pt x="251828" y="702716"/>
                  </a:lnTo>
                  <a:lnTo>
                    <a:pt x="249745" y="715416"/>
                  </a:lnTo>
                  <a:lnTo>
                    <a:pt x="232664" y="715416"/>
                  </a:lnTo>
                  <a:lnTo>
                    <a:pt x="230505" y="728116"/>
                  </a:lnTo>
                  <a:lnTo>
                    <a:pt x="219849" y="728116"/>
                  </a:lnTo>
                  <a:lnTo>
                    <a:pt x="217690" y="715416"/>
                  </a:lnTo>
                  <a:lnTo>
                    <a:pt x="209181" y="715416"/>
                  </a:lnTo>
                  <a:lnTo>
                    <a:pt x="209181" y="728116"/>
                  </a:lnTo>
                  <a:lnTo>
                    <a:pt x="177126" y="728116"/>
                  </a:lnTo>
                  <a:lnTo>
                    <a:pt x="175044" y="740816"/>
                  </a:lnTo>
                  <a:lnTo>
                    <a:pt x="189953" y="740816"/>
                  </a:lnTo>
                  <a:lnTo>
                    <a:pt x="194208" y="753516"/>
                  </a:lnTo>
                  <a:lnTo>
                    <a:pt x="207022" y="753516"/>
                  </a:lnTo>
                  <a:lnTo>
                    <a:pt x="209181" y="766216"/>
                  </a:lnTo>
                  <a:lnTo>
                    <a:pt x="217690" y="766216"/>
                  </a:lnTo>
                  <a:lnTo>
                    <a:pt x="217690" y="778916"/>
                  </a:lnTo>
                  <a:lnTo>
                    <a:pt x="215595" y="778916"/>
                  </a:lnTo>
                  <a:lnTo>
                    <a:pt x="215595" y="791616"/>
                  </a:lnTo>
                  <a:lnTo>
                    <a:pt x="213436" y="791616"/>
                  </a:lnTo>
                  <a:lnTo>
                    <a:pt x="211340" y="804316"/>
                  </a:lnTo>
                  <a:lnTo>
                    <a:pt x="204939" y="804316"/>
                  </a:lnTo>
                  <a:lnTo>
                    <a:pt x="198526" y="791616"/>
                  </a:lnTo>
                  <a:lnTo>
                    <a:pt x="194208" y="804316"/>
                  </a:lnTo>
                  <a:lnTo>
                    <a:pt x="187858" y="804316"/>
                  </a:lnTo>
                  <a:lnTo>
                    <a:pt x="185699" y="791616"/>
                  </a:lnTo>
                  <a:lnTo>
                    <a:pt x="183540" y="791616"/>
                  </a:lnTo>
                  <a:lnTo>
                    <a:pt x="177126" y="804316"/>
                  </a:lnTo>
                  <a:lnTo>
                    <a:pt x="172885" y="804316"/>
                  </a:lnTo>
                  <a:lnTo>
                    <a:pt x="166471" y="791616"/>
                  </a:lnTo>
                  <a:lnTo>
                    <a:pt x="132321" y="791616"/>
                  </a:lnTo>
                  <a:lnTo>
                    <a:pt x="128079" y="804316"/>
                  </a:lnTo>
                  <a:lnTo>
                    <a:pt x="119507" y="804316"/>
                  </a:lnTo>
                  <a:lnTo>
                    <a:pt x="121666" y="817016"/>
                  </a:lnTo>
                  <a:lnTo>
                    <a:pt x="122478" y="829716"/>
                  </a:lnTo>
                  <a:lnTo>
                    <a:pt x="121666" y="829716"/>
                  </a:lnTo>
                  <a:lnTo>
                    <a:pt x="119265" y="842416"/>
                  </a:lnTo>
                  <a:lnTo>
                    <a:pt x="115252" y="842416"/>
                  </a:lnTo>
                  <a:lnTo>
                    <a:pt x="115252" y="855116"/>
                  </a:lnTo>
                  <a:lnTo>
                    <a:pt x="113157" y="855116"/>
                  </a:lnTo>
                  <a:lnTo>
                    <a:pt x="117411" y="867816"/>
                  </a:lnTo>
                  <a:lnTo>
                    <a:pt x="119507" y="867816"/>
                  </a:lnTo>
                  <a:lnTo>
                    <a:pt x="119507" y="880516"/>
                  </a:lnTo>
                  <a:lnTo>
                    <a:pt x="151561" y="880516"/>
                  </a:lnTo>
                  <a:lnTo>
                    <a:pt x="153720" y="893216"/>
                  </a:lnTo>
                  <a:lnTo>
                    <a:pt x="157962" y="893216"/>
                  </a:lnTo>
                  <a:lnTo>
                    <a:pt x="155803" y="905916"/>
                  </a:lnTo>
                  <a:lnTo>
                    <a:pt x="149390" y="905916"/>
                  </a:lnTo>
                  <a:lnTo>
                    <a:pt x="145148" y="918616"/>
                  </a:lnTo>
                  <a:lnTo>
                    <a:pt x="128079" y="918616"/>
                  </a:lnTo>
                  <a:lnTo>
                    <a:pt x="121666" y="931316"/>
                  </a:lnTo>
                  <a:lnTo>
                    <a:pt x="113157" y="931316"/>
                  </a:lnTo>
                  <a:lnTo>
                    <a:pt x="113157" y="944016"/>
                  </a:lnTo>
                  <a:lnTo>
                    <a:pt x="104584" y="944016"/>
                  </a:lnTo>
                  <a:lnTo>
                    <a:pt x="104584" y="956716"/>
                  </a:lnTo>
                  <a:lnTo>
                    <a:pt x="102425" y="969416"/>
                  </a:lnTo>
                  <a:lnTo>
                    <a:pt x="93929" y="969416"/>
                  </a:lnTo>
                  <a:lnTo>
                    <a:pt x="89674" y="982116"/>
                  </a:lnTo>
                  <a:lnTo>
                    <a:pt x="68287" y="982116"/>
                  </a:lnTo>
                  <a:lnTo>
                    <a:pt x="61874" y="994816"/>
                  </a:lnTo>
                  <a:lnTo>
                    <a:pt x="51206" y="994816"/>
                  </a:lnTo>
                  <a:lnTo>
                    <a:pt x="46964" y="1007516"/>
                  </a:lnTo>
                  <a:lnTo>
                    <a:pt x="36296" y="1007516"/>
                  </a:lnTo>
                  <a:lnTo>
                    <a:pt x="34137" y="1020216"/>
                  </a:lnTo>
                  <a:lnTo>
                    <a:pt x="25641" y="1020216"/>
                  </a:lnTo>
                  <a:lnTo>
                    <a:pt x="23482" y="1032916"/>
                  </a:lnTo>
                  <a:lnTo>
                    <a:pt x="19227" y="1032916"/>
                  </a:lnTo>
                  <a:lnTo>
                    <a:pt x="14973" y="1045616"/>
                  </a:lnTo>
                  <a:lnTo>
                    <a:pt x="8572" y="1045616"/>
                  </a:lnTo>
                  <a:lnTo>
                    <a:pt x="6400" y="1058316"/>
                  </a:lnTo>
                  <a:lnTo>
                    <a:pt x="10655" y="1071016"/>
                  </a:lnTo>
                  <a:lnTo>
                    <a:pt x="14973" y="1071016"/>
                  </a:lnTo>
                  <a:lnTo>
                    <a:pt x="12814" y="1083716"/>
                  </a:lnTo>
                  <a:lnTo>
                    <a:pt x="17068" y="1083716"/>
                  </a:lnTo>
                  <a:lnTo>
                    <a:pt x="19227" y="1096416"/>
                  </a:lnTo>
                  <a:lnTo>
                    <a:pt x="12814" y="1096416"/>
                  </a:lnTo>
                  <a:lnTo>
                    <a:pt x="12814" y="1109116"/>
                  </a:lnTo>
                  <a:lnTo>
                    <a:pt x="10655" y="1109116"/>
                  </a:lnTo>
                  <a:lnTo>
                    <a:pt x="8572" y="1121816"/>
                  </a:lnTo>
                  <a:lnTo>
                    <a:pt x="0" y="1121816"/>
                  </a:lnTo>
                  <a:lnTo>
                    <a:pt x="2159" y="1134516"/>
                  </a:lnTo>
                  <a:lnTo>
                    <a:pt x="8572" y="1134516"/>
                  </a:lnTo>
                  <a:lnTo>
                    <a:pt x="6400" y="1147216"/>
                  </a:lnTo>
                  <a:lnTo>
                    <a:pt x="8572" y="1147216"/>
                  </a:lnTo>
                  <a:lnTo>
                    <a:pt x="10655" y="1159916"/>
                  </a:lnTo>
                  <a:lnTo>
                    <a:pt x="27724" y="1159916"/>
                  </a:lnTo>
                  <a:lnTo>
                    <a:pt x="29883" y="1172616"/>
                  </a:lnTo>
                  <a:lnTo>
                    <a:pt x="44805" y="1172616"/>
                  </a:lnTo>
                  <a:lnTo>
                    <a:pt x="49123" y="1185316"/>
                  </a:lnTo>
                  <a:lnTo>
                    <a:pt x="55537" y="1185316"/>
                  </a:lnTo>
                  <a:lnTo>
                    <a:pt x="55537" y="1198016"/>
                  </a:lnTo>
                  <a:lnTo>
                    <a:pt x="61874" y="1198016"/>
                  </a:lnTo>
                  <a:lnTo>
                    <a:pt x="64033" y="1210716"/>
                  </a:lnTo>
                  <a:lnTo>
                    <a:pt x="87515" y="1210716"/>
                  </a:lnTo>
                  <a:lnTo>
                    <a:pt x="93967" y="1223416"/>
                  </a:lnTo>
                  <a:lnTo>
                    <a:pt x="107619" y="1223416"/>
                  </a:lnTo>
                  <a:lnTo>
                    <a:pt x="115252" y="1236116"/>
                  </a:lnTo>
                  <a:lnTo>
                    <a:pt x="172885" y="1236116"/>
                  </a:lnTo>
                  <a:lnTo>
                    <a:pt x="177126" y="1223416"/>
                  </a:lnTo>
                  <a:lnTo>
                    <a:pt x="189953" y="1223416"/>
                  </a:lnTo>
                  <a:lnTo>
                    <a:pt x="194208" y="1236116"/>
                  </a:lnTo>
                  <a:lnTo>
                    <a:pt x="219849" y="1236116"/>
                  </a:lnTo>
                  <a:lnTo>
                    <a:pt x="224091" y="1223416"/>
                  </a:lnTo>
                  <a:lnTo>
                    <a:pt x="262559" y="1223416"/>
                  </a:lnTo>
                  <a:lnTo>
                    <a:pt x="268973" y="1210716"/>
                  </a:lnTo>
                  <a:lnTo>
                    <a:pt x="277469" y="1223416"/>
                  </a:lnTo>
                  <a:lnTo>
                    <a:pt x="296710" y="1223416"/>
                  </a:lnTo>
                  <a:lnTo>
                    <a:pt x="296710" y="1236116"/>
                  </a:lnTo>
                  <a:lnTo>
                    <a:pt x="347929" y="1236116"/>
                  </a:lnTo>
                  <a:lnTo>
                    <a:pt x="347929" y="1248816"/>
                  </a:lnTo>
                  <a:lnTo>
                    <a:pt x="358584" y="1248816"/>
                  </a:lnTo>
                  <a:lnTo>
                    <a:pt x="358584" y="1261516"/>
                  </a:lnTo>
                  <a:lnTo>
                    <a:pt x="356425" y="1261516"/>
                  </a:lnTo>
                  <a:lnTo>
                    <a:pt x="354342" y="1274216"/>
                  </a:lnTo>
                  <a:lnTo>
                    <a:pt x="352171" y="1274216"/>
                  </a:lnTo>
                  <a:lnTo>
                    <a:pt x="352171" y="1286916"/>
                  </a:lnTo>
                  <a:lnTo>
                    <a:pt x="345770" y="1286916"/>
                  </a:lnTo>
                  <a:lnTo>
                    <a:pt x="345770" y="1299616"/>
                  </a:lnTo>
                  <a:lnTo>
                    <a:pt x="350037" y="1299616"/>
                  </a:lnTo>
                  <a:lnTo>
                    <a:pt x="354317" y="1312316"/>
                  </a:lnTo>
                  <a:lnTo>
                    <a:pt x="360184" y="1312316"/>
                  </a:lnTo>
                  <a:lnTo>
                    <a:pt x="369252" y="1325016"/>
                  </a:lnTo>
                  <a:lnTo>
                    <a:pt x="379907" y="1325016"/>
                  </a:lnTo>
                  <a:lnTo>
                    <a:pt x="382066" y="1337716"/>
                  </a:lnTo>
                  <a:lnTo>
                    <a:pt x="388480" y="1337716"/>
                  </a:lnTo>
                  <a:lnTo>
                    <a:pt x="390575" y="1350416"/>
                  </a:lnTo>
                  <a:lnTo>
                    <a:pt x="394893" y="1363116"/>
                  </a:lnTo>
                  <a:lnTo>
                    <a:pt x="399148" y="1363116"/>
                  </a:lnTo>
                  <a:lnTo>
                    <a:pt x="401307" y="1375816"/>
                  </a:lnTo>
                  <a:lnTo>
                    <a:pt x="399148" y="1375816"/>
                  </a:lnTo>
                  <a:lnTo>
                    <a:pt x="399148" y="1388516"/>
                  </a:lnTo>
                  <a:lnTo>
                    <a:pt x="403390" y="1388516"/>
                  </a:lnTo>
                  <a:lnTo>
                    <a:pt x="407644" y="1401216"/>
                  </a:lnTo>
                  <a:lnTo>
                    <a:pt x="409803" y="1401216"/>
                  </a:lnTo>
                  <a:lnTo>
                    <a:pt x="409803" y="1413916"/>
                  </a:lnTo>
                  <a:lnTo>
                    <a:pt x="396976" y="1413916"/>
                  </a:lnTo>
                  <a:lnTo>
                    <a:pt x="394893" y="1426616"/>
                  </a:lnTo>
                  <a:lnTo>
                    <a:pt x="386321" y="1426616"/>
                  </a:lnTo>
                  <a:lnTo>
                    <a:pt x="386321" y="1439316"/>
                  </a:lnTo>
                  <a:lnTo>
                    <a:pt x="384238" y="1439316"/>
                  </a:lnTo>
                  <a:lnTo>
                    <a:pt x="379907" y="1452016"/>
                  </a:lnTo>
                  <a:lnTo>
                    <a:pt x="377825" y="1452016"/>
                  </a:lnTo>
                  <a:lnTo>
                    <a:pt x="377825" y="1477416"/>
                  </a:lnTo>
                  <a:lnTo>
                    <a:pt x="388480" y="1477416"/>
                  </a:lnTo>
                  <a:lnTo>
                    <a:pt x="392734" y="1490116"/>
                  </a:lnTo>
                  <a:lnTo>
                    <a:pt x="394893" y="1502816"/>
                  </a:lnTo>
                  <a:lnTo>
                    <a:pt x="401307" y="1502816"/>
                  </a:lnTo>
                  <a:lnTo>
                    <a:pt x="405549" y="1515516"/>
                  </a:lnTo>
                  <a:lnTo>
                    <a:pt x="407644" y="1515516"/>
                  </a:lnTo>
                  <a:lnTo>
                    <a:pt x="411962" y="1528216"/>
                  </a:lnTo>
                  <a:lnTo>
                    <a:pt x="409803" y="1528216"/>
                  </a:lnTo>
                  <a:lnTo>
                    <a:pt x="409803" y="1540916"/>
                  </a:lnTo>
                  <a:lnTo>
                    <a:pt x="414058" y="1540916"/>
                  </a:lnTo>
                  <a:lnTo>
                    <a:pt x="414058" y="1553616"/>
                  </a:lnTo>
                  <a:lnTo>
                    <a:pt x="416217" y="1553616"/>
                  </a:lnTo>
                  <a:lnTo>
                    <a:pt x="418376" y="1566316"/>
                  </a:lnTo>
                  <a:lnTo>
                    <a:pt x="420471" y="1566316"/>
                  </a:lnTo>
                  <a:lnTo>
                    <a:pt x="420471" y="1579016"/>
                  </a:lnTo>
                  <a:lnTo>
                    <a:pt x="424713" y="1579016"/>
                  </a:lnTo>
                  <a:lnTo>
                    <a:pt x="429044" y="1591716"/>
                  </a:lnTo>
                  <a:lnTo>
                    <a:pt x="439699" y="1591716"/>
                  </a:lnTo>
                  <a:lnTo>
                    <a:pt x="441858" y="1604416"/>
                  </a:lnTo>
                  <a:lnTo>
                    <a:pt x="443953" y="1604416"/>
                  </a:lnTo>
                  <a:lnTo>
                    <a:pt x="448195" y="1617116"/>
                  </a:lnTo>
                  <a:lnTo>
                    <a:pt x="452526" y="1617116"/>
                  </a:lnTo>
                  <a:lnTo>
                    <a:pt x="452526" y="1629816"/>
                  </a:lnTo>
                  <a:lnTo>
                    <a:pt x="456768" y="1629816"/>
                  </a:lnTo>
                  <a:lnTo>
                    <a:pt x="450367" y="1642516"/>
                  </a:lnTo>
                  <a:lnTo>
                    <a:pt x="454609" y="1642516"/>
                  </a:lnTo>
                  <a:lnTo>
                    <a:pt x="456768" y="1655216"/>
                  </a:lnTo>
                  <a:lnTo>
                    <a:pt x="565619" y="1655216"/>
                  </a:lnTo>
                  <a:lnTo>
                    <a:pt x="578446" y="1642516"/>
                  </a:lnTo>
                  <a:lnTo>
                    <a:pt x="592035" y="1642516"/>
                  </a:lnTo>
                  <a:lnTo>
                    <a:pt x="597928" y="1629816"/>
                  </a:lnTo>
                  <a:lnTo>
                    <a:pt x="608330" y="1629816"/>
                  </a:lnTo>
                  <a:lnTo>
                    <a:pt x="614743" y="1617116"/>
                  </a:lnTo>
                  <a:lnTo>
                    <a:pt x="621080" y="1617116"/>
                  </a:lnTo>
                  <a:lnTo>
                    <a:pt x="625411" y="1604416"/>
                  </a:lnTo>
                  <a:lnTo>
                    <a:pt x="633907" y="1604416"/>
                  </a:lnTo>
                  <a:lnTo>
                    <a:pt x="638162" y="1591716"/>
                  </a:lnTo>
                  <a:lnTo>
                    <a:pt x="648893" y="1591716"/>
                  </a:lnTo>
                  <a:lnTo>
                    <a:pt x="650976" y="1579016"/>
                  </a:lnTo>
                  <a:lnTo>
                    <a:pt x="653135" y="1579016"/>
                  </a:lnTo>
                  <a:lnTo>
                    <a:pt x="655231" y="1566316"/>
                  </a:lnTo>
                  <a:lnTo>
                    <a:pt x="650976" y="1566316"/>
                  </a:lnTo>
                  <a:lnTo>
                    <a:pt x="653135" y="1553616"/>
                  </a:lnTo>
                  <a:lnTo>
                    <a:pt x="685126" y="1553616"/>
                  </a:lnTo>
                  <a:lnTo>
                    <a:pt x="687285" y="1540916"/>
                  </a:lnTo>
                  <a:lnTo>
                    <a:pt x="691540" y="1540916"/>
                  </a:lnTo>
                  <a:lnTo>
                    <a:pt x="691540" y="1528216"/>
                  </a:lnTo>
                  <a:lnTo>
                    <a:pt x="693699" y="1528216"/>
                  </a:lnTo>
                  <a:lnTo>
                    <a:pt x="693699" y="1515516"/>
                  </a:lnTo>
                  <a:lnTo>
                    <a:pt x="691540" y="1515516"/>
                  </a:lnTo>
                  <a:lnTo>
                    <a:pt x="689444" y="1502816"/>
                  </a:lnTo>
                  <a:lnTo>
                    <a:pt x="687285" y="1502816"/>
                  </a:lnTo>
                  <a:lnTo>
                    <a:pt x="696569" y="1490116"/>
                  </a:lnTo>
                  <a:lnTo>
                    <a:pt x="714311" y="1477416"/>
                  </a:lnTo>
                  <a:lnTo>
                    <a:pt x="725678" y="1477416"/>
                  </a:lnTo>
                  <a:lnTo>
                    <a:pt x="734250" y="1464716"/>
                  </a:lnTo>
                  <a:lnTo>
                    <a:pt x="757732" y="1464716"/>
                  </a:lnTo>
                  <a:lnTo>
                    <a:pt x="764146" y="1452016"/>
                  </a:lnTo>
                  <a:lnTo>
                    <a:pt x="766241" y="1452016"/>
                  </a:lnTo>
                  <a:lnTo>
                    <a:pt x="768400" y="1439316"/>
                  </a:lnTo>
                  <a:lnTo>
                    <a:pt x="770483" y="1439316"/>
                  </a:lnTo>
                  <a:lnTo>
                    <a:pt x="768400" y="1426616"/>
                  </a:lnTo>
                  <a:lnTo>
                    <a:pt x="770483" y="1426616"/>
                  </a:lnTo>
                  <a:lnTo>
                    <a:pt x="770483" y="1413916"/>
                  </a:lnTo>
                  <a:lnTo>
                    <a:pt x="768400" y="1413916"/>
                  </a:lnTo>
                  <a:lnTo>
                    <a:pt x="768400" y="1401216"/>
                  </a:lnTo>
                  <a:lnTo>
                    <a:pt x="770483" y="1401216"/>
                  </a:lnTo>
                  <a:lnTo>
                    <a:pt x="768400" y="1388516"/>
                  </a:lnTo>
                  <a:lnTo>
                    <a:pt x="757732" y="1388516"/>
                  </a:lnTo>
                  <a:lnTo>
                    <a:pt x="755573" y="1375816"/>
                  </a:lnTo>
                  <a:lnTo>
                    <a:pt x="755573" y="1363116"/>
                  </a:lnTo>
                  <a:lnTo>
                    <a:pt x="757732" y="1363116"/>
                  </a:lnTo>
                  <a:lnTo>
                    <a:pt x="757732" y="1350416"/>
                  </a:lnTo>
                  <a:lnTo>
                    <a:pt x="749160" y="1350416"/>
                  </a:lnTo>
                  <a:lnTo>
                    <a:pt x="751332" y="1337716"/>
                  </a:lnTo>
                  <a:lnTo>
                    <a:pt x="755573" y="1337716"/>
                  </a:lnTo>
                  <a:lnTo>
                    <a:pt x="764146" y="1325016"/>
                  </a:lnTo>
                  <a:lnTo>
                    <a:pt x="768400" y="1325016"/>
                  </a:lnTo>
                  <a:lnTo>
                    <a:pt x="770483" y="1312316"/>
                  </a:lnTo>
                  <a:lnTo>
                    <a:pt x="785469" y="1312316"/>
                  </a:lnTo>
                  <a:lnTo>
                    <a:pt x="787628" y="1299616"/>
                  </a:lnTo>
                  <a:lnTo>
                    <a:pt x="795667" y="1299616"/>
                  </a:lnTo>
                  <a:lnTo>
                    <a:pt x="803897" y="1286916"/>
                  </a:lnTo>
                  <a:lnTo>
                    <a:pt x="812533" y="1286916"/>
                  </a:lnTo>
                  <a:lnTo>
                    <a:pt x="821778" y="1274216"/>
                  </a:lnTo>
                  <a:lnTo>
                    <a:pt x="828116" y="1274216"/>
                  </a:lnTo>
                  <a:lnTo>
                    <a:pt x="834529" y="1261516"/>
                  </a:lnTo>
                  <a:lnTo>
                    <a:pt x="845261" y="1261516"/>
                  </a:lnTo>
                  <a:lnTo>
                    <a:pt x="860082" y="1248816"/>
                  </a:lnTo>
                  <a:lnTo>
                    <a:pt x="872705" y="1248816"/>
                  </a:lnTo>
                  <a:lnTo>
                    <a:pt x="883323" y="1236116"/>
                  </a:lnTo>
                  <a:lnTo>
                    <a:pt x="892149" y="1223416"/>
                  </a:lnTo>
                  <a:lnTo>
                    <a:pt x="896480" y="1210716"/>
                  </a:lnTo>
                  <a:lnTo>
                    <a:pt x="900722" y="1210716"/>
                  </a:lnTo>
                  <a:lnTo>
                    <a:pt x="907135" y="1198016"/>
                  </a:lnTo>
                  <a:lnTo>
                    <a:pt x="911390" y="1198016"/>
                  </a:lnTo>
                  <a:lnTo>
                    <a:pt x="913549" y="1185316"/>
                  </a:lnTo>
                  <a:lnTo>
                    <a:pt x="917803" y="1172616"/>
                  </a:lnTo>
                  <a:lnTo>
                    <a:pt x="915644" y="1172616"/>
                  </a:lnTo>
                  <a:lnTo>
                    <a:pt x="917803" y="1159916"/>
                  </a:lnTo>
                  <a:lnTo>
                    <a:pt x="909231" y="1159916"/>
                  </a:lnTo>
                  <a:lnTo>
                    <a:pt x="902893" y="1172616"/>
                  </a:lnTo>
                  <a:lnTo>
                    <a:pt x="813206" y="1172616"/>
                  </a:lnTo>
                  <a:lnTo>
                    <a:pt x="808951" y="1159916"/>
                  </a:lnTo>
                  <a:lnTo>
                    <a:pt x="806792" y="1159916"/>
                  </a:lnTo>
                  <a:lnTo>
                    <a:pt x="804710" y="1147216"/>
                  </a:lnTo>
                  <a:lnTo>
                    <a:pt x="793965" y="1147216"/>
                  </a:lnTo>
                  <a:lnTo>
                    <a:pt x="787628" y="1134516"/>
                  </a:lnTo>
                  <a:lnTo>
                    <a:pt x="774814" y="1134516"/>
                  </a:lnTo>
                  <a:lnTo>
                    <a:pt x="770483" y="1121816"/>
                  </a:lnTo>
                  <a:lnTo>
                    <a:pt x="755573" y="1121816"/>
                  </a:lnTo>
                  <a:lnTo>
                    <a:pt x="753414" y="1109116"/>
                  </a:lnTo>
                  <a:lnTo>
                    <a:pt x="751332" y="1109116"/>
                  </a:lnTo>
                  <a:lnTo>
                    <a:pt x="749160" y="1096416"/>
                  </a:lnTo>
                  <a:lnTo>
                    <a:pt x="738505" y="1096416"/>
                  </a:lnTo>
                  <a:lnTo>
                    <a:pt x="734250" y="1083716"/>
                  </a:lnTo>
                  <a:lnTo>
                    <a:pt x="727837" y="1083716"/>
                  </a:lnTo>
                  <a:lnTo>
                    <a:pt x="727837" y="1071016"/>
                  </a:lnTo>
                  <a:lnTo>
                    <a:pt x="723595" y="1071016"/>
                  </a:lnTo>
                  <a:lnTo>
                    <a:pt x="723595" y="1058316"/>
                  </a:lnTo>
                  <a:lnTo>
                    <a:pt x="721436" y="1058316"/>
                  </a:lnTo>
                  <a:lnTo>
                    <a:pt x="715022" y="1045616"/>
                  </a:lnTo>
                  <a:lnTo>
                    <a:pt x="702195" y="1045616"/>
                  </a:lnTo>
                  <a:lnTo>
                    <a:pt x="700112" y="1032916"/>
                  </a:lnTo>
                  <a:lnTo>
                    <a:pt x="695782" y="1020216"/>
                  </a:lnTo>
                  <a:lnTo>
                    <a:pt x="686790" y="1020216"/>
                  </a:lnTo>
                  <a:lnTo>
                    <a:pt x="682459" y="1007516"/>
                  </a:lnTo>
                  <a:lnTo>
                    <a:pt x="678929" y="1007516"/>
                  </a:lnTo>
                  <a:lnTo>
                    <a:pt x="676630" y="994816"/>
                  </a:lnTo>
                  <a:lnTo>
                    <a:pt x="680872" y="994816"/>
                  </a:lnTo>
                  <a:lnTo>
                    <a:pt x="680872" y="982116"/>
                  </a:lnTo>
                  <a:lnTo>
                    <a:pt x="691540" y="982116"/>
                  </a:lnTo>
                  <a:lnTo>
                    <a:pt x="693699" y="994816"/>
                  </a:lnTo>
                  <a:lnTo>
                    <a:pt x="704354" y="994816"/>
                  </a:lnTo>
                  <a:lnTo>
                    <a:pt x="712863" y="1007516"/>
                  </a:lnTo>
                  <a:lnTo>
                    <a:pt x="717181" y="1020216"/>
                  </a:lnTo>
                  <a:lnTo>
                    <a:pt x="721436" y="1020216"/>
                  </a:lnTo>
                  <a:lnTo>
                    <a:pt x="723595" y="1032916"/>
                  </a:lnTo>
                  <a:lnTo>
                    <a:pt x="740664" y="1032916"/>
                  </a:lnTo>
                  <a:lnTo>
                    <a:pt x="740664" y="1045616"/>
                  </a:lnTo>
                  <a:lnTo>
                    <a:pt x="744918" y="1045616"/>
                  </a:lnTo>
                  <a:lnTo>
                    <a:pt x="744918" y="1058316"/>
                  </a:lnTo>
                  <a:lnTo>
                    <a:pt x="747077" y="1058316"/>
                  </a:lnTo>
                  <a:lnTo>
                    <a:pt x="751332" y="1071016"/>
                  </a:lnTo>
                  <a:lnTo>
                    <a:pt x="766241" y="1071016"/>
                  </a:lnTo>
                  <a:lnTo>
                    <a:pt x="770483" y="1083716"/>
                  </a:lnTo>
                  <a:lnTo>
                    <a:pt x="776897" y="1083716"/>
                  </a:lnTo>
                  <a:lnTo>
                    <a:pt x="781215" y="1096416"/>
                  </a:lnTo>
                  <a:lnTo>
                    <a:pt x="787628" y="1096416"/>
                  </a:lnTo>
                  <a:lnTo>
                    <a:pt x="791883" y="1109116"/>
                  </a:lnTo>
                  <a:lnTo>
                    <a:pt x="798296" y="1109116"/>
                  </a:lnTo>
                  <a:lnTo>
                    <a:pt x="800379" y="1121816"/>
                  </a:lnTo>
                  <a:lnTo>
                    <a:pt x="804710" y="1134516"/>
                  </a:lnTo>
                  <a:lnTo>
                    <a:pt x="806792" y="1147216"/>
                  </a:lnTo>
                  <a:lnTo>
                    <a:pt x="811047" y="1147216"/>
                  </a:lnTo>
                  <a:lnTo>
                    <a:pt x="813206" y="1159916"/>
                  </a:lnTo>
                  <a:lnTo>
                    <a:pt x="830275" y="1159916"/>
                  </a:lnTo>
                  <a:lnTo>
                    <a:pt x="832434" y="1147216"/>
                  </a:lnTo>
                  <a:lnTo>
                    <a:pt x="868667" y="1147216"/>
                  </a:lnTo>
                  <a:lnTo>
                    <a:pt x="872998" y="1134516"/>
                  </a:lnTo>
                  <a:lnTo>
                    <a:pt x="911390" y="1134516"/>
                  </a:lnTo>
                  <a:lnTo>
                    <a:pt x="915644" y="1121816"/>
                  </a:lnTo>
                  <a:lnTo>
                    <a:pt x="930617" y="1121816"/>
                  </a:lnTo>
                  <a:lnTo>
                    <a:pt x="932713" y="1109116"/>
                  </a:lnTo>
                  <a:lnTo>
                    <a:pt x="966851" y="1109116"/>
                  </a:lnTo>
                  <a:lnTo>
                    <a:pt x="969022" y="1096416"/>
                  </a:lnTo>
                  <a:lnTo>
                    <a:pt x="986091" y="1096416"/>
                  </a:lnTo>
                  <a:lnTo>
                    <a:pt x="986091" y="1083716"/>
                  </a:lnTo>
                  <a:lnTo>
                    <a:pt x="1001001" y="1083716"/>
                  </a:lnTo>
                  <a:lnTo>
                    <a:pt x="1001001" y="1071016"/>
                  </a:lnTo>
                  <a:lnTo>
                    <a:pt x="1013828" y="1071016"/>
                  </a:lnTo>
                  <a:lnTo>
                    <a:pt x="1018146" y="1058316"/>
                  </a:lnTo>
                  <a:lnTo>
                    <a:pt x="1022400" y="1058316"/>
                  </a:lnTo>
                  <a:lnTo>
                    <a:pt x="1024483" y="1045616"/>
                  </a:lnTo>
                  <a:lnTo>
                    <a:pt x="1013828" y="1045616"/>
                  </a:lnTo>
                  <a:lnTo>
                    <a:pt x="1011732" y="1032916"/>
                  </a:lnTo>
                  <a:lnTo>
                    <a:pt x="983932" y="1032916"/>
                  </a:lnTo>
                  <a:lnTo>
                    <a:pt x="979678" y="1020216"/>
                  </a:lnTo>
                  <a:lnTo>
                    <a:pt x="975423" y="1020216"/>
                  </a:lnTo>
                  <a:lnTo>
                    <a:pt x="975423" y="1007516"/>
                  </a:lnTo>
                  <a:lnTo>
                    <a:pt x="971181" y="1007516"/>
                  </a:lnTo>
                  <a:lnTo>
                    <a:pt x="958354" y="1020216"/>
                  </a:lnTo>
                  <a:lnTo>
                    <a:pt x="951941" y="1020216"/>
                  </a:lnTo>
                  <a:lnTo>
                    <a:pt x="947699" y="1032916"/>
                  </a:lnTo>
                  <a:lnTo>
                    <a:pt x="913549" y="1032916"/>
                  </a:lnTo>
                  <a:lnTo>
                    <a:pt x="909231" y="1007516"/>
                  </a:lnTo>
                  <a:lnTo>
                    <a:pt x="890066" y="1007516"/>
                  </a:lnTo>
                  <a:lnTo>
                    <a:pt x="890066" y="994816"/>
                  </a:lnTo>
                  <a:lnTo>
                    <a:pt x="877239" y="994816"/>
                  </a:lnTo>
                  <a:lnTo>
                    <a:pt x="875080" y="982116"/>
                  </a:lnTo>
                  <a:lnTo>
                    <a:pt x="868667" y="982116"/>
                  </a:lnTo>
                  <a:lnTo>
                    <a:pt x="866584" y="969416"/>
                  </a:lnTo>
                  <a:lnTo>
                    <a:pt x="864425" y="969416"/>
                  </a:lnTo>
                  <a:lnTo>
                    <a:pt x="864425" y="956716"/>
                  </a:lnTo>
                  <a:lnTo>
                    <a:pt x="885748" y="956716"/>
                  </a:lnTo>
                  <a:lnTo>
                    <a:pt x="885748" y="969416"/>
                  </a:lnTo>
                  <a:lnTo>
                    <a:pt x="894321" y="969416"/>
                  </a:lnTo>
                  <a:lnTo>
                    <a:pt x="896480" y="982116"/>
                  </a:lnTo>
                  <a:lnTo>
                    <a:pt x="913549" y="982116"/>
                  </a:lnTo>
                  <a:lnTo>
                    <a:pt x="917803" y="994816"/>
                  </a:lnTo>
                  <a:lnTo>
                    <a:pt x="949782" y="994816"/>
                  </a:lnTo>
                  <a:lnTo>
                    <a:pt x="951941" y="1007516"/>
                  </a:lnTo>
                  <a:lnTo>
                    <a:pt x="954100" y="1007516"/>
                  </a:lnTo>
                  <a:lnTo>
                    <a:pt x="956195" y="994816"/>
                  </a:lnTo>
                  <a:lnTo>
                    <a:pt x="979678" y="994816"/>
                  </a:lnTo>
                  <a:lnTo>
                    <a:pt x="981837" y="1007516"/>
                  </a:lnTo>
                  <a:lnTo>
                    <a:pt x="1003693" y="1007516"/>
                  </a:lnTo>
                  <a:lnTo>
                    <a:pt x="1014907" y="1020216"/>
                  </a:lnTo>
                  <a:lnTo>
                    <a:pt x="1086434" y="1020216"/>
                  </a:lnTo>
                  <a:lnTo>
                    <a:pt x="1092847" y="1007516"/>
                  </a:lnTo>
                  <a:lnTo>
                    <a:pt x="1105598" y="1007516"/>
                  </a:lnTo>
                  <a:lnTo>
                    <a:pt x="1107757" y="1020216"/>
                  </a:lnTo>
                  <a:lnTo>
                    <a:pt x="1120584" y="1020216"/>
                  </a:lnTo>
                  <a:lnTo>
                    <a:pt x="1120584" y="1032916"/>
                  </a:lnTo>
                  <a:lnTo>
                    <a:pt x="1139736" y="1032916"/>
                  </a:lnTo>
                  <a:lnTo>
                    <a:pt x="1141907" y="1045616"/>
                  </a:lnTo>
                  <a:lnTo>
                    <a:pt x="1146149" y="1045616"/>
                  </a:lnTo>
                  <a:lnTo>
                    <a:pt x="1156817" y="1058316"/>
                  </a:lnTo>
                  <a:lnTo>
                    <a:pt x="1161135" y="1058316"/>
                  </a:lnTo>
                  <a:lnTo>
                    <a:pt x="1166888" y="1071016"/>
                  </a:lnTo>
                  <a:lnTo>
                    <a:pt x="1177620" y="1071016"/>
                  </a:lnTo>
                  <a:lnTo>
                    <a:pt x="1184617" y="1058316"/>
                  </a:lnTo>
                  <a:lnTo>
                    <a:pt x="1197368" y="1058316"/>
                  </a:lnTo>
                  <a:lnTo>
                    <a:pt x="1199527" y="1071016"/>
                  </a:lnTo>
                  <a:lnTo>
                    <a:pt x="1197368" y="1071016"/>
                  </a:lnTo>
                  <a:lnTo>
                    <a:pt x="1197368" y="1083716"/>
                  </a:lnTo>
                  <a:lnTo>
                    <a:pt x="1201686" y="1083716"/>
                  </a:lnTo>
                  <a:lnTo>
                    <a:pt x="1203782" y="1096416"/>
                  </a:lnTo>
                  <a:lnTo>
                    <a:pt x="1205941" y="1096416"/>
                  </a:lnTo>
                  <a:lnTo>
                    <a:pt x="1208100" y="1109116"/>
                  </a:lnTo>
                  <a:lnTo>
                    <a:pt x="1212354" y="1109116"/>
                  </a:lnTo>
                  <a:lnTo>
                    <a:pt x="1212354" y="1121816"/>
                  </a:lnTo>
                  <a:lnTo>
                    <a:pt x="1218768" y="1121816"/>
                  </a:lnTo>
                  <a:lnTo>
                    <a:pt x="1220851" y="1134516"/>
                  </a:lnTo>
                  <a:lnTo>
                    <a:pt x="1227264" y="1134516"/>
                  </a:lnTo>
                  <a:lnTo>
                    <a:pt x="1229423" y="1147216"/>
                  </a:lnTo>
                  <a:lnTo>
                    <a:pt x="1233678" y="1147216"/>
                  </a:lnTo>
                  <a:lnTo>
                    <a:pt x="1233678" y="1159916"/>
                  </a:lnTo>
                  <a:lnTo>
                    <a:pt x="1242250" y="1159916"/>
                  </a:lnTo>
                  <a:lnTo>
                    <a:pt x="1244333" y="1172616"/>
                  </a:lnTo>
                  <a:lnTo>
                    <a:pt x="1250746" y="1172616"/>
                  </a:lnTo>
                  <a:lnTo>
                    <a:pt x="1255001" y="1185316"/>
                  </a:lnTo>
                  <a:lnTo>
                    <a:pt x="1257160" y="1185316"/>
                  </a:lnTo>
                  <a:lnTo>
                    <a:pt x="1257160" y="1198016"/>
                  </a:lnTo>
                  <a:lnTo>
                    <a:pt x="1267815" y="1198016"/>
                  </a:lnTo>
                  <a:lnTo>
                    <a:pt x="1272070" y="1210716"/>
                  </a:lnTo>
                  <a:lnTo>
                    <a:pt x="1276388" y="1210716"/>
                  </a:lnTo>
                  <a:lnTo>
                    <a:pt x="1280642" y="1198016"/>
                  </a:lnTo>
                  <a:lnTo>
                    <a:pt x="1293469" y="1198016"/>
                  </a:lnTo>
                  <a:lnTo>
                    <a:pt x="1293469" y="1185316"/>
                  </a:lnTo>
                  <a:lnTo>
                    <a:pt x="1304124" y="1185316"/>
                  </a:lnTo>
                  <a:lnTo>
                    <a:pt x="1306283" y="1172616"/>
                  </a:lnTo>
                  <a:lnTo>
                    <a:pt x="1304124" y="1172616"/>
                  </a:lnTo>
                  <a:lnTo>
                    <a:pt x="1304124" y="1159916"/>
                  </a:lnTo>
                  <a:lnTo>
                    <a:pt x="1310538" y="1159916"/>
                  </a:lnTo>
                  <a:lnTo>
                    <a:pt x="1310538" y="1147216"/>
                  </a:lnTo>
                  <a:lnTo>
                    <a:pt x="1306283" y="1147216"/>
                  </a:lnTo>
                  <a:lnTo>
                    <a:pt x="1306283" y="1121816"/>
                  </a:lnTo>
                  <a:lnTo>
                    <a:pt x="1323365" y="1121816"/>
                  </a:lnTo>
                  <a:lnTo>
                    <a:pt x="1329702" y="1109116"/>
                  </a:lnTo>
                  <a:lnTo>
                    <a:pt x="1336116" y="1109116"/>
                  </a:lnTo>
                  <a:lnTo>
                    <a:pt x="1342517" y="1096416"/>
                  </a:lnTo>
                  <a:lnTo>
                    <a:pt x="1357503" y="1096416"/>
                  </a:lnTo>
                  <a:lnTo>
                    <a:pt x="1359598" y="1083716"/>
                  </a:lnTo>
                  <a:lnTo>
                    <a:pt x="1374584" y="1083716"/>
                  </a:lnTo>
                  <a:lnTo>
                    <a:pt x="1383080" y="1071016"/>
                  </a:lnTo>
                  <a:lnTo>
                    <a:pt x="1389494" y="1071016"/>
                  </a:lnTo>
                  <a:lnTo>
                    <a:pt x="1389494" y="1058316"/>
                  </a:lnTo>
                  <a:lnTo>
                    <a:pt x="1427873" y="1058316"/>
                  </a:lnTo>
                  <a:lnTo>
                    <a:pt x="1434299" y="1045616"/>
                  </a:lnTo>
                  <a:lnTo>
                    <a:pt x="1451368" y="1045616"/>
                  </a:lnTo>
                  <a:lnTo>
                    <a:pt x="1451368" y="1058316"/>
                  </a:lnTo>
                  <a:lnTo>
                    <a:pt x="1453781" y="1058316"/>
                  </a:lnTo>
                  <a:lnTo>
                    <a:pt x="1457794" y="1071016"/>
                  </a:lnTo>
                  <a:lnTo>
                    <a:pt x="1477010" y="1071016"/>
                  </a:lnTo>
                  <a:lnTo>
                    <a:pt x="1477010" y="1083716"/>
                  </a:lnTo>
                  <a:lnTo>
                    <a:pt x="1487678" y="1083716"/>
                  </a:lnTo>
                  <a:lnTo>
                    <a:pt x="1487678" y="1096416"/>
                  </a:lnTo>
                  <a:lnTo>
                    <a:pt x="1491919" y="1096416"/>
                  </a:lnTo>
                  <a:lnTo>
                    <a:pt x="1494091" y="1109116"/>
                  </a:lnTo>
                  <a:lnTo>
                    <a:pt x="1491919" y="1109116"/>
                  </a:lnTo>
                  <a:lnTo>
                    <a:pt x="1491919" y="1121816"/>
                  </a:lnTo>
                  <a:lnTo>
                    <a:pt x="1513319" y="1121816"/>
                  </a:lnTo>
                  <a:lnTo>
                    <a:pt x="1517573" y="1109116"/>
                  </a:lnTo>
                  <a:lnTo>
                    <a:pt x="1536801" y="1109116"/>
                  </a:lnTo>
                  <a:lnTo>
                    <a:pt x="1536801" y="1121816"/>
                  </a:lnTo>
                  <a:lnTo>
                    <a:pt x="1538897" y="1121816"/>
                  </a:lnTo>
                  <a:lnTo>
                    <a:pt x="1543138" y="1134516"/>
                  </a:lnTo>
                  <a:lnTo>
                    <a:pt x="1549552" y="1147216"/>
                  </a:lnTo>
                  <a:lnTo>
                    <a:pt x="1551711" y="1147216"/>
                  </a:lnTo>
                  <a:lnTo>
                    <a:pt x="1553870" y="1159916"/>
                  </a:lnTo>
                  <a:lnTo>
                    <a:pt x="1555965" y="1159916"/>
                  </a:lnTo>
                  <a:lnTo>
                    <a:pt x="1555965" y="1172616"/>
                  </a:lnTo>
                  <a:lnTo>
                    <a:pt x="1551711" y="1172616"/>
                  </a:lnTo>
                  <a:lnTo>
                    <a:pt x="1553870" y="1185316"/>
                  </a:lnTo>
                  <a:lnTo>
                    <a:pt x="1551711" y="1198016"/>
                  </a:lnTo>
                  <a:lnTo>
                    <a:pt x="1549552" y="1198016"/>
                  </a:lnTo>
                  <a:lnTo>
                    <a:pt x="1558124" y="1210716"/>
                  </a:lnTo>
                  <a:lnTo>
                    <a:pt x="1567738" y="1210716"/>
                  </a:lnTo>
                  <a:lnTo>
                    <a:pt x="1572514" y="1223416"/>
                  </a:lnTo>
                  <a:lnTo>
                    <a:pt x="1581607" y="1223416"/>
                  </a:lnTo>
                  <a:lnTo>
                    <a:pt x="1581607" y="1236116"/>
                  </a:lnTo>
                  <a:lnTo>
                    <a:pt x="1583702" y="1236116"/>
                  </a:lnTo>
                  <a:lnTo>
                    <a:pt x="1583702" y="1248816"/>
                  </a:lnTo>
                  <a:lnTo>
                    <a:pt x="1590103" y="1248816"/>
                  </a:lnTo>
                  <a:lnTo>
                    <a:pt x="1594434" y="1261516"/>
                  </a:lnTo>
                  <a:lnTo>
                    <a:pt x="1602930" y="1261516"/>
                  </a:lnTo>
                  <a:lnTo>
                    <a:pt x="1607185" y="1274216"/>
                  </a:lnTo>
                  <a:lnTo>
                    <a:pt x="1626412" y="1274216"/>
                  </a:lnTo>
                  <a:lnTo>
                    <a:pt x="1630667" y="1286916"/>
                  </a:lnTo>
                  <a:lnTo>
                    <a:pt x="1630667" y="1274216"/>
                  </a:lnTo>
                  <a:lnTo>
                    <a:pt x="1632826" y="1274216"/>
                  </a:lnTo>
                  <a:lnTo>
                    <a:pt x="1632826" y="1261516"/>
                  </a:lnTo>
                  <a:lnTo>
                    <a:pt x="1624253" y="1261516"/>
                  </a:lnTo>
                  <a:lnTo>
                    <a:pt x="1624253" y="1236116"/>
                  </a:lnTo>
                  <a:lnTo>
                    <a:pt x="1617840" y="1236116"/>
                  </a:lnTo>
                  <a:lnTo>
                    <a:pt x="1611503" y="1223416"/>
                  </a:lnTo>
                  <a:lnTo>
                    <a:pt x="1590103" y="1223416"/>
                  </a:lnTo>
                  <a:lnTo>
                    <a:pt x="1585861" y="1210716"/>
                  </a:lnTo>
                  <a:lnTo>
                    <a:pt x="1583702" y="1210716"/>
                  </a:lnTo>
                  <a:lnTo>
                    <a:pt x="1581607" y="1198016"/>
                  </a:lnTo>
                  <a:lnTo>
                    <a:pt x="1568780" y="1198016"/>
                  </a:lnTo>
                  <a:lnTo>
                    <a:pt x="1564538" y="1185316"/>
                  </a:lnTo>
                  <a:lnTo>
                    <a:pt x="1564538" y="1172616"/>
                  </a:lnTo>
                  <a:lnTo>
                    <a:pt x="1567688" y="1172616"/>
                  </a:lnTo>
                  <a:lnTo>
                    <a:pt x="1570647" y="1159916"/>
                  </a:lnTo>
                  <a:lnTo>
                    <a:pt x="1573212" y="1159916"/>
                  </a:lnTo>
                  <a:lnTo>
                    <a:pt x="1575193" y="1147216"/>
                  </a:lnTo>
                  <a:lnTo>
                    <a:pt x="1581607" y="1147216"/>
                  </a:lnTo>
                  <a:lnTo>
                    <a:pt x="1583702" y="1159916"/>
                  </a:lnTo>
                  <a:lnTo>
                    <a:pt x="1609344" y="1159916"/>
                  </a:lnTo>
                  <a:lnTo>
                    <a:pt x="1611503" y="1172616"/>
                  </a:lnTo>
                  <a:lnTo>
                    <a:pt x="1624253" y="1172616"/>
                  </a:lnTo>
                  <a:lnTo>
                    <a:pt x="1630667" y="1185316"/>
                  </a:lnTo>
                  <a:lnTo>
                    <a:pt x="1641322" y="1185316"/>
                  </a:lnTo>
                  <a:lnTo>
                    <a:pt x="1639239" y="1198016"/>
                  </a:lnTo>
                  <a:lnTo>
                    <a:pt x="1652054" y="1198016"/>
                  </a:lnTo>
                  <a:lnTo>
                    <a:pt x="1658404" y="1185316"/>
                  </a:lnTo>
                  <a:lnTo>
                    <a:pt x="1677631" y="1185316"/>
                  </a:lnTo>
                  <a:lnTo>
                    <a:pt x="1684045" y="1172616"/>
                  </a:lnTo>
                  <a:lnTo>
                    <a:pt x="1696859" y="1172616"/>
                  </a:lnTo>
                  <a:lnTo>
                    <a:pt x="1696859" y="1159916"/>
                  </a:lnTo>
                  <a:lnTo>
                    <a:pt x="1698955" y="1159916"/>
                  </a:lnTo>
                  <a:lnTo>
                    <a:pt x="1701114" y="1147216"/>
                  </a:lnTo>
                  <a:lnTo>
                    <a:pt x="1696859" y="1147216"/>
                  </a:lnTo>
                  <a:lnTo>
                    <a:pt x="1696859" y="1134516"/>
                  </a:lnTo>
                  <a:lnTo>
                    <a:pt x="1692541" y="1134516"/>
                  </a:lnTo>
                  <a:lnTo>
                    <a:pt x="1688299" y="1121816"/>
                  </a:lnTo>
                  <a:lnTo>
                    <a:pt x="1681886" y="1121816"/>
                  </a:lnTo>
                  <a:lnTo>
                    <a:pt x="1675472" y="1109116"/>
                  </a:lnTo>
                  <a:lnTo>
                    <a:pt x="1662722" y="1109116"/>
                  </a:lnTo>
                  <a:lnTo>
                    <a:pt x="1658404" y="1096416"/>
                  </a:lnTo>
                  <a:lnTo>
                    <a:pt x="1647736" y="1096416"/>
                  </a:lnTo>
                  <a:lnTo>
                    <a:pt x="1647736" y="1083716"/>
                  </a:lnTo>
                  <a:lnTo>
                    <a:pt x="1643481" y="1083716"/>
                  </a:lnTo>
                  <a:lnTo>
                    <a:pt x="1641322" y="1071016"/>
                  </a:lnTo>
                  <a:lnTo>
                    <a:pt x="1652054" y="1071016"/>
                  </a:lnTo>
                  <a:lnTo>
                    <a:pt x="1654149" y="1058316"/>
                  </a:lnTo>
                  <a:lnTo>
                    <a:pt x="1690458" y="1058316"/>
                  </a:lnTo>
                  <a:lnTo>
                    <a:pt x="1692541" y="1071016"/>
                  </a:lnTo>
                  <a:lnTo>
                    <a:pt x="1705368" y="1071016"/>
                  </a:lnTo>
                  <a:lnTo>
                    <a:pt x="1703273" y="1058316"/>
                  </a:lnTo>
                  <a:lnTo>
                    <a:pt x="1726755" y="1058316"/>
                  </a:lnTo>
                  <a:lnTo>
                    <a:pt x="1733105" y="1045616"/>
                  </a:lnTo>
                  <a:lnTo>
                    <a:pt x="1771561" y="1045616"/>
                  </a:lnTo>
                  <a:lnTo>
                    <a:pt x="1775815" y="1032916"/>
                  </a:lnTo>
                  <a:lnTo>
                    <a:pt x="1790725" y="1032916"/>
                  </a:lnTo>
                  <a:lnTo>
                    <a:pt x="1797138" y="1020216"/>
                  </a:lnTo>
                  <a:lnTo>
                    <a:pt x="1805711" y="1020216"/>
                  </a:lnTo>
                  <a:lnTo>
                    <a:pt x="1807806" y="1007516"/>
                  </a:lnTo>
                  <a:lnTo>
                    <a:pt x="1814207" y="1007516"/>
                  </a:lnTo>
                  <a:lnTo>
                    <a:pt x="1814207" y="994816"/>
                  </a:lnTo>
                  <a:lnTo>
                    <a:pt x="1816366" y="994816"/>
                  </a:lnTo>
                  <a:lnTo>
                    <a:pt x="1822780" y="982116"/>
                  </a:lnTo>
                  <a:lnTo>
                    <a:pt x="1827034" y="982116"/>
                  </a:lnTo>
                  <a:lnTo>
                    <a:pt x="1827034" y="969416"/>
                  </a:lnTo>
                  <a:lnTo>
                    <a:pt x="1835607" y="969416"/>
                  </a:lnTo>
                  <a:lnTo>
                    <a:pt x="1835607" y="956716"/>
                  </a:lnTo>
                  <a:lnTo>
                    <a:pt x="1837690" y="956716"/>
                  </a:lnTo>
                  <a:lnTo>
                    <a:pt x="1835607" y="944016"/>
                  </a:lnTo>
                  <a:lnTo>
                    <a:pt x="1829193" y="944016"/>
                  </a:lnTo>
                  <a:lnTo>
                    <a:pt x="1829193" y="931316"/>
                  </a:lnTo>
                  <a:lnTo>
                    <a:pt x="1824939" y="931316"/>
                  </a:lnTo>
                  <a:lnTo>
                    <a:pt x="1829193" y="918616"/>
                  </a:lnTo>
                  <a:lnTo>
                    <a:pt x="1818538" y="918616"/>
                  </a:lnTo>
                  <a:lnTo>
                    <a:pt x="1814207" y="905916"/>
                  </a:lnTo>
                  <a:lnTo>
                    <a:pt x="1807806" y="905916"/>
                  </a:lnTo>
                  <a:lnTo>
                    <a:pt x="1805711" y="893216"/>
                  </a:lnTo>
                  <a:lnTo>
                    <a:pt x="1792884" y="893216"/>
                  </a:lnTo>
                  <a:lnTo>
                    <a:pt x="1786483" y="880516"/>
                  </a:lnTo>
                  <a:lnTo>
                    <a:pt x="1786483" y="867816"/>
                  </a:lnTo>
                  <a:lnTo>
                    <a:pt x="1795056" y="867816"/>
                  </a:lnTo>
                  <a:lnTo>
                    <a:pt x="1799297" y="855116"/>
                  </a:lnTo>
                  <a:lnTo>
                    <a:pt x="1820621" y="855116"/>
                  </a:lnTo>
                  <a:lnTo>
                    <a:pt x="1820621" y="842416"/>
                  </a:lnTo>
                  <a:lnTo>
                    <a:pt x="1784388" y="842416"/>
                  </a:lnTo>
                  <a:lnTo>
                    <a:pt x="1780070" y="855116"/>
                  </a:lnTo>
                  <a:lnTo>
                    <a:pt x="1771561" y="855116"/>
                  </a:lnTo>
                  <a:lnTo>
                    <a:pt x="1769402" y="842416"/>
                  </a:lnTo>
                  <a:lnTo>
                    <a:pt x="1754492" y="842416"/>
                  </a:lnTo>
                  <a:lnTo>
                    <a:pt x="1750174" y="829716"/>
                  </a:lnTo>
                  <a:lnTo>
                    <a:pt x="1765160" y="829716"/>
                  </a:lnTo>
                  <a:lnTo>
                    <a:pt x="1767319" y="817016"/>
                  </a:lnTo>
                  <a:lnTo>
                    <a:pt x="1769402" y="817016"/>
                  </a:lnTo>
                  <a:lnTo>
                    <a:pt x="1775815" y="804316"/>
                  </a:lnTo>
                  <a:lnTo>
                    <a:pt x="1784388" y="804316"/>
                  </a:lnTo>
                  <a:lnTo>
                    <a:pt x="1784388" y="791616"/>
                  </a:lnTo>
                  <a:lnTo>
                    <a:pt x="1795056" y="791616"/>
                  </a:lnTo>
                  <a:lnTo>
                    <a:pt x="1799297" y="804316"/>
                  </a:lnTo>
                  <a:lnTo>
                    <a:pt x="1797138" y="804316"/>
                  </a:lnTo>
                  <a:lnTo>
                    <a:pt x="1795056" y="817016"/>
                  </a:lnTo>
                  <a:lnTo>
                    <a:pt x="1797138" y="817016"/>
                  </a:lnTo>
                  <a:lnTo>
                    <a:pt x="1795056" y="829716"/>
                  </a:lnTo>
                  <a:lnTo>
                    <a:pt x="1805711" y="829716"/>
                  </a:lnTo>
                  <a:lnTo>
                    <a:pt x="1807806" y="817016"/>
                  </a:lnTo>
                  <a:lnTo>
                    <a:pt x="1846262" y="817016"/>
                  </a:lnTo>
                  <a:lnTo>
                    <a:pt x="1846262" y="842416"/>
                  </a:lnTo>
                  <a:lnTo>
                    <a:pt x="1873999" y="842416"/>
                  </a:lnTo>
                  <a:lnTo>
                    <a:pt x="1873999" y="855116"/>
                  </a:lnTo>
                  <a:lnTo>
                    <a:pt x="1876158" y="855116"/>
                  </a:lnTo>
                  <a:lnTo>
                    <a:pt x="1878253" y="867816"/>
                  </a:lnTo>
                  <a:lnTo>
                    <a:pt x="1876158" y="867816"/>
                  </a:lnTo>
                  <a:lnTo>
                    <a:pt x="1876158" y="880516"/>
                  </a:lnTo>
                  <a:lnTo>
                    <a:pt x="1912391" y="880516"/>
                  </a:lnTo>
                  <a:lnTo>
                    <a:pt x="1916722" y="867816"/>
                  </a:lnTo>
                  <a:lnTo>
                    <a:pt x="1914563" y="855116"/>
                  </a:lnTo>
                  <a:lnTo>
                    <a:pt x="1910308" y="842416"/>
                  </a:lnTo>
                  <a:lnTo>
                    <a:pt x="1901736" y="842416"/>
                  </a:lnTo>
                  <a:lnTo>
                    <a:pt x="1895322" y="829716"/>
                  </a:lnTo>
                  <a:lnTo>
                    <a:pt x="1891068" y="829716"/>
                  </a:lnTo>
                  <a:lnTo>
                    <a:pt x="1888909" y="817016"/>
                  </a:lnTo>
                  <a:lnTo>
                    <a:pt x="1871840" y="817016"/>
                  </a:lnTo>
                  <a:lnTo>
                    <a:pt x="1878253" y="804316"/>
                  </a:lnTo>
                  <a:lnTo>
                    <a:pt x="1886826" y="804316"/>
                  </a:lnTo>
                  <a:lnTo>
                    <a:pt x="1893239" y="791616"/>
                  </a:lnTo>
                  <a:lnTo>
                    <a:pt x="1895322" y="791616"/>
                  </a:lnTo>
                  <a:lnTo>
                    <a:pt x="1893239" y="778916"/>
                  </a:lnTo>
                  <a:lnTo>
                    <a:pt x="1891068" y="778916"/>
                  </a:lnTo>
                  <a:lnTo>
                    <a:pt x="1893239" y="766216"/>
                  </a:lnTo>
                  <a:lnTo>
                    <a:pt x="1905990" y="766216"/>
                  </a:lnTo>
                  <a:lnTo>
                    <a:pt x="1905990" y="753516"/>
                  </a:lnTo>
                  <a:lnTo>
                    <a:pt x="1946541" y="753516"/>
                  </a:lnTo>
                  <a:lnTo>
                    <a:pt x="1950859" y="740816"/>
                  </a:lnTo>
                  <a:lnTo>
                    <a:pt x="1952955" y="740816"/>
                  </a:lnTo>
                  <a:lnTo>
                    <a:pt x="1955241" y="728116"/>
                  </a:lnTo>
                  <a:lnTo>
                    <a:pt x="1961375" y="728116"/>
                  </a:lnTo>
                  <a:lnTo>
                    <a:pt x="1963610" y="715416"/>
                  </a:lnTo>
                  <a:lnTo>
                    <a:pt x="1965769" y="715416"/>
                  </a:lnTo>
                  <a:lnTo>
                    <a:pt x="1972183" y="702716"/>
                  </a:lnTo>
                  <a:lnTo>
                    <a:pt x="1974342" y="690016"/>
                  </a:lnTo>
                  <a:lnTo>
                    <a:pt x="1978596" y="677316"/>
                  </a:lnTo>
                  <a:lnTo>
                    <a:pt x="1978596" y="664616"/>
                  </a:lnTo>
                  <a:lnTo>
                    <a:pt x="1982851" y="664616"/>
                  </a:lnTo>
                  <a:lnTo>
                    <a:pt x="1982851" y="651916"/>
                  </a:lnTo>
                  <a:lnTo>
                    <a:pt x="1981174" y="651916"/>
                  </a:lnTo>
                  <a:lnTo>
                    <a:pt x="1979104" y="639216"/>
                  </a:lnTo>
                  <a:lnTo>
                    <a:pt x="1976247" y="639216"/>
                  </a:lnTo>
                  <a:lnTo>
                    <a:pt x="1970024" y="626516"/>
                  </a:lnTo>
                  <a:lnTo>
                    <a:pt x="1967941" y="613816"/>
                  </a:lnTo>
                  <a:lnTo>
                    <a:pt x="1967941" y="601116"/>
                  </a:lnTo>
                  <a:lnTo>
                    <a:pt x="1970024" y="601116"/>
                  </a:lnTo>
                  <a:lnTo>
                    <a:pt x="1982851" y="613816"/>
                  </a:lnTo>
                  <a:lnTo>
                    <a:pt x="1985010" y="613816"/>
                  </a:lnTo>
                  <a:lnTo>
                    <a:pt x="1987092" y="626516"/>
                  </a:lnTo>
                  <a:lnTo>
                    <a:pt x="1995665" y="626516"/>
                  </a:lnTo>
                  <a:lnTo>
                    <a:pt x="1997837" y="639216"/>
                  </a:lnTo>
                  <a:lnTo>
                    <a:pt x="1999919" y="651916"/>
                  </a:lnTo>
                  <a:lnTo>
                    <a:pt x="2006333" y="664616"/>
                  </a:lnTo>
                  <a:lnTo>
                    <a:pt x="2008492" y="664616"/>
                  </a:lnTo>
                  <a:lnTo>
                    <a:pt x="2008492" y="677316"/>
                  </a:lnTo>
                  <a:lnTo>
                    <a:pt x="2014905" y="677316"/>
                  </a:lnTo>
                  <a:lnTo>
                    <a:pt x="2016988" y="690016"/>
                  </a:lnTo>
                  <a:lnTo>
                    <a:pt x="2019147" y="702716"/>
                  </a:lnTo>
                  <a:lnTo>
                    <a:pt x="2025561" y="702716"/>
                  </a:lnTo>
                  <a:lnTo>
                    <a:pt x="2025561" y="690016"/>
                  </a:lnTo>
                  <a:lnTo>
                    <a:pt x="2036229" y="690016"/>
                  </a:lnTo>
                  <a:lnTo>
                    <a:pt x="2029815" y="677316"/>
                  </a:lnTo>
                  <a:lnTo>
                    <a:pt x="2021243" y="677316"/>
                  </a:lnTo>
                  <a:lnTo>
                    <a:pt x="2021243" y="664616"/>
                  </a:lnTo>
                  <a:lnTo>
                    <a:pt x="2016988" y="664616"/>
                  </a:lnTo>
                  <a:lnTo>
                    <a:pt x="2014905" y="651916"/>
                  </a:lnTo>
                  <a:lnTo>
                    <a:pt x="2016988" y="639216"/>
                  </a:lnTo>
                  <a:lnTo>
                    <a:pt x="2025561" y="639216"/>
                  </a:lnTo>
                  <a:lnTo>
                    <a:pt x="2017864" y="626516"/>
                  </a:lnTo>
                  <a:lnTo>
                    <a:pt x="2010346" y="613816"/>
                  </a:lnTo>
                  <a:lnTo>
                    <a:pt x="2002421" y="613816"/>
                  </a:lnTo>
                  <a:lnTo>
                    <a:pt x="1993506" y="601116"/>
                  </a:lnTo>
                  <a:lnTo>
                    <a:pt x="1991423" y="601116"/>
                  </a:lnTo>
                  <a:lnTo>
                    <a:pt x="1987092" y="588416"/>
                  </a:lnTo>
                  <a:lnTo>
                    <a:pt x="1989264" y="588416"/>
                  </a:lnTo>
                  <a:lnTo>
                    <a:pt x="1987092" y="575716"/>
                  </a:lnTo>
                  <a:lnTo>
                    <a:pt x="1982851" y="575716"/>
                  </a:lnTo>
                  <a:lnTo>
                    <a:pt x="1980692" y="563016"/>
                  </a:lnTo>
                  <a:lnTo>
                    <a:pt x="1970024" y="563016"/>
                  </a:lnTo>
                  <a:lnTo>
                    <a:pt x="1963610" y="550316"/>
                  </a:lnTo>
                  <a:lnTo>
                    <a:pt x="1957273" y="550316"/>
                  </a:lnTo>
                  <a:lnTo>
                    <a:pt x="1957273" y="563016"/>
                  </a:lnTo>
                  <a:lnTo>
                    <a:pt x="1959368" y="563016"/>
                  </a:lnTo>
                  <a:lnTo>
                    <a:pt x="1959368" y="575716"/>
                  </a:lnTo>
                  <a:lnTo>
                    <a:pt x="1965769" y="575716"/>
                  </a:lnTo>
                  <a:lnTo>
                    <a:pt x="1965769" y="588416"/>
                  </a:lnTo>
                  <a:lnTo>
                    <a:pt x="1961527" y="588416"/>
                  </a:lnTo>
                  <a:lnTo>
                    <a:pt x="1959368" y="575716"/>
                  </a:lnTo>
                  <a:lnTo>
                    <a:pt x="1950859" y="575716"/>
                  </a:lnTo>
                  <a:lnTo>
                    <a:pt x="1944446" y="563016"/>
                  </a:lnTo>
                  <a:lnTo>
                    <a:pt x="1910308" y="563016"/>
                  </a:lnTo>
                  <a:lnTo>
                    <a:pt x="1908149" y="575716"/>
                  </a:lnTo>
                  <a:lnTo>
                    <a:pt x="1905990" y="575716"/>
                  </a:lnTo>
                  <a:lnTo>
                    <a:pt x="1903895" y="563016"/>
                  </a:lnTo>
                  <a:lnTo>
                    <a:pt x="1886826" y="563016"/>
                  </a:lnTo>
                  <a:lnTo>
                    <a:pt x="1884667" y="550316"/>
                  </a:lnTo>
                  <a:lnTo>
                    <a:pt x="1876158" y="550316"/>
                  </a:lnTo>
                  <a:lnTo>
                    <a:pt x="1873999" y="563016"/>
                  </a:lnTo>
                  <a:lnTo>
                    <a:pt x="1869757" y="563016"/>
                  </a:lnTo>
                  <a:lnTo>
                    <a:pt x="1865426" y="550316"/>
                  </a:lnTo>
                  <a:lnTo>
                    <a:pt x="1867585" y="550316"/>
                  </a:lnTo>
                  <a:lnTo>
                    <a:pt x="1869757" y="537616"/>
                  </a:lnTo>
                  <a:lnTo>
                    <a:pt x="1878253" y="537616"/>
                  </a:lnTo>
                  <a:lnTo>
                    <a:pt x="1882571" y="524916"/>
                  </a:lnTo>
                  <a:lnTo>
                    <a:pt x="1882571" y="512216"/>
                  </a:lnTo>
                  <a:lnTo>
                    <a:pt x="1886826" y="512216"/>
                  </a:lnTo>
                  <a:lnTo>
                    <a:pt x="1891068" y="499516"/>
                  </a:lnTo>
                  <a:lnTo>
                    <a:pt x="1895322" y="499516"/>
                  </a:lnTo>
                  <a:lnTo>
                    <a:pt x="1897481" y="486816"/>
                  </a:lnTo>
                  <a:lnTo>
                    <a:pt x="1895322" y="486816"/>
                  </a:lnTo>
                  <a:lnTo>
                    <a:pt x="1895322" y="474116"/>
                  </a:lnTo>
                  <a:lnTo>
                    <a:pt x="1901736" y="474116"/>
                  </a:lnTo>
                  <a:lnTo>
                    <a:pt x="1899640" y="461416"/>
                  </a:lnTo>
                  <a:lnTo>
                    <a:pt x="1908149" y="461416"/>
                  </a:lnTo>
                  <a:lnTo>
                    <a:pt x="1912391" y="448716"/>
                  </a:lnTo>
                  <a:lnTo>
                    <a:pt x="1974342" y="448716"/>
                  </a:lnTo>
                  <a:lnTo>
                    <a:pt x="1974342" y="436016"/>
                  </a:lnTo>
                  <a:lnTo>
                    <a:pt x="2008492" y="436016"/>
                  </a:lnTo>
                  <a:lnTo>
                    <a:pt x="2008492" y="448716"/>
                  </a:lnTo>
                  <a:lnTo>
                    <a:pt x="2021243" y="448716"/>
                  </a:lnTo>
                  <a:lnTo>
                    <a:pt x="2027656" y="436016"/>
                  </a:lnTo>
                  <a:lnTo>
                    <a:pt x="2049043" y="436016"/>
                  </a:lnTo>
                  <a:lnTo>
                    <a:pt x="2046884" y="423316"/>
                  </a:lnTo>
                  <a:lnTo>
                    <a:pt x="2034070" y="423316"/>
                  </a:lnTo>
                  <a:lnTo>
                    <a:pt x="2031974" y="410616"/>
                  </a:lnTo>
                  <a:lnTo>
                    <a:pt x="2036229" y="410616"/>
                  </a:lnTo>
                  <a:lnTo>
                    <a:pt x="2038311" y="397916"/>
                  </a:lnTo>
                  <a:lnTo>
                    <a:pt x="2038311" y="385216"/>
                  </a:lnTo>
                  <a:lnTo>
                    <a:pt x="2040470" y="372516"/>
                  </a:lnTo>
                  <a:lnTo>
                    <a:pt x="2076780" y="372516"/>
                  </a:lnTo>
                  <a:lnTo>
                    <a:pt x="2076780" y="385216"/>
                  </a:lnTo>
                  <a:lnTo>
                    <a:pt x="2098103" y="385216"/>
                  </a:lnTo>
                  <a:lnTo>
                    <a:pt x="2100262" y="372516"/>
                  </a:lnTo>
                  <a:lnTo>
                    <a:pt x="2100262" y="359816"/>
                  </a:lnTo>
                  <a:lnTo>
                    <a:pt x="2102358" y="359816"/>
                  </a:lnTo>
                  <a:lnTo>
                    <a:pt x="2100262" y="347116"/>
                  </a:lnTo>
                  <a:lnTo>
                    <a:pt x="2098103" y="347116"/>
                  </a:lnTo>
                  <a:lnTo>
                    <a:pt x="2098103" y="334416"/>
                  </a:lnTo>
                  <a:lnTo>
                    <a:pt x="2113089" y="334416"/>
                  </a:lnTo>
                  <a:lnTo>
                    <a:pt x="2110930" y="347116"/>
                  </a:lnTo>
                  <a:lnTo>
                    <a:pt x="2113089" y="347116"/>
                  </a:lnTo>
                  <a:lnTo>
                    <a:pt x="2115172" y="359816"/>
                  </a:lnTo>
                  <a:lnTo>
                    <a:pt x="2119426" y="359816"/>
                  </a:lnTo>
                  <a:lnTo>
                    <a:pt x="2119426" y="372516"/>
                  </a:lnTo>
                  <a:lnTo>
                    <a:pt x="2121585" y="372516"/>
                  </a:lnTo>
                  <a:lnTo>
                    <a:pt x="2123744" y="385216"/>
                  </a:lnTo>
                  <a:lnTo>
                    <a:pt x="2115172" y="385216"/>
                  </a:lnTo>
                  <a:lnTo>
                    <a:pt x="2113089" y="397916"/>
                  </a:lnTo>
                  <a:lnTo>
                    <a:pt x="2115172" y="410616"/>
                  </a:lnTo>
                  <a:lnTo>
                    <a:pt x="2110930" y="410616"/>
                  </a:lnTo>
                  <a:lnTo>
                    <a:pt x="2110930" y="423316"/>
                  </a:lnTo>
                  <a:lnTo>
                    <a:pt x="2108771" y="423316"/>
                  </a:lnTo>
                  <a:lnTo>
                    <a:pt x="2108771" y="436016"/>
                  </a:lnTo>
                  <a:lnTo>
                    <a:pt x="2110930" y="448716"/>
                  </a:lnTo>
                  <a:lnTo>
                    <a:pt x="2102358" y="448716"/>
                  </a:lnTo>
                  <a:lnTo>
                    <a:pt x="2098103" y="461416"/>
                  </a:lnTo>
                  <a:lnTo>
                    <a:pt x="2100262" y="461416"/>
                  </a:lnTo>
                  <a:lnTo>
                    <a:pt x="2100262" y="474116"/>
                  </a:lnTo>
                  <a:lnTo>
                    <a:pt x="2095944" y="474116"/>
                  </a:lnTo>
                  <a:lnTo>
                    <a:pt x="2095944" y="486816"/>
                  </a:lnTo>
                  <a:lnTo>
                    <a:pt x="2100262" y="499516"/>
                  </a:lnTo>
                  <a:lnTo>
                    <a:pt x="2106130" y="512216"/>
                  </a:lnTo>
                  <a:lnTo>
                    <a:pt x="2113597" y="524916"/>
                  </a:lnTo>
                  <a:lnTo>
                    <a:pt x="2130158" y="550316"/>
                  </a:lnTo>
                  <a:lnTo>
                    <a:pt x="2136495" y="550316"/>
                  </a:lnTo>
                  <a:lnTo>
                    <a:pt x="2138654" y="563016"/>
                  </a:lnTo>
                  <a:lnTo>
                    <a:pt x="2149322" y="563016"/>
                  </a:lnTo>
                  <a:lnTo>
                    <a:pt x="2151481" y="575716"/>
                  </a:lnTo>
                  <a:lnTo>
                    <a:pt x="2157895" y="575716"/>
                  </a:lnTo>
                  <a:lnTo>
                    <a:pt x="2159978" y="588416"/>
                  </a:lnTo>
                  <a:lnTo>
                    <a:pt x="2177059" y="588416"/>
                  </a:lnTo>
                  <a:lnTo>
                    <a:pt x="2181377" y="575716"/>
                  </a:lnTo>
                  <a:lnTo>
                    <a:pt x="2177059" y="563016"/>
                  </a:lnTo>
                  <a:lnTo>
                    <a:pt x="2174964" y="550316"/>
                  </a:lnTo>
                  <a:lnTo>
                    <a:pt x="2187791" y="550316"/>
                  </a:lnTo>
                  <a:lnTo>
                    <a:pt x="2185632" y="537616"/>
                  </a:lnTo>
                  <a:lnTo>
                    <a:pt x="2181377" y="537616"/>
                  </a:lnTo>
                  <a:lnTo>
                    <a:pt x="2181377" y="524916"/>
                  </a:lnTo>
                  <a:lnTo>
                    <a:pt x="2187791" y="524916"/>
                  </a:lnTo>
                  <a:lnTo>
                    <a:pt x="2189873" y="512216"/>
                  </a:lnTo>
                  <a:lnTo>
                    <a:pt x="2192032" y="512216"/>
                  </a:lnTo>
                  <a:lnTo>
                    <a:pt x="2187791" y="499516"/>
                  </a:lnTo>
                  <a:lnTo>
                    <a:pt x="2181377" y="499516"/>
                  </a:lnTo>
                  <a:lnTo>
                    <a:pt x="2179218" y="486816"/>
                  </a:lnTo>
                  <a:lnTo>
                    <a:pt x="2192032" y="486816"/>
                  </a:lnTo>
                  <a:lnTo>
                    <a:pt x="2194128" y="474116"/>
                  </a:lnTo>
                  <a:lnTo>
                    <a:pt x="2185632" y="474116"/>
                  </a:lnTo>
                  <a:lnTo>
                    <a:pt x="2183460" y="461416"/>
                  </a:lnTo>
                  <a:lnTo>
                    <a:pt x="2170722" y="461416"/>
                  </a:lnTo>
                  <a:lnTo>
                    <a:pt x="2172805" y="448716"/>
                  </a:lnTo>
                  <a:lnTo>
                    <a:pt x="2153577" y="448716"/>
                  </a:lnTo>
                  <a:lnTo>
                    <a:pt x="2151481" y="436016"/>
                  </a:lnTo>
                  <a:lnTo>
                    <a:pt x="2149322" y="436016"/>
                  </a:lnTo>
                  <a:lnTo>
                    <a:pt x="2149322" y="410616"/>
                  </a:lnTo>
                  <a:lnTo>
                    <a:pt x="2142909" y="410616"/>
                  </a:lnTo>
                  <a:lnTo>
                    <a:pt x="2140826" y="397916"/>
                  </a:lnTo>
                  <a:lnTo>
                    <a:pt x="2159978" y="397916"/>
                  </a:lnTo>
                  <a:lnTo>
                    <a:pt x="2159978" y="385216"/>
                  </a:lnTo>
                  <a:lnTo>
                    <a:pt x="2168550" y="385216"/>
                  </a:lnTo>
                  <a:lnTo>
                    <a:pt x="2168550" y="397916"/>
                  </a:lnTo>
                  <a:lnTo>
                    <a:pt x="2174964" y="397916"/>
                  </a:lnTo>
                  <a:lnTo>
                    <a:pt x="2174964" y="385216"/>
                  </a:lnTo>
                  <a:lnTo>
                    <a:pt x="2181377" y="385216"/>
                  </a:lnTo>
                  <a:lnTo>
                    <a:pt x="2185632" y="372516"/>
                  </a:lnTo>
                  <a:lnTo>
                    <a:pt x="2204859" y="372516"/>
                  </a:lnTo>
                  <a:lnTo>
                    <a:pt x="2209114" y="385216"/>
                  </a:lnTo>
                  <a:lnTo>
                    <a:pt x="2221928" y="385216"/>
                  </a:lnTo>
                  <a:lnTo>
                    <a:pt x="2221928" y="372516"/>
                  </a:lnTo>
                  <a:lnTo>
                    <a:pt x="2219769" y="372516"/>
                  </a:lnTo>
                  <a:lnTo>
                    <a:pt x="2221928" y="359816"/>
                  </a:lnTo>
                  <a:lnTo>
                    <a:pt x="2224024" y="359816"/>
                  </a:lnTo>
                  <a:lnTo>
                    <a:pt x="2224024" y="347116"/>
                  </a:lnTo>
                  <a:lnTo>
                    <a:pt x="2226183" y="347116"/>
                  </a:lnTo>
                  <a:lnTo>
                    <a:pt x="2228342" y="334416"/>
                  </a:lnTo>
                  <a:lnTo>
                    <a:pt x="2234679" y="334416"/>
                  </a:lnTo>
                  <a:lnTo>
                    <a:pt x="2236851" y="321716"/>
                  </a:lnTo>
                  <a:lnTo>
                    <a:pt x="2241092" y="321716"/>
                  </a:lnTo>
                  <a:lnTo>
                    <a:pt x="2245410" y="309016"/>
                  </a:lnTo>
                  <a:lnTo>
                    <a:pt x="2277402" y="309016"/>
                  </a:lnTo>
                  <a:lnTo>
                    <a:pt x="2277402" y="296316"/>
                  </a:lnTo>
                  <a:lnTo>
                    <a:pt x="2268829" y="283616"/>
                  </a:lnTo>
                  <a:lnTo>
                    <a:pt x="2253919" y="283616"/>
                  </a:lnTo>
                  <a:lnTo>
                    <a:pt x="2247506" y="270916"/>
                  </a:lnTo>
                  <a:lnTo>
                    <a:pt x="2234679" y="270916"/>
                  </a:lnTo>
                  <a:lnTo>
                    <a:pt x="2234679" y="258216"/>
                  </a:lnTo>
                  <a:lnTo>
                    <a:pt x="2221928" y="258216"/>
                  </a:lnTo>
                  <a:lnTo>
                    <a:pt x="2228342" y="245516"/>
                  </a:lnTo>
                  <a:lnTo>
                    <a:pt x="2230437" y="245516"/>
                  </a:lnTo>
                  <a:lnTo>
                    <a:pt x="2232596" y="232816"/>
                  </a:lnTo>
                  <a:lnTo>
                    <a:pt x="2232596" y="220116"/>
                  </a:lnTo>
                  <a:lnTo>
                    <a:pt x="2226183" y="220116"/>
                  </a:lnTo>
                  <a:lnTo>
                    <a:pt x="2221928" y="207416"/>
                  </a:lnTo>
                  <a:lnTo>
                    <a:pt x="2232596" y="207416"/>
                  </a:lnTo>
                  <a:lnTo>
                    <a:pt x="2239010" y="194716"/>
                  </a:lnTo>
                  <a:lnTo>
                    <a:pt x="2256078" y="194716"/>
                  </a:lnTo>
                  <a:lnTo>
                    <a:pt x="2258161" y="207416"/>
                  </a:lnTo>
                  <a:lnTo>
                    <a:pt x="2268829" y="207416"/>
                  </a:lnTo>
                  <a:lnTo>
                    <a:pt x="2273147" y="194716"/>
                  </a:lnTo>
                  <a:lnTo>
                    <a:pt x="2281656" y="194716"/>
                  </a:lnTo>
                  <a:lnTo>
                    <a:pt x="2285974" y="207416"/>
                  </a:lnTo>
                  <a:lnTo>
                    <a:pt x="2288057" y="194716"/>
                  </a:lnTo>
                  <a:lnTo>
                    <a:pt x="2298725" y="194716"/>
                  </a:lnTo>
                  <a:close/>
                </a:path>
              </a:pathLst>
            </a:custGeom>
            <a:solidFill>
              <a:srgbClr val="21387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" name="object 11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336435" y="1762152"/>
              <a:ext cx="4381903" cy="1994343"/>
            </a:xfrm>
            <a:prstGeom prst="rect">
              <a:avLst/>
            </a:prstGeom>
          </p:spPr>
        </p:pic>
        <p:sp>
          <p:nvSpPr>
            <p:cNvPr id="12" name="object 12"/>
            <p:cNvSpPr/>
            <p:nvPr/>
          </p:nvSpPr>
          <p:spPr>
            <a:xfrm>
              <a:off x="7494308" y="1842452"/>
              <a:ext cx="2160270" cy="1454150"/>
            </a:xfrm>
            <a:custGeom>
              <a:avLst/>
              <a:gdLst/>
              <a:ahLst/>
              <a:cxnLst/>
              <a:rect l="l" t="t" r="r" b="b"/>
              <a:pathLst>
                <a:path w="2160270" h="1454150">
                  <a:moveTo>
                    <a:pt x="10655" y="141770"/>
                  </a:moveTo>
                  <a:lnTo>
                    <a:pt x="4241" y="138493"/>
                  </a:lnTo>
                  <a:lnTo>
                    <a:pt x="2159" y="133540"/>
                  </a:lnTo>
                  <a:lnTo>
                    <a:pt x="0" y="133540"/>
                  </a:lnTo>
                  <a:lnTo>
                    <a:pt x="0" y="141770"/>
                  </a:lnTo>
                  <a:lnTo>
                    <a:pt x="4241" y="145110"/>
                  </a:lnTo>
                  <a:lnTo>
                    <a:pt x="10655" y="148399"/>
                  </a:lnTo>
                  <a:lnTo>
                    <a:pt x="10655" y="141770"/>
                  </a:lnTo>
                  <a:close/>
                </a:path>
                <a:path w="2160270" h="1454150">
                  <a:moveTo>
                    <a:pt x="55460" y="379196"/>
                  </a:moveTo>
                  <a:lnTo>
                    <a:pt x="53378" y="379196"/>
                  </a:lnTo>
                  <a:lnTo>
                    <a:pt x="51219" y="380860"/>
                  </a:lnTo>
                  <a:lnTo>
                    <a:pt x="49047" y="380860"/>
                  </a:lnTo>
                  <a:lnTo>
                    <a:pt x="51219" y="382473"/>
                  </a:lnTo>
                  <a:lnTo>
                    <a:pt x="53378" y="382473"/>
                  </a:lnTo>
                  <a:lnTo>
                    <a:pt x="53378" y="380860"/>
                  </a:lnTo>
                  <a:lnTo>
                    <a:pt x="55460" y="379196"/>
                  </a:lnTo>
                  <a:close/>
                </a:path>
                <a:path w="2160270" h="1454150">
                  <a:moveTo>
                    <a:pt x="81102" y="72555"/>
                  </a:moveTo>
                  <a:lnTo>
                    <a:pt x="78943" y="72555"/>
                  </a:lnTo>
                  <a:lnTo>
                    <a:pt x="78943" y="74231"/>
                  </a:lnTo>
                  <a:lnTo>
                    <a:pt x="81102" y="74231"/>
                  </a:lnTo>
                  <a:lnTo>
                    <a:pt x="81102" y="72555"/>
                  </a:lnTo>
                  <a:close/>
                </a:path>
                <a:path w="2160270" h="1454150">
                  <a:moveTo>
                    <a:pt x="110998" y="341299"/>
                  </a:moveTo>
                  <a:lnTo>
                    <a:pt x="108839" y="341299"/>
                  </a:lnTo>
                  <a:lnTo>
                    <a:pt x="108839" y="342912"/>
                  </a:lnTo>
                  <a:lnTo>
                    <a:pt x="110998" y="342912"/>
                  </a:lnTo>
                  <a:lnTo>
                    <a:pt x="110998" y="341299"/>
                  </a:lnTo>
                  <a:close/>
                </a:path>
                <a:path w="2160270" h="1454150">
                  <a:moveTo>
                    <a:pt x="140830" y="89027"/>
                  </a:moveTo>
                  <a:lnTo>
                    <a:pt x="138734" y="89027"/>
                  </a:lnTo>
                  <a:lnTo>
                    <a:pt x="138734" y="90690"/>
                  </a:lnTo>
                  <a:lnTo>
                    <a:pt x="140830" y="89027"/>
                  </a:lnTo>
                  <a:close/>
                </a:path>
                <a:path w="2160270" h="1454150">
                  <a:moveTo>
                    <a:pt x="142989" y="131927"/>
                  </a:moveTo>
                  <a:lnTo>
                    <a:pt x="138734" y="131927"/>
                  </a:lnTo>
                  <a:lnTo>
                    <a:pt x="138734" y="133540"/>
                  </a:lnTo>
                  <a:lnTo>
                    <a:pt x="140830" y="133540"/>
                  </a:lnTo>
                  <a:lnTo>
                    <a:pt x="142989" y="131927"/>
                  </a:lnTo>
                  <a:close/>
                </a:path>
                <a:path w="2160270" h="1454150">
                  <a:moveTo>
                    <a:pt x="320116" y="34671"/>
                  </a:moveTo>
                  <a:lnTo>
                    <a:pt x="318033" y="34671"/>
                  </a:lnTo>
                  <a:lnTo>
                    <a:pt x="318033" y="37947"/>
                  </a:lnTo>
                  <a:lnTo>
                    <a:pt x="320116" y="36283"/>
                  </a:lnTo>
                  <a:lnTo>
                    <a:pt x="320116" y="34671"/>
                  </a:lnTo>
                  <a:close/>
                </a:path>
                <a:path w="2160270" h="1454150">
                  <a:moveTo>
                    <a:pt x="330784" y="70891"/>
                  </a:moveTo>
                  <a:lnTo>
                    <a:pt x="328688" y="69278"/>
                  </a:lnTo>
                  <a:lnTo>
                    <a:pt x="324446" y="69278"/>
                  </a:lnTo>
                  <a:lnTo>
                    <a:pt x="324446" y="72555"/>
                  </a:lnTo>
                  <a:lnTo>
                    <a:pt x="330784" y="72555"/>
                  </a:lnTo>
                  <a:lnTo>
                    <a:pt x="330784" y="70891"/>
                  </a:lnTo>
                  <a:close/>
                </a:path>
                <a:path w="2160270" h="1454150">
                  <a:moveTo>
                    <a:pt x="339356" y="74231"/>
                  </a:moveTo>
                  <a:lnTo>
                    <a:pt x="337197" y="72555"/>
                  </a:lnTo>
                  <a:lnTo>
                    <a:pt x="332943" y="72555"/>
                  </a:lnTo>
                  <a:lnTo>
                    <a:pt x="330784" y="74231"/>
                  </a:lnTo>
                  <a:lnTo>
                    <a:pt x="330784" y="79171"/>
                  </a:lnTo>
                  <a:lnTo>
                    <a:pt x="332943" y="80784"/>
                  </a:lnTo>
                  <a:lnTo>
                    <a:pt x="337197" y="79171"/>
                  </a:lnTo>
                  <a:lnTo>
                    <a:pt x="339356" y="77508"/>
                  </a:lnTo>
                  <a:lnTo>
                    <a:pt x="339356" y="74231"/>
                  </a:lnTo>
                  <a:close/>
                </a:path>
                <a:path w="2160270" h="1454150">
                  <a:moveTo>
                    <a:pt x="362839" y="64325"/>
                  </a:moveTo>
                  <a:lnTo>
                    <a:pt x="356425" y="64325"/>
                  </a:lnTo>
                  <a:lnTo>
                    <a:pt x="354266" y="62649"/>
                  </a:lnTo>
                  <a:lnTo>
                    <a:pt x="352183" y="62649"/>
                  </a:lnTo>
                  <a:lnTo>
                    <a:pt x="350012" y="64325"/>
                  </a:lnTo>
                  <a:lnTo>
                    <a:pt x="350012" y="69278"/>
                  </a:lnTo>
                  <a:lnTo>
                    <a:pt x="354266" y="69278"/>
                  </a:lnTo>
                  <a:lnTo>
                    <a:pt x="358584" y="67602"/>
                  </a:lnTo>
                  <a:lnTo>
                    <a:pt x="360680" y="65938"/>
                  </a:lnTo>
                  <a:lnTo>
                    <a:pt x="362839" y="64325"/>
                  </a:lnTo>
                  <a:close/>
                </a:path>
                <a:path w="2160270" h="1454150">
                  <a:moveTo>
                    <a:pt x="364998" y="62649"/>
                  </a:moveTo>
                  <a:lnTo>
                    <a:pt x="362839" y="62649"/>
                  </a:lnTo>
                  <a:lnTo>
                    <a:pt x="362839" y="64325"/>
                  </a:lnTo>
                  <a:lnTo>
                    <a:pt x="364998" y="64325"/>
                  </a:lnTo>
                  <a:lnTo>
                    <a:pt x="364998" y="62649"/>
                  </a:lnTo>
                  <a:close/>
                </a:path>
                <a:path w="2160270" h="1454150">
                  <a:moveTo>
                    <a:pt x="364998" y="57696"/>
                  </a:moveTo>
                  <a:lnTo>
                    <a:pt x="362839" y="54419"/>
                  </a:lnTo>
                  <a:lnTo>
                    <a:pt x="352183" y="54419"/>
                  </a:lnTo>
                  <a:lnTo>
                    <a:pt x="352183" y="56083"/>
                  </a:lnTo>
                  <a:lnTo>
                    <a:pt x="350012" y="56083"/>
                  </a:lnTo>
                  <a:lnTo>
                    <a:pt x="350012" y="57696"/>
                  </a:lnTo>
                  <a:lnTo>
                    <a:pt x="356425" y="57696"/>
                  </a:lnTo>
                  <a:lnTo>
                    <a:pt x="364998" y="61036"/>
                  </a:lnTo>
                  <a:lnTo>
                    <a:pt x="364998" y="57696"/>
                  </a:lnTo>
                  <a:close/>
                </a:path>
                <a:path w="2160270" h="1454150">
                  <a:moveTo>
                    <a:pt x="369252" y="62649"/>
                  </a:moveTo>
                  <a:lnTo>
                    <a:pt x="367093" y="61036"/>
                  </a:lnTo>
                  <a:lnTo>
                    <a:pt x="364998" y="61036"/>
                  </a:lnTo>
                  <a:lnTo>
                    <a:pt x="364998" y="62649"/>
                  </a:lnTo>
                  <a:lnTo>
                    <a:pt x="369252" y="62649"/>
                  </a:lnTo>
                  <a:close/>
                </a:path>
                <a:path w="2160270" h="1454150">
                  <a:moveTo>
                    <a:pt x="373494" y="1676"/>
                  </a:moveTo>
                  <a:lnTo>
                    <a:pt x="371335" y="1676"/>
                  </a:lnTo>
                  <a:lnTo>
                    <a:pt x="371335" y="0"/>
                  </a:lnTo>
                  <a:lnTo>
                    <a:pt x="367093" y="0"/>
                  </a:lnTo>
                  <a:lnTo>
                    <a:pt x="364998" y="1676"/>
                  </a:lnTo>
                  <a:lnTo>
                    <a:pt x="364998" y="4953"/>
                  </a:lnTo>
                  <a:lnTo>
                    <a:pt x="367093" y="4953"/>
                  </a:lnTo>
                  <a:lnTo>
                    <a:pt x="371335" y="4953"/>
                  </a:lnTo>
                  <a:lnTo>
                    <a:pt x="373494" y="3340"/>
                  </a:lnTo>
                  <a:lnTo>
                    <a:pt x="373494" y="1676"/>
                  </a:lnTo>
                  <a:close/>
                </a:path>
                <a:path w="2160270" h="1454150">
                  <a:moveTo>
                    <a:pt x="379907" y="14859"/>
                  </a:moveTo>
                  <a:lnTo>
                    <a:pt x="377748" y="14859"/>
                  </a:lnTo>
                  <a:lnTo>
                    <a:pt x="377748" y="16522"/>
                  </a:lnTo>
                  <a:lnTo>
                    <a:pt x="379907" y="16522"/>
                  </a:lnTo>
                  <a:lnTo>
                    <a:pt x="379907" y="14859"/>
                  </a:lnTo>
                  <a:close/>
                </a:path>
                <a:path w="2160270" h="1454150">
                  <a:moveTo>
                    <a:pt x="384162" y="29718"/>
                  </a:moveTo>
                  <a:lnTo>
                    <a:pt x="382066" y="29718"/>
                  </a:lnTo>
                  <a:lnTo>
                    <a:pt x="382066" y="28041"/>
                  </a:lnTo>
                  <a:lnTo>
                    <a:pt x="379907" y="28041"/>
                  </a:lnTo>
                  <a:lnTo>
                    <a:pt x="377748" y="29718"/>
                  </a:lnTo>
                  <a:lnTo>
                    <a:pt x="377748" y="31330"/>
                  </a:lnTo>
                  <a:lnTo>
                    <a:pt x="379907" y="31330"/>
                  </a:lnTo>
                  <a:lnTo>
                    <a:pt x="379907" y="32994"/>
                  </a:lnTo>
                  <a:lnTo>
                    <a:pt x="384162" y="32994"/>
                  </a:lnTo>
                  <a:lnTo>
                    <a:pt x="384162" y="29718"/>
                  </a:lnTo>
                  <a:close/>
                </a:path>
                <a:path w="2160270" h="1454150">
                  <a:moveTo>
                    <a:pt x="409803" y="26377"/>
                  </a:moveTo>
                  <a:lnTo>
                    <a:pt x="405561" y="26377"/>
                  </a:lnTo>
                  <a:lnTo>
                    <a:pt x="403390" y="24765"/>
                  </a:lnTo>
                  <a:lnTo>
                    <a:pt x="401231" y="26377"/>
                  </a:lnTo>
                  <a:lnTo>
                    <a:pt x="399148" y="26377"/>
                  </a:lnTo>
                  <a:lnTo>
                    <a:pt x="396989" y="28041"/>
                  </a:lnTo>
                  <a:lnTo>
                    <a:pt x="396989" y="29718"/>
                  </a:lnTo>
                  <a:lnTo>
                    <a:pt x="399148" y="31330"/>
                  </a:lnTo>
                  <a:lnTo>
                    <a:pt x="401231" y="32994"/>
                  </a:lnTo>
                  <a:lnTo>
                    <a:pt x="403390" y="34671"/>
                  </a:lnTo>
                  <a:lnTo>
                    <a:pt x="407644" y="32994"/>
                  </a:lnTo>
                  <a:lnTo>
                    <a:pt x="409803" y="31330"/>
                  </a:lnTo>
                  <a:lnTo>
                    <a:pt x="409803" y="26377"/>
                  </a:lnTo>
                  <a:close/>
                </a:path>
                <a:path w="2160270" h="1454150">
                  <a:moveTo>
                    <a:pt x="411899" y="64325"/>
                  </a:moveTo>
                  <a:lnTo>
                    <a:pt x="407644" y="64325"/>
                  </a:lnTo>
                  <a:lnTo>
                    <a:pt x="405561" y="62649"/>
                  </a:lnTo>
                  <a:lnTo>
                    <a:pt x="403390" y="65938"/>
                  </a:lnTo>
                  <a:lnTo>
                    <a:pt x="403390" y="67602"/>
                  </a:lnTo>
                  <a:lnTo>
                    <a:pt x="403390" y="69278"/>
                  </a:lnTo>
                  <a:lnTo>
                    <a:pt x="405561" y="70891"/>
                  </a:lnTo>
                  <a:lnTo>
                    <a:pt x="407644" y="69278"/>
                  </a:lnTo>
                  <a:lnTo>
                    <a:pt x="409803" y="69278"/>
                  </a:lnTo>
                  <a:lnTo>
                    <a:pt x="411899" y="67602"/>
                  </a:lnTo>
                  <a:lnTo>
                    <a:pt x="411899" y="64325"/>
                  </a:lnTo>
                  <a:close/>
                </a:path>
                <a:path w="2160270" h="1454150">
                  <a:moveTo>
                    <a:pt x="411899" y="1676"/>
                  </a:moveTo>
                  <a:lnTo>
                    <a:pt x="407644" y="1676"/>
                  </a:lnTo>
                  <a:lnTo>
                    <a:pt x="405561" y="3340"/>
                  </a:lnTo>
                  <a:lnTo>
                    <a:pt x="405561" y="4953"/>
                  </a:lnTo>
                  <a:lnTo>
                    <a:pt x="411899" y="4953"/>
                  </a:lnTo>
                  <a:lnTo>
                    <a:pt x="411899" y="1676"/>
                  </a:lnTo>
                  <a:close/>
                </a:path>
                <a:path w="2160270" h="1454150">
                  <a:moveTo>
                    <a:pt x="454609" y="301739"/>
                  </a:moveTo>
                  <a:lnTo>
                    <a:pt x="452450" y="300075"/>
                  </a:lnTo>
                  <a:lnTo>
                    <a:pt x="450367" y="298399"/>
                  </a:lnTo>
                  <a:lnTo>
                    <a:pt x="443953" y="298399"/>
                  </a:lnTo>
                  <a:lnTo>
                    <a:pt x="443953" y="300075"/>
                  </a:lnTo>
                  <a:lnTo>
                    <a:pt x="446036" y="300075"/>
                  </a:lnTo>
                  <a:lnTo>
                    <a:pt x="446036" y="301739"/>
                  </a:lnTo>
                  <a:lnTo>
                    <a:pt x="448195" y="301739"/>
                  </a:lnTo>
                  <a:lnTo>
                    <a:pt x="450367" y="303352"/>
                  </a:lnTo>
                  <a:lnTo>
                    <a:pt x="452450" y="303352"/>
                  </a:lnTo>
                  <a:lnTo>
                    <a:pt x="454609" y="301739"/>
                  </a:lnTo>
                  <a:close/>
                </a:path>
                <a:path w="2160270" h="1454150">
                  <a:moveTo>
                    <a:pt x="480263" y="347865"/>
                  </a:moveTo>
                  <a:lnTo>
                    <a:pt x="478091" y="346252"/>
                  </a:lnTo>
                  <a:lnTo>
                    <a:pt x="478091" y="347865"/>
                  </a:lnTo>
                  <a:lnTo>
                    <a:pt x="480263" y="347865"/>
                  </a:lnTo>
                  <a:close/>
                </a:path>
                <a:path w="2160270" h="1454150">
                  <a:moveTo>
                    <a:pt x="616839" y="232460"/>
                  </a:moveTo>
                  <a:lnTo>
                    <a:pt x="614680" y="229184"/>
                  </a:lnTo>
                  <a:lnTo>
                    <a:pt x="612584" y="227520"/>
                  </a:lnTo>
                  <a:lnTo>
                    <a:pt x="608266" y="225907"/>
                  </a:lnTo>
                  <a:lnTo>
                    <a:pt x="606171" y="225907"/>
                  </a:lnTo>
                  <a:lnTo>
                    <a:pt x="599770" y="227520"/>
                  </a:lnTo>
                  <a:lnTo>
                    <a:pt x="597598" y="230797"/>
                  </a:lnTo>
                  <a:lnTo>
                    <a:pt x="599770" y="235750"/>
                  </a:lnTo>
                  <a:lnTo>
                    <a:pt x="601853" y="237413"/>
                  </a:lnTo>
                  <a:lnTo>
                    <a:pt x="606171" y="240703"/>
                  </a:lnTo>
                  <a:lnTo>
                    <a:pt x="614680" y="237413"/>
                  </a:lnTo>
                  <a:lnTo>
                    <a:pt x="616839" y="234137"/>
                  </a:lnTo>
                  <a:lnTo>
                    <a:pt x="616839" y="232460"/>
                  </a:lnTo>
                  <a:close/>
                </a:path>
                <a:path w="2160270" h="1454150">
                  <a:moveTo>
                    <a:pt x="633907" y="1112812"/>
                  </a:moveTo>
                  <a:lnTo>
                    <a:pt x="631748" y="1111199"/>
                  </a:lnTo>
                  <a:lnTo>
                    <a:pt x="625335" y="1111199"/>
                  </a:lnTo>
                  <a:lnTo>
                    <a:pt x="623252" y="1112812"/>
                  </a:lnTo>
                  <a:lnTo>
                    <a:pt x="621093" y="1112812"/>
                  </a:lnTo>
                  <a:lnTo>
                    <a:pt x="621093" y="1114475"/>
                  </a:lnTo>
                  <a:lnTo>
                    <a:pt x="623252" y="1116152"/>
                  </a:lnTo>
                  <a:lnTo>
                    <a:pt x="631748" y="1116152"/>
                  </a:lnTo>
                  <a:lnTo>
                    <a:pt x="633907" y="1114475"/>
                  </a:lnTo>
                  <a:lnTo>
                    <a:pt x="633907" y="1112812"/>
                  </a:lnTo>
                  <a:close/>
                </a:path>
                <a:path w="2160270" h="1454150">
                  <a:moveTo>
                    <a:pt x="650976" y="232460"/>
                  </a:moveTo>
                  <a:lnTo>
                    <a:pt x="646734" y="232460"/>
                  </a:lnTo>
                  <a:lnTo>
                    <a:pt x="644575" y="234137"/>
                  </a:lnTo>
                  <a:lnTo>
                    <a:pt x="646734" y="235750"/>
                  </a:lnTo>
                  <a:lnTo>
                    <a:pt x="646734" y="237413"/>
                  </a:lnTo>
                  <a:lnTo>
                    <a:pt x="650976" y="237413"/>
                  </a:lnTo>
                  <a:lnTo>
                    <a:pt x="650976" y="232460"/>
                  </a:lnTo>
                  <a:close/>
                </a:path>
                <a:path w="2160270" h="1454150">
                  <a:moveTo>
                    <a:pt x="653148" y="219278"/>
                  </a:moveTo>
                  <a:lnTo>
                    <a:pt x="648817" y="219278"/>
                  </a:lnTo>
                  <a:lnTo>
                    <a:pt x="648817" y="222567"/>
                  </a:lnTo>
                  <a:lnTo>
                    <a:pt x="650976" y="222567"/>
                  </a:lnTo>
                  <a:lnTo>
                    <a:pt x="650976" y="220954"/>
                  </a:lnTo>
                  <a:lnTo>
                    <a:pt x="653148" y="220954"/>
                  </a:lnTo>
                  <a:lnTo>
                    <a:pt x="653148" y="219278"/>
                  </a:lnTo>
                  <a:close/>
                </a:path>
                <a:path w="2160270" h="1454150">
                  <a:moveTo>
                    <a:pt x="676554" y="186283"/>
                  </a:moveTo>
                  <a:lnTo>
                    <a:pt x="674471" y="184670"/>
                  </a:lnTo>
                  <a:lnTo>
                    <a:pt x="672299" y="184670"/>
                  </a:lnTo>
                  <a:lnTo>
                    <a:pt x="672299" y="186283"/>
                  </a:lnTo>
                  <a:lnTo>
                    <a:pt x="674471" y="187960"/>
                  </a:lnTo>
                  <a:lnTo>
                    <a:pt x="674471" y="186283"/>
                  </a:lnTo>
                  <a:lnTo>
                    <a:pt x="676554" y="186283"/>
                  </a:lnTo>
                  <a:close/>
                </a:path>
                <a:path w="2160270" h="1454150">
                  <a:moveTo>
                    <a:pt x="687285" y="146723"/>
                  </a:moveTo>
                  <a:lnTo>
                    <a:pt x="685126" y="145110"/>
                  </a:lnTo>
                  <a:lnTo>
                    <a:pt x="682967" y="146723"/>
                  </a:lnTo>
                  <a:lnTo>
                    <a:pt x="687285" y="146723"/>
                  </a:lnTo>
                  <a:close/>
                </a:path>
                <a:path w="2160270" h="1454150">
                  <a:moveTo>
                    <a:pt x="689381" y="159905"/>
                  </a:moveTo>
                  <a:lnTo>
                    <a:pt x="687285" y="158292"/>
                  </a:lnTo>
                  <a:lnTo>
                    <a:pt x="685126" y="158292"/>
                  </a:lnTo>
                  <a:lnTo>
                    <a:pt x="682967" y="159905"/>
                  </a:lnTo>
                  <a:lnTo>
                    <a:pt x="682967" y="163245"/>
                  </a:lnTo>
                  <a:lnTo>
                    <a:pt x="685126" y="163245"/>
                  </a:lnTo>
                  <a:lnTo>
                    <a:pt x="685126" y="164858"/>
                  </a:lnTo>
                  <a:lnTo>
                    <a:pt x="687285" y="164858"/>
                  </a:lnTo>
                  <a:lnTo>
                    <a:pt x="689381" y="163245"/>
                  </a:lnTo>
                  <a:lnTo>
                    <a:pt x="689381" y="159905"/>
                  </a:lnTo>
                  <a:close/>
                </a:path>
                <a:path w="2160270" h="1454150">
                  <a:moveTo>
                    <a:pt x="702195" y="229184"/>
                  </a:moveTo>
                  <a:lnTo>
                    <a:pt x="700036" y="225907"/>
                  </a:lnTo>
                  <a:lnTo>
                    <a:pt x="695782" y="224231"/>
                  </a:lnTo>
                  <a:lnTo>
                    <a:pt x="693699" y="224231"/>
                  </a:lnTo>
                  <a:lnTo>
                    <a:pt x="691540" y="225907"/>
                  </a:lnTo>
                  <a:lnTo>
                    <a:pt x="689381" y="229184"/>
                  </a:lnTo>
                  <a:lnTo>
                    <a:pt x="691540" y="232460"/>
                  </a:lnTo>
                  <a:lnTo>
                    <a:pt x="693699" y="234137"/>
                  </a:lnTo>
                  <a:lnTo>
                    <a:pt x="700036" y="234137"/>
                  </a:lnTo>
                  <a:lnTo>
                    <a:pt x="700036" y="232460"/>
                  </a:lnTo>
                  <a:lnTo>
                    <a:pt x="702195" y="232460"/>
                  </a:lnTo>
                  <a:lnTo>
                    <a:pt x="702195" y="229184"/>
                  </a:lnTo>
                  <a:close/>
                </a:path>
                <a:path w="2160270" h="1454150">
                  <a:moveTo>
                    <a:pt x="725678" y="97256"/>
                  </a:moveTo>
                  <a:lnTo>
                    <a:pt x="723519" y="95643"/>
                  </a:lnTo>
                  <a:lnTo>
                    <a:pt x="719277" y="95643"/>
                  </a:lnTo>
                  <a:lnTo>
                    <a:pt x="719277" y="98933"/>
                  </a:lnTo>
                  <a:lnTo>
                    <a:pt x="723519" y="98933"/>
                  </a:lnTo>
                  <a:lnTo>
                    <a:pt x="725678" y="97256"/>
                  </a:lnTo>
                  <a:close/>
                </a:path>
                <a:path w="2160270" h="1454150">
                  <a:moveTo>
                    <a:pt x="729932" y="183007"/>
                  </a:moveTo>
                  <a:lnTo>
                    <a:pt x="727849" y="181394"/>
                  </a:lnTo>
                  <a:lnTo>
                    <a:pt x="727849" y="183007"/>
                  </a:lnTo>
                  <a:lnTo>
                    <a:pt x="729932" y="183007"/>
                  </a:lnTo>
                  <a:close/>
                </a:path>
                <a:path w="2160270" h="1454150">
                  <a:moveTo>
                    <a:pt x="791806" y="89027"/>
                  </a:moveTo>
                  <a:lnTo>
                    <a:pt x="789724" y="89027"/>
                  </a:lnTo>
                  <a:lnTo>
                    <a:pt x="789724" y="87414"/>
                  </a:lnTo>
                  <a:lnTo>
                    <a:pt x="787565" y="87414"/>
                  </a:lnTo>
                  <a:lnTo>
                    <a:pt x="783310" y="90690"/>
                  </a:lnTo>
                  <a:lnTo>
                    <a:pt x="781151" y="90690"/>
                  </a:lnTo>
                  <a:lnTo>
                    <a:pt x="781151" y="95643"/>
                  </a:lnTo>
                  <a:lnTo>
                    <a:pt x="787565" y="95643"/>
                  </a:lnTo>
                  <a:lnTo>
                    <a:pt x="789724" y="93980"/>
                  </a:lnTo>
                  <a:lnTo>
                    <a:pt x="791806" y="89027"/>
                  </a:lnTo>
                  <a:close/>
                </a:path>
                <a:path w="2160270" h="1454150">
                  <a:moveTo>
                    <a:pt x="800379" y="102209"/>
                  </a:moveTo>
                  <a:lnTo>
                    <a:pt x="796137" y="102209"/>
                  </a:lnTo>
                  <a:lnTo>
                    <a:pt x="796137" y="105549"/>
                  </a:lnTo>
                  <a:lnTo>
                    <a:pt x="798220" y="105549"/>
                  </a:lnTo>
                  <a:lnTo>
                    <a:pt x="800379" y="103886"/>
                  </a:lnTo>
                  <a:lnTo>
                    <a:pt x="800379" y="102209"/>
                  </a:lnTo>
                  <a:close/>
                </a:path>
                <a:path w="2160270" h="1454150">
                  <a:moveTo>
                    <a:pt x="864425" y="34671"/>
                  </a:moveTo>
                  <a:lnTo>
                    <a:pt x="860171" y="32994"/>
                  </a:lnTo>
                  <a:lnTo>
                    <a:pt x="855853" y="36283"/>
                  </a:lnTo>
                  <a:lnTo>
                    <a:pt x="851598" y="34671"/>
                  </a:lnTo>
                  <a:lnTo>
                    <a:pt x="849439" y="36283"/>
                  </a:lnTo>
                  <a:lnTo>
                    <a:pt x="851598" y="36283"/>
                  </a:lnTo>
                  <a:lnTo>
                    <a:pt x="853757" y="39560"/>
                  </a:lnTo>
                  <a:lnTo>
                    <a:pt x="860171" y="39560"/>
                  </a:lnTo>
                  <a:lnTo>
                    <a:pt x="864425" y="37947"/>
                  </a:lnTo>
                  <a:lnTo>
                    <a:pt x="864425" y="34671"/>
                  </a:lnTo>
                  <a:close/>
                </a:path>
                <a:path w="2160270" h="1454150">
                  <a:moveTo>
                    <a:pt x="887907" y="59372"/>
                  </a:moveTo>
                  <a:lnTo>
                    <a:pt x="885748" y="57696"/>
                  </a:lnTo>
                  <a:lnTo>
                    <a:pt x="881494" y="57696"/>
                  </a:lnTo>
                  <a:lnTo>
                    <a:pt x="881494" y="61036"/>
                  </a:lnTo>
                  <a:lnTo>
                    <a:pt x="885748" y="61036"/>
                  </a:lnTo>
                  <a:lnTo>
                    <a:pt x="887907" y="59372"/>
                  </a:lnTo>
                  <a:close/>
                </a:path>
                <a:path w="2160270" h="1454150">
                  <a:moveTo>
                    <a:pt x="1190955" y="41236"/>
                  </a:moveTo>
                  <a:lnTo>
                    <a:pt x="1188872" y="37947"/>
                  </a:lnTo>
                  <a:lnTo>
                    <a:pt x="1186713" y="34671"/>
                  </a:lnTo>
                  <a:lnTo>
                    <a:pt x="1182458" y="32994"/>
                  </a:lnTo>
                  <a:lnTo>
                    <a:pt x="1180299" y="32994"/>
                  </a:lnTo>
                  <a:lnTo>
                    <a:pt x="1178140" y="31330"/>
                  </a:lnTo>
                  <a:lnTo>
                    <a:pt x="1176045" y="32994"/>
                  </a:lnTo>
                  <a:lnTo>
                    <a:pt x="1180299" y="37947"/>
                  </a:lnTo>
                  <a:lnTo>
                    <a:pt x="1184554" y="41236"/>
                  </a:lnTo>
                  <a:lnTo>
                    <a:pt x="1188872" y="46177"/>
                  </a:lnTo>
                  <a:lnTo>
                    <a:pt x="1190955" y="44513"/>
                  </a:lnTo>
                  <a:lnTo>
                    <a:pt x="1190955" y="41236"/>
                  </a:lnTo>
                  <a:close/>
                </a:path>
                <a:path w="2160270" h="1454150">
                  <a:moveTo>
                    <a:pt x="1227264" y="80797"/>
                  </a:moveTo>
                  <a:lnTo>
                    <a:pt x="1223022" y="80797"/>
                  </a:lnTo>
                  <a:lnTo>
                    <a:pt x="1223022" y="82461"/>
                  </a:lnTo>
                  <a:lnTo>
                    <a:pt x="1227264" y="82461"/>
                  </a:lnTo>
                  <a:lnTo>
                    <a:pt x="1227264" y="80797"/>
                  </a:lnTo>
                  <a:close/>
                </a:path>
                <a:path w="2160270" h="1454150">
                  <a:moveTo>
                    <a:pt x="1235773" y="84074"/>
                  </a:moveTo>
                  <a:lnTo>
                    <a:pt x="1233678" y="84074"/>
                  </a:lnTo>
                  <a:lnTo>
                    <a:pt x="1231519" y="82461"/>
                  </a:lnTo>
                  <a:lnTo>
                    <a:pt x="1227264" y="82461"/>
                  </a:lnTo>
                  <a:lnTo>
                    <a:pt x="1229423" y="85737"/>
                  </a:lnTo>
                  <a:lnTo>
                    <a:pt x="1235773" y="85737"/>
                  </a:lnTo>
                  <a:lnTo>
                    <a:pt x="1235773" y="84074"/>
                  </a:lnTo>
                  <a:close/>
                </a:path>
                <a:path w="2160270" h="1454150">
                  <a:moveTo>
                    <a:pt x="1280642" y="65938"/>
                  </a:moveTo>
                  <a:lnTo>
                    <a:pt x="1278483" y="64325"/>
                  </a:lnTo>
                  <a:lnTo>
                    <a:pt x="1274229" y="62649"/>
                  </a:lnTo>
                  <a:lnTo>
                    <a:pt x="1269987" y="62649"/>
                  </a:lnTo>
                  <a:lnTo>
                    <a:pt x="1269987" y="64325"/>
                  </a:lnTo>
                  <a:lnTo>
                    <a:pt x="1267828" y="65938"/>
                  </a:lnTo>
                  <a:lnTo>
                    <a:pt x="1267828" y="69278"/>
                  </a:lnTo>
                  <a:lnTo>
                    <a:pt x="1272070" y="72555"/>
                  </a:lnTo>
                  <a:lnTo>
                    <a:pt x="1276324" y="74231"/>
                  </a:lnTo>
                  <a:lnTo>
                    <a:pt x="1278483" y="74231"/>
                  </a:lnTo>
                  <a:lnTo>
                    <a:pt x="1278483" y="72555"/>
                  </a:lnTo>
                  <a:lnTo>
                    <a:pt x="1280642" y="70891"/>
                  </a:lnTo>
                  <a:lnTo>
                    <a:pt x="1280642" y="65938"/>
                  </a:lnTo>
                  <a:close/>
                </a:path>
                <a:path w="2160270" h="1454150">
                  <a:moveTo>
                    <a:pt x="1560220" y="507771"/>
                  </a:moveTo>
                  <a:lnTo>
                    <a:pt x="1558124" y="506158"/>
                  </a:lnTo>
                  <a:lnTo>
                    <a:pt x="1555965" y="507771"/>
                  </a:lnTo>
                  <a:lnTo>
                    <a:pt x="1560220" y="507771"/>
                  </a:lnTo>
                  <a:close/>
                </a:path>
                <a:path w="2160270" h="1454150">
                  <a:moveTo>
                    <a:pt x="1575193" y="504494"/>
                  </a:moveTo>
                  <a:lnTo>
                    <a:pt x="1570875" y="502818"/>
                  </a:lnTo>
                  <a:lnTo>
                    <a:pt x="1564462" y="502818"/>
                  </a:lnTo>
                  <a:lnTo>
                    <a:pt x="1564462" y="506158"/>
                  </a:lnTo>
                  <a:lnTo>
                    <a:pt x="1562379" y="507771"/>
                  </a:lnTo>
                  <a:lnTo>
                    <a:pt x="1564462" y="509447"/>
                  </a:lnTo>
                  <a:lnTo>
                    <a:pt x="1566621" y="509447"/>
                  </a:lnTo>
                  <a:lnTo>
                    <a:pt x="1568792" y="511060"/>
                  </a:lnTo>
                  <a:lnTo>
                    <a:pt x="1570875" y="511060"/>
                  </a:lnTo>
                  <a:lnTo>
                    <a:pt x="1573034" y="509447"/>
                  </a:lnTo>
                  <a:lnTo>
                    <a:pt x="1575193" y="507771"/>
                  </a:lnTo>
                  <a:lnTo>
                    <a:pt x="1575193" y="504494"/>
                  </a:lnTo>
                  <a:close/>
                </a:path>
                <a:path w="2160270" h="1454150">
                  <a:moveTo>
                    <a:pt x="1705368" y="601751"/>
                  </a:moveTo>
                  <a:lnTo>
                    <a:pt x="1703209" y="600087"/>
                  </a:lnTo>
                  <a:lnTo>
                    <a:pt x="1703209" y="603427"/>
                  </a:lnTo>
                  <a:lnTo>
                    <a:pt x="1705368" y="603427"/>
                  </a:lnTo>
                  <a:lnTo>
                    <a:pt x="1705368" y="601751"/>
                  </a:lnTo>
                  <a:close/>
                </a:path>
                <a:path w="2160270" h="1454150">
                  <a:moveTo>
                    <a:pt x="1707527" y="603427"/>
                  </a:moveTo>
                  <a:lnTo>
                    <a:pt x="1705368" y="603427"/>
                  </a:lnTo>
                  <a:lnTo>
                    <a:pt x="1705368" y="605040"/>
                  </a:lnTo>
                  <a:lnTo>
                    <a:pt x="1707527" y="605040"/>
                  </a:lnTo>
                  <a:lnTo>
                    <a:pt x="1707527" y="603427"/>
                  </a:lnTo>
                  <a:close/>
                </a:path>
                <a:path w="2160270" h="1454150">
                  <a:moveTo>
                    <a:pt x="1805711" y="642988"/>
                  </a:moveTo>
                  <a:lnTo>
                    <a:pt x="1803552" y="642988"/>
                  </a:lnTo>
                  <a:lnTo>
                    <a:pt x="1803552" y="644601"/>
                  </a:lnTo>
                  <a:lnTo>
                    <a:pt x="1799297" y="646264"/>
                  </a:lnTo>
                  <a:lnTo>
                    <a:pt x="1799297" y="647941"/>
                  </a:lnTo>
                  <a:lnTo>
                    <a:pt x="1797138" y="651217"/>
                  </a:lnTo>
                  <a:lnTo>
                    <a:pt x="1797138" y="652881"/>
                  </a:lnTo>
                  <a:lnTo>
                    <a:pt x="1799297" y="652881"/>
                  </a:lnTo>
                  <a:lnTo>
                    <a:pt x="1803552" y="651217"/>
                  </a:lnTo>
                  <a:lnTo>
                    <a:pt x="1805711" y="647941"/>
                  </a:lnTo>
                  <a:lnTo>
                    <a:pt x="1805711" y="642988"/>
                  </a:lnTo>
                  <a:close/>
                </a:path>
                <a:path w="2160270" h="1454150">
                  <a:moveTo>
                    <a:pt x="1841944" y="555574"/>
                  </a:moveTo>
                  <a:lnTo>
                    <a:pt x="1837702" y="555574"/>
                  </a:lnTo>
                  <a:lnTo>
                    <a:pt x="1837702" y="557237"/>
                  </a:lnTo>
                  <a:lnTo>
                    <a:pt x="1835531" y="560527"/>
                  </a:lnTo>
                  <a:lnTo>
                    <a:pt x="1833448" y="563867"/>
                  </a:lnTo>
                  <a:lnTo>
                    <a:pt x="1831289" y="567143"/>
                  </a:lnTo>
                  <a:lnTo>
                    <a:pt x="1833448" y="568820"/>
                  </a:lnTo>
                  <a:lnTo>
                    <a:pt x="1833448" y="570433"/>
                  </a:lnTo>
                  <a:lnTo>
                    <a:pt x="1835531" y="570433"/>
                  </a:lnTo>
                  <a:lnTo>
                    <a:pt x="1837702" y="568820"/>
                  </a:lnTo>
                  <a:lnTo>
                    <a:pt x="1841944" y="565480"/>
                  </a:lnTo>
                  <a:lnTo>
                    <a:pt x="1841944" y="555574"/>
                  </a:lnTo>
                  <a:close/>
                </a:path>
                <a:path w="2160270" h="1454150">
                  <a:moveTo>
                    <a:pt x="1848358" y="372630"/>
                  </a:moveTo>
                  <a:lnTo>
                    <a:pt x="1846275" y="370954"/>
                  </a:lnTo>
                  <a:lnTo>
                    <a:pt x="1844103" y="370954"/>
                  </a:lnTo>
                  <a:lnTo>
                    <a:pt x="1841944" y="369290"/>
                  </a:lnTo>
                  <a:lnTo>
                    <a:pt x="1841944" y="370954"/>
                  </a:lnTo>
                  <a:lnTo>
                    <a:pt x="1839861" y="370954"/>
                  </a:lnTo>
                  <a:lnTo>
                    <a:pt x="1837702" y="372630"/>
                  </a:lnTo>
                  <a:lnTo>
                    <a:pt x="1835531" y="374243"/>
                  </a:lnTo>
                  <a:lnTo>
                    <a:pt x="1833448" y="375907"/>
                  </a:lnTo>
                  <a:lnTo>
                    <a:pt x="1835531" y="377520"/>
                  </a:lnTo>
                  <a:lnTo>
                    <a:pt x="1835531" y="380860"/>
                  </a:lnTo>
                  <a:lnTo>
                    <a:pt x="1837702" y="384136"/>
                  </a:lnTo>
                  <a:lnTo>
                    <a:pt x="1837702" y="387426"/>
                  </a:lnTo>
                  <a:lnTo>
                    <a:pt x="1839861" y="387426"/>
                  </a:lnTo>
                  <a:lnTo>
                    <a:pt x="1839861" y="385813"/>
                  </a:lnTo>
                  <a:lnTo>
                    <a:pt x="1841944" y="382473"/>
                  </a:lnTo>
                  <a:lnTo>
                    <a:pt x="1844103" y="380860"/>
                  </a:lnTo>
                  <a:lnTo>
                    <a:pt x="1846275" y="377520"/>
                  </a:lnTo>
                  <a:lnTo>
                    <a:pt x="1848358" y="375907"/>
                  </a:lnTo>
                  <a:lnTo>
                    <a:pt x="1848358" y="372630"/>
                  </a:lnTo>
                  <a:close/>
                </a:path>
                <a:path w="2160270" h="1454150">
                  <a:moveTo>
                    <a:pt x="2157819" y="1437601"/>
                  </a:moveTo>
                  <a:lnTo>
                    <a:pt x="2155736" y="1437601"/>
                  </a:lnTo>
                  <a:lnTo>
                    <a:pt x="2155736" y="1439252"/>
                  </a:lnTo>
                  <a:lnTo>
                    <a:pt x="2157819" y="1439252"/>
                  </a:lnTo>
                  <a:lnTo>
                    <a:pt x="2157819" y="1437601"/>
                  </a:lnTo>
                  <a:close/>
                </a:path>
                <a:path w="2160270" h="1454150">
                  <a:moveTo>
                    <a:pt x="2159990" y="1454086"/>
                  </a:moveTo>
                  <a:lnTo>
                    <a:pt x="2157819" y="1452435"/>
                  </a:lnTo>
                  <a:lnTo>
                    <a:pt x="2157819" y="1454086"/>
                  </a:lnTo>
                  <a:lnTo>
                    <a:pt x="2159990" y="1454086"/>
                  </a:lnTo>
                  <a:close/>
                </a:path>
              </a:pathLst>
            </a:custGeom>
            <a:solidFill>
              <a:srgbClr val="21387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3" name="object 13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706670" y="2272770"/>
              <a:ext cx="102434" cy="79120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9931908" y="105155"/>
              <a:ext cx="1501902" cy="1258062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52600" y="563626"/>
            <a:ext cx="3657600" cy="553998"/>
          </a:xfrm>
        </p:spPr>
        <p:txBody>
          <a:bodyPr/>
          <a:lstStyle/>
          <a:p>
            <a:pPr algn="ctr"/>
            <a:r>
              <a:rPr lang="en-US" sz="3600" b="1" dirty="0" smtClean="0">
                <a:solidFill>
                  <a:schemeClr val="accent6">
                    <a:lumMod val="50000"/>
                  </a:schemeClr>
                </a:solidFill>
              </a:rPr>
              <a:t>C</a:t>
            </a:r>
            <a:r>
              <a:rPr lang="ru-RU" sz="3600" b="1" dirty="0" err="1" smtClean="0">
                <a:solidFill>
                  <a:schemeClr val="accent6">
                    <a:lumMod val="50000"/>
                  </a:schemeClr>
                </a:solidFill>
              </a:rPr>
              <a:t>татистика</a:t>
            </a:r>
            <a:endParaRPr lang="ru-RU" sz="36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4"/>
          </p:nvPr>
        </p:nvSpPr>
        <p:spPr>
          <a:xfrm>
            <a:off x="381001" y="1600201"/>
            <a:ext cx="6857999" cy="5047536"/>
          </a:xfrm>
        </p:spPr>
        <p:txBody>
          <a:bodyPr/>
          <a:lstStyle/>
          <a:p>
            <a:pPr algn="ctr"/>
            <a:r>
              <a:rPr lang="ru-RU" sz="2000" dirty="0">
                <a:solidFill>
                  <a:schemeClr val="accent6">
                    <a:lumMod val="50000"/>
                  </a:schemeClr>
                </a:solidFill>
              </a:rPr>
              <a:t>Информационное пространство мира переполнено пугающими сообщениями о новой инфекции, получившей название </a:t>
            </a:r>
            <a:r>
              <a:rPr lang="ru-RU" sz="2000" i="1" dirty="0">
                <a:solidFill>
                  <a:schemeClr val="accent6">
                    <a:lumMod val="50000"/>
                  </a:schemeClr>
                </a:solidFill>
              </a:rPr>
              <a:t>COVID-19</a:t>
            </a:r>
            <a:r>
              <a:rPr lang="ru-RU" sz="2000" dirty="0">
                <a:solidFill>
                  <a:schemeClr val="accent6">
                    <a:lumMod val="50000"/>
                  </a:schemeClr>
                </a:solidFill>
              </a:rPr>
              <a:t>. Практически в каждой стране тысячи зараженных этим вирусом. Количество заболевших растет с каждым днем. СМИ ежедневно публикуют информацию о вирусе, но не всегда она является достоверной. Как показывает статистика, на </a:t>
            </a:r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</a:rPr>
              <a:t>19 ноября 2021 г</a:t>
            </a:r>
            <a:r>
              <a:rPr lang="ru-RU" sz="2000" dirty="0">
                <a:solidFill>
                  <a:schemeClr val="accent6">
                    <a:lumMod val="50000"/>
                  </a:schemeClr>
                </a:solidFill>
              </a:rPr>
              <a:t>., в России </a:t>
            </a:r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</a:rPr>
              <a:t>более 150,1 млн. </a:t>
            </a:r>
            <a:r>
              <a:rPr lang="ru-RU" sz="2000" dirty="0">
                <a:solidFill>
                  <a:schemeClr val="accent6">
                    <a:lumMod val="50000"/>
                  </a:schemeClr>
                </a:solidFill>
              </a:rPr>
              <a:t>человек прошли тесты на </a:t>
            </a:r>
            <a:r>
              <a:rPr lang="ru-RU" sz="2000" dirty="0" err="1" smtClean="0">
                <a:solidFill>
                  <a:schemeClr val="accent6">
                    <a:lumMod val="50000"/>
                  </a:schemeClr>
                </a:solidFill>
              </a:rPr>
              <a:t>коронавирус</a:t>
            </a:r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</a:rPr>
              <a:t>. К </a:t>
            </a:r>
            <a:r>
              <a:rPr lang="ru-RU" sz="2000" dirty="0">
                <a:solidFill>
                  <a:schemeClr val="accent6">
                    <a:lumMod val="50000"/>
                  </a:schemeClr>
                </a:solidFill>
              </a:rPr>
              <a:t>счастью, большинство проб не подтвердились. На сегодня, </a:t>
            </a:r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</a:rPr>
              <a:t>19.11.2021 г., </a:t>
            </a:r>
            <a:r>
              <a:rPr lang="ru-RU" sz="2000" dirty="0">
                <a:solidFill>
                  <a:schemeClr val="accent6">
                    <a:lumMod val="50000"/>
                  </a:schemeClr>
                </a:solidFill>
              </a:rPr>
              <a:t>в мире всего зарегистрировано: 211 927 251</a:t>
            </a:r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sz="2000" dirty="0">
                <a:solidFill>
                  <a:schemeClr val="accent6">
                    <a:lumMod val="50000"/>
                  </a:schemeClr>
                </a:solidFill>
              </a:rPr>
              <a:t>случая заболевания,  189 660 798 </a:t>
            </a:r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</a:rPr>
              <a:t>человек </a:t>
            </a:r>
            <a:r>
              <a:rPr lang="ru-RU" sz="2000" dirty="0">
                <a:solidFill>
                  <a:schemeClr val="accent6">
                    <a:lumMod val="50000"/>
                  </a:schemeClr>
                </a:solidFill>
              </a:rPr>
              <a:t>выздоровели. На лечении находятся 17 832 602 </a:t>
            </a:r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</a:rPr>
              <a:t>человека. </a:t>
            </a:r>
            <a:r>
              <a:rPr lang="ru-RU" sz="2000" dirty="0">
                <a:solidFill>
                  <a:schemeClr val="accent6">
                    <a:lumMod val="50000"/>
                  </a:schemeClr>
                </a:solidFill>
              </a:rPr>
              <a:t>В мире на 1000 зараженных человек умирает ≈ 21 человек, то есть летальность составляет 2.09</a:t>
            </a:r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</a:rPr>
              <a:t>%. Схему </a:t>
            </a:r>
            <a:r>
              <a:rPr lang="ru-RU" sz="2000" dirty="0">
                <a:solidFill>
                  <a:schemeClr val="accent6">
                    <a:lumMod val="50000"/>
                  </a:schemeClr>
                </a:solidFill>
              </a:rPr>
              <a:t>распространения COVID-19 по всему миру можно видеть на </a:t>
            </a:r>
            <a:r>
              <a:rPr lang="ru-RU" sz="2000" i="1" dirty="0" smtClean="0">
                <a:solidFill>
                  <a:schemeClr val="accent6">
                    <a:lumMod val="50000"/>
                  </a:schemeClr>
                </a:solidFill>
              </a:rPr>
              <a:t>рисунке</a:t>
            </a:r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</a:rPr>
              <a:t>.</a:t>
            </a:r>
            <a:endParaRPr lang="ru-RU" sz="2000" dirty="0">
              <a:solidFill>
                <a:schemeClr val="accent6">
                  <a:lumMod val="50000"/>
                </a:schemeClr>
              </a:solidFill>
            </a:endParaRPr>
          </a:p>
          <a:p>
            <a:endParaRPr lang="ru-RU" dirty="0"/>
          </a:p>
        </p:txBody>
      </p:sp>
      <p:pic>
        <p:nvPicPr>
          <p:cNvPr id="4" name="Рисунок 3" descr="hello_html_m115ebf60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0" y="1847850"/>
            <a:ext cx="4419600" cy="31623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</p:pic>
    </p:spTree>
    <p:extLst>
      <p:ext uri="{BB962C8B-B14F-4D97-AF65-F5344CB8AC3E}">
        <p14:creationId xmlns:p14="http://schemas.microsoft.com/office/powerpoint/2010/main" val="115240711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6858000"/>
                </a:lnTo>
                <a:lnTo>
                  <a:pt x="12192000" y="6858000"/>
                </a:lnTo>
                <a:lnTo>
                  <a:pt x="12192000" y="0"/>
                </a:lnTo>
                <a:close/>
              </a:path>
            </a:pathLst>
          </a:custGeom>
          <a:solidFill>
            <a:srgbClr val="F3F3F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0"/>
            <a:ext cx="885825" cy="6858000"/>
          </a:xfrm>
          <a:custGeom>
            <a:avLst/>
            <a:gdLst/>
            <a:ahLst/>
            <a:cxnLst/>
            <a:rect l="l" t="t" r="r" b="b"/>
            <a:pathLst>
              <a:path w="885825" h="6858000">
                <a:moveTo>
                  <a:pt x="709307" y="0"/>
                </a:moveTo>
                <a:lnTo>
                  <a:pt x="0" y="0"/>
                </a:lnTo>
                <a:lnTo>
                  <a:pt x="0" y="6857999"/>
                </a:lnTo>
                <a:lnTo>
                  <a:pt x="709307" y="6857999"/>
                </a:lnTo>
                <a:lnTo>
                  <a:pt x="710895" y="6789736"/>
                </a:lnTo>
                <a:lnTo>
                  <a:pt x="718832" y="6729412"/>
                </a:lnTo>
                <a:lnTo>
                  <a:pt x="729932" y="6677025"/>
                </a:lnTo>
                <a:lnTo>
                  <a:pt x="744220" y="6630987"/>
                </a:lnTo>
                <a:lnTo>
                  <a:pt x="760082" y="6589712"/>
                </a:lnTo>
                <a:lnTo>
                  <a:pt x="779132" y="6553200"/>
                </a:lnTo>
                <a:lnTo>
                  <a:pt x="817206" y="6477000"/>
                </a:lnTo>
                <a:lnTo>
                  <a:pt x="833081" y="6440487"/>
                </a:lnTo>
                <a:lnTo>
                  <a:pt x="848944" y="6399212"/>
                </a:lnTo>
                <a:lnTo>
                  <a:pt x="864819" y="6353175"/>
                </a:lnTo>
                <a:lnTo>
                  <a:pt x="875919" y="6300787"/>
                </a:lnTo>
                <a:lnTo>
                  <a:pt x="882269" y="6240462"/>
                </a:lnTo>
                <a:lnTo>
                  <a:pt x="885444" y="6172200"/>
                </a:lnTo>
                <a:lnTo>
                  <a:pt x="882269" y="6103937"/>
                </a:lnTo>
                <a:lnTo>
                  <a:pt x="875919" y="6043612"/>
                </a:lnTo>
                <a:lnTo>
                  <a:pt x="864819" y="5991225"/>
                </a:lnTo>
                <a:lnTo>
                  <a:pt x="848944" y="5945187"/>
                </a:lnTo>
                <a:lnTo>
                  <a:pt x="833081" y="5903912"/>
                </a:lnTo>
                <a:lnTo>
                  <a:pt x="817206" y="5867400"/>
                </a:lnTo>
                <a:lnTo>
                  <a:pt x="779132" y="5791200"/>
                </a:lnTo>
                <a:lnTo>
                  <a:pt x="760082" y="5754687"/>
                </a:lnTo>
                <a:lnTo>
                  <a:pt x="744220" y="5713412"/>
                </a:lnTo>
                <a:lnTo>
                  <a:pt x="729932" y="5667375"/>
                </a:lnTo>
                <a:lnTo>
                  <a:pt x="718832" y="5614987"/>
                </a:lnTo>
                <a:lnTo>
                  <a:pt x="710895" y="5554599"/>
                </a:lnTo>
                <a:lnTo>
                  <a:pt x="709307" y="5486400"/>
                </a:lnTo>
                <a:lnTo>
                  <a:pt x="710895" y="5418074"/>
                </a:lnTo>
                <a:lnTo>
                  <a:pt x="718832" y="5357749"/>
                </a:lnTo>
                <a:lnTo>
                  <a:pt x="729932" y="5305425"/>
                </a:lnTo>
                <a:lnTo>
                  <a:pt x="744220" y="5259324"/>
                </a:lnTo>
                <a:lnTo>
                  <a:pt x="760082" y="5218049"/>
                </a:lnTo>
                <a:lnTo>
                  <a:pt x="779132" y="5181600"/>
                </a:lnTo>
                <a:lnTo>
                  <a:pt x="817206" y="5105400"/>
                </a:lnTo>
                <a:lnTo>
                  <a:pt x="833081" y="5068824"/>
                </a:lnTo>
                <a:lnTo>
                  <a:pt x="848944" y="5027549"/>
                </a:lnTo>
                <a:lnTo>
                  <a:pt x="864819" y="4981575"/>
                </a:lnTo>
                <a:lnTo>
                  <a:pt x="875919" y="4929124"/>
                </a:lnTo>
                <a:lnTo>
                  <a:pt x="882269" y="4868799"/>
                </a:lnTo>
                <a:lnTo>
                  <a:pt x="885444" y="4800600"/>
                </a:lnTo>
                <a:lnTo>
                  <a:pt x="882269" y="4732274"/>
                </a:lnTo>
                <a:lnTo>
                  <a:pt x="875919" y="4671949"/>
                </a:lnTo>
                <a:lnTo>
                  <a:pt x="864819" y="4619625"/>
                </a:lnTo>
                <a:lnTo>
                  <a:pt x="848944" y="4573524"/>
                </a:lnTo>
                <a:lnTo>
                  <a:pt x="833081" y="4532249"/>
                </a:lnTo>
                <a:lnTo>
                  <a:pt x="817206" y="4495800"/>
                </a:lnTo>
                <a:lnTo>
                  <a:pt x="779132" y="4419600"/>
                </a:lnTo>
                <a:lnTo>
                  <a:pt x="760082" y="4383024"/>
                </a:lnTo>
                <a:lnTo>
                  <a:pt x="744220" y="4341749"/>
                </a:lnTo>
                <a:lnTo>
                  <a:pt x="729932" y="4295775"/>
                </a:lnTo>
                <a:lnTo>
                  <a:pt x="718832" y="4243324"/>
                </a:lnTo>
                <a:lnTo>
                  <a:pt x="710895" y="4182999"/>
                </a:lnTo>
                <a:lnTo>
                  <a:pt x="709307" y="4114800"/>
                </a:lnTo>
                <a:lnTo>
                  <a:pt x="710895" y="4046474"/>
                </a:lnTo>
                <a:lnTo>
                  <a:pt x="718832" y="3986149"/>
                </a:lnTo>
                <a:lnTo>
                  <a:pt x="729932" y="3933825"/>
                </a:lnTo>
                <a:lnTo>
                  <a:pt x="744220" y="3887724"/>
                </a:lnTo>
                <a:lnTo>
                  <a:pt x="760082" y="3846449"/>
                </a:lnTo>
                <a:lnTo>
                  <a:pt x="779132" y="3810000"/>
                </a:lnTo>
                <a:lnTo>
                  <a:pt x="817206" y="3733800"/>
                </a:lnTo>
                <a:lnTo>
                  <a:pt x="833081" y="3697224"/>
                </a:lnTo>
                <a:lnTo>
                  <a:pt x="848944" y="3655949"/>
                </a:lnTo>
                <a:lnTo>
                  <a:pt x="864819" y="3609975"/>
                </a:lnTo>
                <a:lnTo>
                  <a:pt x="875919" y="3557524"/>
                </a:lnTo>
                <a:lnTo>
                  <a:pt x="882269" y="3497199"/>
                </a:lnTo>
                <a:lnTo>
                  <a:pt x="885444" y="3427349"/>
                </a:lnTo>
                <a:lnTo>
                  <a:pt x="882269" y="3360674"/>
                </a:lnTo>
                <a:lnTo>
                  <a:pt x="875919" y="3300349"/>
                </a:lnTo>
                <a:lnTo>
                  <a:pt x="864819" y="3248025"/>
                </a:lnTo>
                <a:lnTo>
                  <a:pt x="848944" y="3201924"/>
                </a:lnTo>
                <a:lnTo>
                  <a:pt x="833081" y="3160649"/>
                </a:lnTo>
                <a:lnTo>
                  <a:pt x="817206" y="3124200"/>
                </a:lnTo>
                <a:lnTo>
                  <a:pt x="779132" y="3048000"/>
                </a:lnTo>
                <a:lnTo>
                  <a:pt x="760082" y="3011424"/>
                </a:lnTo>
                <a:lnTo>
                  <a:pt x="744220" y="2970149"/>
                </a:lnTo>
                <a:lnTo>
                  <a:pt x="729932" y="2924175"/>
                </a:lnTo>
                <a:lnTo>
                  <a:pt x="718832" y="2871724"/>
                </a:lnTo>
                <a:lnTo>
                  <a:pt x="710895" y="2811399"/>
                </a:lnTo>
                <a:lnTo>
                  <a:pt x="709307" y="2743200"/>
                </a:lnTo>
                <a:lnTo>
                  <a:pt x="710895" y="2674874"/>
                </a:lnTo>
                <a:lnTo>
                  <a:pt x="718832" y="2614549"/>
                </a:lnTo>
                <a:lnTo>
                  <a:pt x="729932" y="2562225"/>
                </a:lnTo>
                <a:lnTo>
                  <a:pt x="744220" y="2516124"/>
                </a:lnTo>
                <a:lnTo>
                  <a:pt x="760082" y="2474849"/>
                </a:lnTo>
                <a:lnTo>
                  <a:pt x="779132" y="2438400"/>
                </a:lnTo>
                <a:lnTo>
                  <a:pt x="817206" y="2362200"/>
                </a:lnTo>
                <a:lnTo>
                  <a:pt x="833081" y="2325624"/>
                </a:lnTo>
                <a:lnTo>
                  <a:pt x="848944" y="2284349"/>
                </a:lnTo>
                <a:lnTo>
                  <a:pt x="864819" y="2238375"/>
                </a:lnTo>
                <a:lnTo>
                  <a:pt x="875919" y="2185924"/>
                </a:lnTo>
                <a:lnTo>
                  <a:pt x="882269" y="2125599"/>
                </a:lnTo>
                <a:lnTo>
                  <a:pt x="885444" y="2057400"/>
                </a:lnTo>
                <a:lnTo>
                  <a:pt x="882269" y="1989074"/>
                </a:lnTo>
                <a:lnTo>
                  <a:pt x="875919" y="1928749"/>
                </a:lnTo>
                <a:lnTo>
                  <a:pt x="864819" y="1876425"/>
                </a:lnTo>
                <a:lnTo>
                  <a:pt x="848944" y="1830324"/>
                </a:lnTo>
                <a:lnTo>
                  <a:pt x="833081" y="1789049"/>
                </a:lnTo>
                <a:lnTo>
                  <a:pt x="817206" y="1752600"/>
                </a:lnTo>
                <a:lnTo>
                  <a:pt x="779132" y="1676400"/>
                </a:lnTo>
                <a:lnTo>
                  <a:pt x="760082" y="1639824"/>
                </a:lnTo>
                <a:lnTo>
                  <a:pt x="744220" y="1598549"/>
                </a:lnTo>
                <a:lnTo>
                  <a:pt x="729932" y="1552575"/>
                </a:lnTo>
                <a:lnTo>
                  <a:pt x="718832" y="1500124"/>
                </a:lnTo>
                <a:lnTo>
                  <a:pt x="710895" y="1439799"/>
                </a:lnTo>
                <a:lnTo>
                  <a:pt x="709307" y="1371600"/>
                </a:lnTo>
                <a:lnTo>
                  <a:pt x="710895" y="1303274"/>
                </a:lnTo>
                <a:lnTo>
                  <a:pt x="718832" y="1242949"/>
                </a:lnTo>
                <a:lnTo>
                  <a:pt x="729932" y="1190625"/>
                </a:lnTo>
                <a:lnTo>
                  <a:pt x="744220" y="1144524"/>
                </a:lnTo>
                <a:lnTo>
                  <a:pt x="760082" y="1103249"/>
                </a:lnTo>
                <a:lnTo>
                  <a:pt x="779132" y="1066800"/>
                </a:lnTo>
                <a:lnTo>
                  <a:pt x="817206" y="990600"/>
                </a:lnTo>
                <a:lnTo>
                  <a:pt x="833081" y="954024"/>
                </a:lnTo>
                <a:lnTo>
                  <a:pt x="848944" y="912749"/>
                </a:lnTo>
                <a:lnTo>
                  <a:pt x="864819" y="866775"/>
                </a:lnTo>
                <a:lnTo>
                  <a:pt x="875919" y="814324"/>
                </a:lnTo>
                <a:lnTo>
                  <a:pt x="882269" y="753999"/>
                </a:lnTo>
                <a:lnTo>
                  <a:pt x="885444" y="685800"/>
                </a:lnTo>
                <a:lnTo>
                  <a:pt x="882269" y="617474"/>
                </a:lnTo>
                <a:lnTo>
                  <a:pt x="875919" y="557149"/>
                </a:lnTo>
                <a:lnTo>
                  <a:pt x="864819" y="504825"/>
                </a:lnTo>
                <a:lnTo>
                  <a:pt x="848944" y="458724"/>
                </a:lnTo>
                <a:lnTo>
                  <a:pt x="833081" y="417449"/>
                </a:lnTo>
                <a:lnTo>
                  <a:pt x="817206" y="381000"/>
                </a:lnTo>
                <a:lnTo>
                  <a:pt x="779132" y="304800"/>
                </a:lnTo>
                <a:lnTo>
                  <a:pt x="760082" y="268224"/>
                </a:lnTo>
                <a:lnTo>
                  <a:pt x="744220" y="226949"/>
                </a:lnTo>
                <a:lnTo>
                  <a:pt x="729932" y="180975"/>
                </a:lnTo>
                <a:lnTo>
                  <a:pt x="718832" y="128524"/>
                </a:lnTo>
                <a:lnTo>
                  <a:pt x="710895" y="68199"/>
                </a:lnTo>
                <a:lnTo>
                  <a:pt x="709307" y="0"/>
                </a:lnTo>
                <a:close/>
              </a:path>
            </a:pathLst>
          </a:custGeom>
          <a:solidFill>
            <a:srgbClr val="2A1A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1908535" y="0"/>
            <a:ext cx="283845" cy="6858000"/>
          </a:xfrm>
          <a:custGeom>
            <a:avLst/>
            <a:gdLst/>
            <a:ahLst/>
            <a:cxnLst/>
            <a:rect l="l" t="t" r="r" b="b"/>
            <a:pathLst>
              <a:path w="283845" h="6858000">
                <a:moveTo>
                  <a:pt x="283464" y="0"/>
                </a:moveTo>
                <a:lnTo>
                  <a:pt x="0" y="0"/>
                </a:lnTo>
                <a:lnTo>
                  <a:pt x="0" y="6858000"/>
                </a:lnTo>
                <a:lnTo>
                  <a:pt x="283464" y="6858000"/>
                </a:lnTo>
                <a:lnTo>
                  <a:pt x="283464" y="0"/>
                </a:lnTo>
                <a:close/>
              </a:path>
            </a:pathLst>
          </a:custGeom>
          <a:solidFill>
            <a:srgbClr val="F8B32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1206804" y="978719"/>
            <a:ext cx="7797800" cy="5541645"/>
          </a:xfrm>
          <a:prstGeom prst="rect">
            <a:avLst/>
          </a:prstGeom>
        </p:spPr>
        <p:txBody>
          <a:bodyPr vert="horz" wrap="square" lIns="0" tIns="7239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70"/>
              </a:spcBef>
            </a:pPr>
            <a:r>
              <a:rPr sz="2600" b="1" spc="-10" dirty="0">
                <a:solidFill>
                  <a:srgbClr val="CE8D07"/>
                </a:solidFill>
                <a:latin typeface="Times New Roman"/>
                <a:cs typeface="Times New Roman"/>
              </a:rPr>
              <a:t>Информирование</a:t>
            </a:r>
            <a:r>
              <a:rPr sz="2600" b="1" spc="-75" dirty="0">
                <a:solidFill>
                  <a:srgbClr val="CE8D07"/>
                </a:solidFill>
                <a:latin typeface="Times New Roman"/>
                <a:cs typeface="Times New Roman"/>
              </a:rPr>
              <a:t> </a:t>
            </a:r>
            <a:r>
              <a:rPr sz="2600" b="1" dirty="0">
                <a:solidFill>
                  <a:srgbClr val="CE8D07"/>
                </a:solidFill>
                <a:latin typeface="Times New Roman"/>
                <a:cs typeface="Times New Roman"/>
              </a:rPr>
              <a:t>во</a:t>
            </a:r>
            <a:r>
              <a:rPr sz="2600" b="1" spc="-25" dirty="0">
                <a:solidFill>
                  <a:srgbClr val="CE8D07"/>
                </a:solidFill>
                <a:latin typeface="Times New Roman"/>
                <a:cs typeface="Times New Roman"/>
              </a:rPr>
              <a:t> </a:t>
            </a:r>
            <a:r>
              <a:rPr sz="2600" b="1" dirty="0">
                <a:solidFill>
                  <a:srgbClr val="CE8D07"/>
                </a:solidFill>
                <a:latin typeface="Times New Roman"/>
                <a:cs typeface="Times New Roman"/>
              </a:rPr>
              <a:t>время</a:t>
            </a:r>
            <a:r>
              <a:rPr sz="2600" b="1" spc="-25" dirty="0">
                <a:solidFill>
                  <a:srgbClr val="CE8D07"/>
                </a:solidFill>
                <a:latin typeface="Times New Roman"/>
                <a:cs typeface="Times New Roman"/>
              </a:rPr>
              <a:t> </a:t>
            </a:r>
            <a:r>
              <a:rPr sz="2600" b="1" dirty="0">
                <a:solidFill>
                  <a:srgbClr val="CE8D07"/>
                </a:solidFill>
                <a:latin typeface="Times New Roman"/>
                <a:cs typeface="Times New Roman"/>
              </a:rPr>
              <a:t>пандемии</a:t>
            </a:r>
            <a:r>
              <a:rPr sz="2600" b="1" spc="-40" dirty="0">
                <a:solidFill>
                  <a:srgbClr val="CE8D07"/>
                </a:solidFill>
                <a:latin typeface="Times New Roman"/>
                <a:cs typeface="Times New Roman"/>
              </a:rPr>
              <a:t> </a:t>
            </a:r>
            <a:r>
              <a:rPr sz="2600" b="1" dirty="0">
                <a:solidFill>
                  <a:srgbClr val="CE8D07"/>
                </a:solidFill>
                <a:latin typeface="Times New Roman"/>
                <a:cs typeface="Times New Roman"/>
              </a:rPr>
              <a:t>детей</a:t>
            </a:r>
            <a:r>
              <a:rPr sz="2600" b="1" spc="-45" dirty="0">
                <a:solidFill>
                  <a:srgbClr val="CE8D07"/>
                </a:solidFill>
                <a:latin typeface="Times New Roman"/>
                <a:cs typeface="Times New Roman"/>
              </a:rPr>
              <a:t> </a:t>
            </a:r>
            <a:r>
              <a:rPr sz="2600" b="1" spc="-50" dirty="0">
                <a:solidFill>
                  <a:srgbClr val="CE8D07"/>
                </a:solidFill>
                <a:latin typeface="Times New Roman"/>
                <a:cs typeface="Times New Roman"/>
              </a:rPr>
              <a:t>и</a:t>
            </a:r>
            <a:endParaRPr sz="2600" dirty="0">
              <a:latin typeface="Times New Roman"/>
              <a:cs typeface="Times New Roman"/>
            </a:endParaRPr>
          </a:p>
          <a:p>
            <a:pPr marL="12700" marR="5080">
              <a:lnSpc>
                <a:spcPct val="114999"/>
              </a:lnSpc>
              <a:spcBef>
                <a:spcPts val="5"/>
              </a:spcBef>
              <a:tabLst>
                <a:tab pos="6266180" algn="l"/>
                <a:tab pos="6424930" algn="l"/>
              </a:tabLst>
            </a:pPr>
            <a:r>
              <a:rPr sz="2600" b="1" dirty="0">
                <a:solidFill>
                  <a:srgbClr val="CE8D07"/>
                </a:solidFill>
                <a:latin typeface="Times New Roman"/>
                <a:cs typeface="Times New Roman"/>
              </a:rPr>
              <a:t>родителей</a:t>
            </a:r>
            <a:r>
              <a:rPr sz="2600" b="1" spc="-90" dirty="0">
                <a:solidFill>
                  <a:srgbClr val="CE8D07"/>
                </a:solidFill>
                <a:latin typeface="Times New Roman"/>
                <a:cs typeface="Times New Roman"/>
              </a:rPr>
              <a:t> </a:t>
            </a:r>
            <a:r>
              <a:rPr sz="2600" b="1" dirty="0">
                <a:solidFill>
                  <a:srgbClr val="CE8D07"/>
                </a:solidFill>
                <a:latin typeface="Times New Roman"/>
                <a:cs typeface="Times New Roman"/>
              </a:rPr>
              <a:t>-</a:t>
            </a:r>
            <a:r>
              <a:rPr sz="2600" b="1" spc="-50" dirty="0">
                <a:solidFill>
                  <a:srgbClr val="CE8D07"/>
                </a:solidFill>
                <a:latin typeface="Times New Roman"/>
                <a:cs typeface="Times New Roman"/>
              </a:rPr>
              <a:t> </a:t>
            </a:r>
            <a:r>
              <a:rPr sz="2600" b="1" dirty="0">
                <a:solidFill>
                  <a:srgbClr val="CE8D07"/>
                </a:solidFill>
                <a:latin typeface="Times New Roman"/>
                <a:cs typeface="Times New Roman"/>
              </a:rPr>
              <a:t>это</a:t>
            </a:r>
            <a:r>
              <a:rPr sz="2600" b="1" spc="-45" dirty="0">
                <a:solidFill>
                  <a:srgbClr val="CE8D07"/>
                </a:solidFill>
                <a:latin typeface="Times New Roman"/>
                <a:cs typeface="Times New Roman"/>
              </a:rPr>
              <a:t> </a:t>
            </a:r>
            <a:r>
              <a:rPr sz="2600" b="1" spc="-25" dirty="0">
                <a:solidFill>
                  <a:srgbClr val="CE8D07"/>
                </a:solidFill>
                <a:latin typeface="Times New Roman"/>
                <a:cs typeface="Times New Roman"/>
              </a:rPr>
              <a:t>необходимое</a:t>
            </a:r>
            <a:r>
              <a:rPr sz="2600" b="1" spc="-80" dirty="0">
                <a:solidFill>
                  <a:srgbClr val="CE8D07"/>
                </a:solidFill>
                <a:latin typeface="Times New Roman"/>
                <a:cs typeface="Times New Roman"/>
              </a:rPr>
              <a:t> </a:t>
            </a:r>
            <a:r>
              <a:rPr sz="2600" b="1" spc="-10" dirty="0">
                <a:solidFill>
                  <a:srgbClr val="CE8D07"/>
                </a:solidFill>
                <a:latin typeface="Times New Roman"/>
                <a:cs typeface="Times New Roman"/>
              </a:rPr>
              <a:t>мероприятие</a:t>
            </a:r>
            <a:r>
              <a:rPr sz="2600" b="1" dirty="0">
                <a:solidFill>
                  <a:srgbClr val="CE8D07"/>
                </a:solidFill>
                <a:latin typeface="Times New Roman"/>
                <a:cs typeface="Times New Roman"/>
              </a:rPr>
              <a:t>		в</a:t>
            </a:r>
            <a:r>
              <a:rPr sz="2600" b="1" spc="-20" dirty="0">
                <a:solidFill>
                  <a:srgbClr val="CE8D07"/>
                </a:solidFill>
                <a:latin typeface="Times New Roman"/>
                <a:cs typeface="Times New Roman"/>
              </a:rPr>
              <a:t> </a:t>
            </a:r>
            <a:r>
              <a:rPr sz="2600" b="1" spc="-10" dirty="0">
                <a:solidFill>
                  <a:srgbClr val="CE8D07"/>
                </a:solidFill>
                <a:latin typeface="Times New Roman"/>
                <a:cs typeface="Times New Roman"/>
              </a:rPr>
              <a:t>период </a:t>
            </a:r>
            <a:r>
              <a:rPr sz="2600" b="1" dirty="0">
                <a:solidFill>
                  <a:srgbClr val="CE8D07"/>
                </a:solidFill>
                <a:latin typeface="Times New Roman"/>
                <a:cs typeface="Times New Roman"/>
              </a:rPr>
              <a:t>распространения</a:t>
            </a:r>
            <a:r>
              <a:rPr sz="2600" b="1" spc="-85" dirty="0">
                <a:solidFill>
                  <a:srgbClr val="CE8D07"/>
                </a:solidFill>
                <a:latin typeface="Times New Roman"/>
                <a:cs typeface="Times New Roman"/>
              </a:rPr>
              <a:t> </a:t>
            </a:r>
            <a:r>
              <a:rPr sz="2600" b="1" dirty="0">
                <a:solidFill>
                  <a:srgbClr val="CE8D07"/>
                </a:solidFill>
                <a:latin typeface="Times New Roman"/>
                <a:cs typeface="Times New Roman"/>
              </a:rPr>
              <a:t>новой</a:t>
            </a:r>
            <a:r>
              <a:rPr sz="2600" b="1" spc="-65" dirty="0">
                <a:solidFill>
                  <a:srgbClr val="CE8D07"/>
                </a:solidFill>
                <a:latin typeface="Times New Roman"/>
                <a:cs typeface="Times New Roman"/>
              </a:rPr>
              <a:t> </a:t>
            </a:r>
            <a:r>
              <a:rPr sz="2600" b="1" spc="-10" dirty="0">
                <a:solidFill>
                  <a:srgbClr val="CE8D07"/>
                </a:solidFill>
                <a:latin typeface="Times New Roman"/>
                <a:cs typeface="Times New Roman"/>
              </a:rPr>
              <a:t>коронавирусной</a:t>
            </a:r>
            <a:r>
              <a:rPr sz="2600" b="1" dirty="0">
                <a:solidFill>
                  <a:srgbClr val="CE8D07"/>
                </a:solidFill>
                <a:latin typeface="Times New Roman"/>
                <a:cs typeface="Times New Roman"/>
              </a:rPr>
              <a:t>	</a:t>
            </a:r>
            <a:r>
              <a:rPr sz="2600" b="1" spc="-10" dirty="0">
                <a:solidFill>
                  <a:srgbClr val="CE8D07"/>
                </a:solidFill>
                <a:latin typeface="Times New Roman"/>
                <a:cs typeface="Times New Roman"/>
              </a:rPr>
              <a:t>инфекции </a:t>
            </a:r>
            <a:r>
              <a:rPr sz="2600" b="1" dirty="0">
                <a:solidFill>
                  <a:srgbClr val="CE8D07"/>
                </a:solidFill>
                <a:latin typeface="Times New Roman"/>
                <a:cs typeface="Times New Roman"/>
              </a:rPr>
              <a:t>COVID-19,</a:t>
            </a:r>
            <a:r>
              <a:rPr sz="2600" b="1" spc="-80" dirty="0">
                <a:solidFill>
                  <a:srgbClr val="CE8D07"/>
                </a:solidFill>
                <a:latin typeface="Times New Roman"/>
                <a:cs typeface="Times New Roman"/>
              </a:rPr>
              <a:t> </a:t>
            </a:r>
            <a:r>
              <a:rPr sz="2600" b="1" dirty="0">
                <a:solidFill>
                  <a:srgbClr val="CE8D07"/>
                </a:solidFill>
                <a:latin typeface="Times New Roman"/>
                <a:cs typeface="Times New Roman"/>
              </a:rPr>
              <a:t>которая</a:t>
            </a:r>
            <a:r>
              <a:rPr sz="2600" b="1" spc="-60" dirty="0">
                <a:solidFill>
                  <a:srgbClr val="CE8D07"/>
                </a:solidFill>
                <a:latin typeface="Times New Roman"/>
                <a:cs typeface="Times New Roman"/>
              </a:rPr>
              <a:t> </a:t>
            </a:r>
            <a:r>
              <a:rPr sz="2600" b="1" dirty="0">
                <a:solidFill>
                  <a:srgbClr val="CE8D07"/>
                </a:solidFill>
                <a:latin typeface="Times New Roman"/>
                <a:cs typeface="Times New Roman"/>
              </a:rPr>
              <a:t>стала</a:t>
            </a:r>
            <a:r>
              <a:rPr sz="2600" b="1" spc="-70" dirty="0">
                <a:solidFill>
                  <a:srgbClr val="CE8D07"/>
                </a:solidFill>
                <a:latin typeface="Times New Roman"/>
                <a:cs typeface="Times New Roman"/>
              </a:rPr>
              <a:t> </a:t>
            </a:r>
            <a:r>
              <a:rPr sz="2600" b="1" dirty="0">
                <a:solidFill>
                  <a:srgbClr val="CE8D07"/>
                </a:solidFill>
                <a:latin typeface="Times New Roman"/>
                <a:cs typeface="Times New Roman"/>
              </a:rPr>
              <a:t>основной</a:t>
            </a:r>
            <a:r>
              <a:rPr sz="2600" b="1" spc="-60" dirty="0">
                <a:solidFill>
                  <a:srgbClr val="CE8D07"/>
                </a:solidFill>
                <a:latin typeface="Times New Roman"/>
                <a:cs typeface="Times New Roman"/>
              </a:rPr>
              <a:t> </a:t>
            </a:r>
            <a:r>
              <a:rPr sz="2600" b="1" dirty="0">
                <a:solidFill>
                  <a:srgbClr val="CE8D07"/>
                </a:solidFill>
                <a:latin typeface="Times New Roman"/>
                <a:cs typeface="Times New Roman"/>
              </a:rPr>
              <a:t>темой</a:t>
            </a:r>
            <a:r>
              <a:rPr sz="2600" b="1" spc="-50" dirty="0">
                <a:solidFill>
                  <a:srgbClr val="CE8D07"/>
                </a:solidFill>
                <a:latin typeface="Times New Roman"/>
                <a:cs typeface="Times New Roman"/>
              </a:rPr>
              <a:t> и </a:t>
            </a:r>
            <a:r>
              <a:rPr sz="2600" b="1" dirty="0">
                <a:solidFill>
                  <a:srgbClr val="CE8D07"/>
                </a:solidFill>
                <a:latin typeface="Times New Roman"/>
                <a:cs typeface="Times New Roman"/>
              </a:rPr>
              <a:t>проблемой</a:t>
            </a:r>
            <a:r>
              <a:rPr sz="2600" b="1" spc="-70" dirty="0">
                <a:solidFill>
                  <a:srgbClr val="CE8D07"/>
                </a:solidFill>
                <a:latin typeface="Times New Roman"/>
                <a:cs typeface="Times New Roman"/>
              </a:rPr>
              <a:t> </a:t>
            </a:r>
            <a:r>
              <a:rPr sz="2600" b="1" dirty="0">
                <a:solidFill>
                  <a:srgbClr val="CE8D07"/>
                </a:solidFill>
                <a:latin typeface="Times New Roman"/>
                <a:cs typeface="Times New Roman"/>
              </a:rPr>
              <a:t>в</a:t>
            </a:r>
            <a:r>
              <a:rPr sz="2600" b="1" spc="-30" dirty="0">
                <a:solidFill>
                  <a:srgbClr val="CE8D07"/>
                </a:solidFill>
                <a:latin typeface="Times New Roman"/>
                <a:cs typeface="Times New Roman"/>
              </a:rPr>
              <a:t> </a:t>
            </a:r>
            <a:r>
              <a:rPr sz="2600" b="1" dirty="0">
                <a:solidFill>
                  <a:srgbClr val="CE8D07"/>
                </a:solidFill>
                <a:latin typeface="Times New Roman"/>
                <a:cs typeface="Times New Roman"/>
              </a:rPr>
              <a:t>2020</a:t>
            </a:r>
            <a:r>
              <a:rPr sz="2600" b="1" spc="-50" dirty="0">
                <a:solidFill>
                  <a:srgbClr val="CE8D07"/>
                </a:solidFill>
                <a:latin typeface="Times New Roman"/>
                <a:cs typeface="Times New Roman"/>
              </a:rPr>
              <a:t> </a:t>
            </a:r>
            <a:r>
              <a:rPr sz="2600" b="1" spc="-10" dirty="0" err="1" smtClean="0">
                <a:solidFill>
                  <a:srgbClr val="CE8D07"/>
                </a:solidFill>
                <a:latin typeface="Times New Roman"/>
                <a:cs typeface="Times New Roman"/>
              </a:rPr>
              <a:t>году</a:t>
            </a:r>
            <a:r>
              <a:rPr lang="ru-RU" sz="2600" b="1" spc="-10" dirty="0" smtClean="0">
                <a:solidFill>
                  <a:srgbClr val="CE8D07"/>
                </a:solidFill>
                <a:latin typeface="Times New Roman"/>
                <a:cs typeface="Times New Roman"/>
              </a:rPr>
              <a:t> по настоящее время.</a:t>
            </a:r>
            <a:endParaRPr sz="2600" dirty="0">
              <a:latin typeface="Times New Roman"/>
              <a:cs typeface="Times New Roman"/>
            </a:endParaRPr>
          </a:p>
          <a:p>
            <a:pPr marL="12700" marR="412750">
              <a:lnSpc>
                <a:spcPct val="114999"/>
              </a:lnSpc>
              <a:spcBef>
                <a:spcPts val="1005"/>
              </a:spcBef>
              <a:tabLst>
                <a:tab pos="2791460" algn="l"/>
                <a:tab pos="4733925" algn="l"/>
              </a:tabLst>
            </a:pPr>
            <a:r>
              <a:rPr sz="2600" b="1" dirty="0">
                <a:latin typeface="Times New Roman"/>
                <a:cs typeface="Times New Roman"/>
              </a:rPr>
              <a:t>С</a:t>
            </a:r>
            <a:r>
              <a:rPr sz="2600" b="1" spc="-25" dirty="0">
                <a:latin typeface="Times New Roman"/>
                <a:cs typeface="Times New Roman"/>
              </a:rPr>
              <a:t> необходимостью</a:t>
            </a:r>
            <a:r>
              <a:rPr sz="2600" b="1" spc="-35" dirty="0">
                <a:latin typeface="Times New Roman"/>
                <a:cs typeface="Times New Roman"/>
              </a:rPr>
              <a:t> </a:t>
            </a:r>
            <a:r>
              <a:rPr sz="2600" b="1" spc="-10" dirty="0">
                <a:latin typeface="Times New Roman"/>
                <a:cs typeface="Times New Roman"/>
              </a:rPr>
              <a:t>правдивого</a:t>
            </a:r>
            <a:r>
              <a:rPr sz="2600" b="1" dirty="0">
                <a:latin typeface="Times New Roman"/>
                <a:cs typeface="Times New Roman"/>
              </a:rPr>
              <a:t>	и</a:t>
            </a:r>
            <a:r>
              <a:rPr sz="2600" b="1" spc="-10" dirty="0">
                <a:latin typeface="Times New Roman"/>
                <a:cs typeface="Times New Roman"/>
              </a:rPr>
              <a:t> своевременного информирования</a:t>
            </a:r>
            <a:r>
              <a:rPr sz="2600" b="1" dirty="0">
                <a:latin typeface="Times New Roman"/>
                <a:cs typeface="Times New Roman"/>
              </a:rPr>
              <a:t>	населения </a:t>
            </a:r>
            <a:r>
              <a:rPr sz="2600" b="1" spc="-10" dirty="0">
                <a:latin typeface="Times New Roman"/>
                <a:cs typeface="Times New Roman"/>
              </a:rPr>
              <a:t>столкнулись</a:t>
            </a:r>
            <a:endParaRPr sz="2600" dirty="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470"/>
              </a:spcBef>
            </a:pPr>
            <a:r>
              <a:rPr sz="2600" b="1" dirty="0">
                <a:latin typeface="Times New Roman"/>
                <a:cs typeface="Times New Roman"/>
              </a:rPr>
              <a:t>абсолютно</a:t>
            </a:r>
            <a:r>
              <a:rPr sz="2600" b="1" spc="-50" dirty="0">
                <a:latin typeface="Times New Roman"/>
                <a:cs typeface="Times New Roman"/>
              </a:rPr>
              <a:t> </a:t>
            </a:r>
            <a:r>
              <a:rPr sz="2600" b="1" dirty="0">
                <a:latin typeface="Times New Roman"/>
                <a:cs typeface="Times New Roman"/>
              </a:rPr>
              <a:t>все</a:t>
            </a:r>
            <a:r>
              <a:rPr sz="2600" b="1" spc="-30" dirty="0">
                <a:latin typeface="Times New Roman"/>
                <a:cs typeface="Times New Roman"/>
              </a:rPr>
              <a:t> </a:t>
            </a:r>
            <a:r>
              <a:rPr sz="2600" b="1" spc="-10" dirty="0">
                <a:latin typeface="Times New Roman"/>
                <a:cs typeface="Times New Roman"/>
              </a:rPr>
              <a:t>школы.</a:t>
            </a:r>
            <a:endParaRPr sz="2600" dirty="0">
              <a:latin typeface="Times New Roman"/>
              <a:cs typeface="Times New Roman"/>
            </a:endParaRPr>
          </a:p>
          <a:p>
            <a:pPr marL="12700" marR="300355">
              <a:lnSpc>
                <a:spcPct val="99400"/>
              </a:lnSpc>
              <a:spcBef>
                <a:spcPts val="1305"/>
              </a:spcBef>
            </a:pPr>
            <a:r>
              <a:rPr sz="2600" b="1" dirty="0">
                <a:solidFill>
                  <a:srgbClr val="CE8D07"/>
                </a:solidFill>
                <a:latin typeface="Times New Roman"/>
                <a:cs typeface="Times New Roman"/>
              </a:rPr>
              <a:t>Мы</a:t>
            </a:r>
            <a:r>
              <a:rPr sz="2600" b="1" spc="-70" dirty="0">
                <a:solidFill>
                  <a:srgbClr val="CE8D07"/>
                </a:solidFill>
                <a:latin typeface="Times New Roman"/>
                <a:cs typeface="Times New Roman"/>
              </a:rPr>
              <a:t> </a:t>
            </a:r>
            <a:r>
              <a:rPr sz="2600" b="1" dirty="0">
                <a:solidFill>
                  <a:srgbClr val="CE8D07"/>
                </a:solidFill>
                <a:latin typeface="Times New Roman"/>
                <a:cs typeface="Times New Roman"/>
              </a:rPr>
              <a:t>становимся</a:t>
            </a:r>
            <a:r>
              <a:rPr sz="2600" b="1" spc="-80" dirty="0">
                <a:solidFill>
                  <a:srgbClr val="CE8D07"/>
                </a:solidFill>
                <a:latin typeface="Times New Roman"/>
                <a:cs typeface="Times New Roman"/>
              </a:rPr>
              <a:t> </a:t>
            </a:r>
            <a:r>
              <a:rPr sz="2600" b="1" dirty="0">
                <a:solidFill>
                  <a:srgbClr val="CE8D07"/>
                </a:solidFill>
                <a:latin typeface="Times New Roman"/>
                <a:cs typeface="Times New Roman"/>
              </a:rPr>
              <a:t>информационно</a:t>
            </a:r>
            <a:r>
              <a:rPr sz="2600" b="1" spc="-70" dirty="0">
                <a:solidFill>
                  <a:srgbClr val="CE8D07"/>
                </a:solidFill>
                <a:latin typeface="Times New Roman"/>
                <a:cs typeface="Times New Roman"/>
              </a:rPr>
              <a:t> </a:t>
            </a:r>
            <a:r>
              <a:rPr sz="2600" b="1" spc="-10" dirty="0">
                <a:solidFill>
                  <a:srgbClr val="CE8D07"/>
                </a:solidFill>
                <a:latin typeface="Times New Roman"/>
                <a:cs typeface="Times New Roman"/>
              </a:rPr>
              <a:t>подкованными </a:t>
            </a:r>
            <a:r>
              <a:rPr sz="2600" b="1" dirty="0">
                <a:solidFill>
                  <a:srgbClr val="CE8D07"/>
                </a:solidFill>
                <a:latin typeface="Times New Roman"/>
                <a:cs typeface="Times New Roman"/>
              </a:rPr>
              <a:t>и</a:t>
            </a:r>
            <a:r>
              <a:rPr sz="2600" b="1" spc="-20" dirty="0">
                <a:solidFill>
                  <a:srgbClr val="CE8D07"/>
                </a:solidFill>
                <a:latin typeface="Times New Roman"/>
                <a:cs typeface="Times New Roman"/>
              </a:rPr>
              <a:t> </a:t>
            </a:r>
            <a:r>
              <a:rPr sz="2600" b="1" dirty="0">
                <a:solidFill>
                  <a:srgbClr val="CE8D07"/>
                </a:solidFill>
                <a:latin typeface="Times New Roman"/>
                <a:cs typeface="Times New Roman"/>
              </a:rPr>
              <a:t>тем</a:t>
            </a:r>
            <a:r>
              <a:rPr sz="2600" b="1" spc="-20" dirty="0">
                <a:solidFill>
                  <a:srgbClr val="CE8D07"/>
                </a:solidFill>
                <a:latin typeface="Times New Roman"/>
                <a:cs typeface="Times New Roman"/>
              </a:rPr>
              <a:t> </a:t>
            </a:r>
            <a:r>
              <a:rPr sz="2600" b="1" dirty="0">
                <a:solidFill>
                  <a:srgbClr val="CE8D07"/>
                </a:solidFill>
                <a:latin typeface="Times New Roman"/>
                <a:cs typeface="Times New Roman"/>
              </a:rPr>
              <a:t>самым</a:t>
            </a:r>
            <a:r>
              <a:rPr sz="2600" b="1" spc="-25" dirty="0">
                <a:solidFill>
                  <a:srgbClr val="CE8D07"/>
                </a:solidFill>
                <a:latin typeface="Times New Roman"/>
                <a:cs typeface="Times New Roman"/>
              </a:rPr>
              <a:t> </a:t>
            </a:r>
            <a:r>
              <a:rPr sz="2600" b="1" dirty="0">
                <a:solidFill>
                  <a:srgbClr val="CE8D07"/>
                </a:solidFill>
                <a:latin typeface="Times New Roman"/>
                <a:cs typeface="Times New Roman"/>
              </a:rPr>
              <a:t>уменьшаем</a:t>
            </a:r>
            <a:r>
              <a:rPr sz="2600" b="1" spc="-35" dirty="0">
                <a:solidFill>
                  <a:srgbClr val="CE8D07"/>
                </a:solidFill>
                <a:latin typeface="Times New Roman"/>
                <a:cs typeface="Times New Roman"/>
              </a:rPr>
              <a:t> </a:t>
            </a:r>
            <a:r>
              <a:rPr sz="2600" b="1" dirty="0">
                <a:solidFill>
                  <a:srgbClr val="CE8D07"/>
                </a:solidFill>
                <a:latin typeface="Times New Roman"/>
                <a:cs typeface="Times New Roman"/>
              </a:rPr>
              <a:t>риски</a:t>
            </a:r>
            <a:r>
              <a:rPr sz="2600" b="1" spc="-10" dirty="0">
                <a:solidFill>
                  <a:srgbClr val="CE8D07"/>
                </a:solidFill>
                <a:latin typeface="Times New Roman"/>
                <a:cs typeface="Times New Roman"/>
              </a:rPr>
              <a:t> заражения </a:t>
            </a:r>
            <a:r>
              <a:rPr sz="2600" b="1" dirty="0">
                <a:solidFill>
                  <a:srgbClr val="CE8D07"/>
                </a:solidFill>
                <a:latin typeface="Times New Roman"/>
                <a:cs typeface="Times New Roman"/>
              </a:rPr>
              <a:t>окружающих</a:t>
            </a:r>
            <a:r>
              <a:rPr sz="2600" b="1" spc="-85" dirty="0">
                <a:solidFill>
                  <a:srgbClr val="CE8D07"/>
                </a:solidFill>
                <a:latin typeface="Times New Roman"/>
                <a:cs typeface="Times New Roman"/>
              </a:rPr>
              <a:t> </a:t>
            </a:r>
            <a:r>
              <a:rPr sz="2600" b="1" dirty="0">
                <a:solidFill>
                  <a:srgbClr val="CE8D07"/>
                </a:solidFill>
                <a:latin typeface="Times New Roman"/>
                <a:cs typeface="Times New Roman"/>
              </a:rPr>
              <a:t>и</a:t>
            </a:r>
            <a:r>
              <a:rPr sz="2600" b="1" spc="-45" dirty="0">
                <a:solidFill>
                  <a:srgbClr val="CE8D07"/>
                </a:solidFill>
                <a:latin typeface="Times New Roman"/>
                <a:cs typeface="Times New Roman"/>
              </a:rPr>
              <a:t> </a:t>
            </a:r>
            <a:r>
              <a:rPr sz="2600" b="1" dirty="0">
                <a:solidFill>
                  <a:srgbClr val="CE8D07"/>
                </a:solidFill>
                <a:latin typeface="Times New Roman"/>
                <a:cs typeface="Times New Roman"/>
              </a:rPr>
              <a:t>распространения</a:t>
            </a:r>
            <a:r>
              <a:rPr sz="2600" b="1" spc="-65" dirty="0">
                <a:solidFill>
                  <a:srgbClr val="CE8D07"/>
                </a:solidFill>
                <a:latin typeface="Times New Roman"/>
                <a:cs typeface="Times New Roman"/>
              </a:rPr>
              <a:t> </a:t>
            </a:r>
            <a:r>
              <a:rPr sz="2600" b="1" spc="-10" dirty="0">
                <a:solidFill>
                  <a:srgbClr val="CE8D07"/>
                </a:solidFill>
                <a:latin typeface="Times New Roman"/>
                <a:cs typeface="Times New Roman"/>
              </a:rPr>
              <a:t>коронавирусной инфекции.</a:t>
            </a:r>
            <a:endParaRPr sz="2600" dirty="0">
              <a:latin typeface="Times New Roman"/>
              <a:cs typeface="Times New Roman"/>
            </a:endParaRPr>
          </a:p>
        </p:txBody>
      </p:sp>
      <p:pic>
        <p:nvPicPr>
          <p:cNvPr id="6" name="object 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83691" y="161544"/>
            <a:ext cx="1085850" cy="1087373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9046464" y="4055364"/>
            <a:ext cx="2628137" cy="2654046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9265919" y="291084"/>
            <a:ext cx="2189226" cy="2638806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310</TotalTime>
  <Words>1148</Words>
  <Application>Microsoft Office PowerPoint</Application>
  <PresentationFormat>Широкоэкранный</PresentationFormat>
  <Paragraphs>271</Paragraphs>
  <Slides>35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35</vt:i4>
      </vt:variant>
    </vt:vector>
  </HeadingPairs>
  <TitlesOfParts>
    <vt:vector size="44" baseType="lpstr">
      <vt:lpstr>Calibri</vt:lpstr>
      <vt:lpstr>Arial</vt:lpstr>
      <vt:lpstr>Wingdings</vt:lpstr>
      <vt:lpstr>Impact</vt:lpstr>
      <vt:lpstr>Symbol</vt:lpstr>
      <vt:lpstr>Corbel</vt:lpstr>
      <vt:lpstr>Times New Roman</vt:lpstr>
      <vt:lpstr>Garamond</vt:lpstr>
      <vt:lpstr>Office Theme</vt:lpstr>
      <vt:lpstr>Презентация PowerPoint</vt:lpstr>
      <vt:lpstr>АКТУАЛЬНОСТЬ ТЕМЫ Профилактика ЗОЖ "Коронавирус COVID-19"  </vt:lpstr>
      <vt:lpstr>ЦЕЛИ И ЗАДАЧИ ИССЛЕДОВАНИЯ:</vt:lpstr>
      <vt:lpstr>ПРОИСХОЖДЕНИЕ COVID-19</vt:lpstr>
      <vt:lpstr>ЧТО ТАКОЕ COVID-19?</vt:lpstr>
      <vt:lpstr>Что такое коронавирус …</vt:lpstr>
      <vt:lpstr>Что значит «пандемия ?</vt:lpstr>
      <vt:lpstr>Cтатистика</vt:lpstr>
      <vt:lpstr>Презентация PowerPoint</vt:lpstr>
      <vt:lpstr>Презентация PowerPoint</vt:lpstr>
      <vt:lpstr>Что делать в сложившейся ситуации?</vt:lpstr>
      <vt:lpstr>Способы передачи COVID-19</vt:lpstr>
      <vt:lpstr>Как ещё можно заразиться?</vt:lpstr>
      <vt:lpstr>Симптомы</vt:lpstr>
      <vt:lpstr>ОСЛОЖНЕНИЯ</vt:lpstr>
      <vt:lpstr>Как избежать заражения COVID-19</vt:lpstr>
      <vt:lpstr>Зачем это нужно?</vt:lpstr>
      <vt:lpstr>Как избежать заражения COVID-19</vt:lpstr>
      <vt:lpstr>Как избежать заражения COVID-19</vt:lpstr>
      <vt:lpstr>Зачем это нужно?</vt:lpstr>
      <vt:lpstr>Носите маску ПРАВИЛО</vt:lpstr>
      <vt:lpstr>Как правильно носить маску?</vt:lpstr>
      <vt:lpstr>Как правильно носить маску?</vt:lpstr>
      <vt:lpstr>Как избежать заражения COVID-19</vt:lpstr>
      <vt:lpstr>Избегайте людных</vt:lpstr>
      <vt:lpstr>Презентация PowerPoint</vt:lpstr>
      <vt:lpstr>Что должно произойти, чтобы эпидемиологическая обстановка нормализовалась?</vt:lpstr>
      <vt:lpstr>ДЕЗИНФЕКЦИЯ</vt:lpstr>
      <vt:lpstr>МОЙТЕ РУКИ С МЫЛОМ</vt:lpstr>
      <vt:lpstr>БАЗА ИССЛЕДОВАНИЯ</vt:lpstr>
      <vt:lpstr>Организация работы КОУ ВО «Елань-Коленовский ЦППМСП»              в условиях COVID-19</vt:lpstr>
      <vt:lpstr>СОЦИАЛЬНЫЙ ОПРОС</vt:lpstr>
      <vt:lpstr>ВЫВОД     Исходя из всего вышесказанного, можно сделать вывод, что основным средством против заболевания коронавирусной инфекцией является поддержание своей иммунной системы в хорошем состоянии и соблюдение санитарных требований.    Для этого необходимо использовать физические упражнения, сбалансированное питание, богатое естественными витаминами, пребывание на свежем воздухе и соблюдение мер гигиены в качестве профилактики, ношение маски, соблюдение гигиенических требований, что позволит снизить вероятность заболевания.  В нашей школе  мы также наглядно убедились в эффективности соблюдения санитарных норм и дистанцирования.  Все обучающиеся  школы носят маски и сидят за партами по-одному, заболевших среди них почти не было. Также постоянно проводится обработка дезинфицирующими средствами классных помещений, тщательная уборка и проветривание.  В разгар эпидемии регулярно проводится осмотр всех обучающихся (термометрия) и в случае обнаружения у кого-либо симптомов ОРВИ или гриппа, сразу же предпринимаются соответствующие  меры. Также во всех классах проводились классные часы и беседы по данной тематике, проводилась работа с родителями. Все эти меры позволили  нашей школе продержаться и не уйти на карантин.  Что будет дальше? Этот вопрос волнует многих людей. Скорее всего, мир никогда не будет прежним. Никто не знает к чему это приведет. Возможно, ученые откроют лекарство от коронавирусной инфекции, а может быть часть человечества исчезнет. Однако, не стоит отчаиваться. И подводя итоги исследовательской работы, мы узнали: что такое COVID-19, его происхождение, меры профилактики, получили данные соцопроса, а также увидели карту распространения COVID-19. Для написания данной работы были использованы ресурсы Сети Интернет.    </vt:lpstr>
      <vt:lpstr>Внеклассное мероприятие «Коронавирус и коронавирусная инфекция»                      и внеурочное мероприятие «Стоп COVID-19»</vt:lpstr>
      <vt:lpstr>Главное, берегите себя и своих близких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cp:lastModifiedBy>AdminPC</cp:lastModifiedBy>
  <cp:revision>31</cp:revision>
  <dcterms:created xsi:type="dcterms:W3CDTF">2021-11-04T06:39:50Z</dcterms:created>
  <dcterms:modified xsi:type="dcterms:W3CDTF">2021-11-27T14:28:27Z</dcterms:modified>
</cp:coreProperties>
</file>