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414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059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321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49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489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064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940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43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44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451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626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28FCE-522A-4E11-9BA9-166B6BF405BA}" type="datetimeFigureOut">
              <a:rPr lang="ru-RU" smtClean="0"/>
              <a:t>21.01.2022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D85E4-CC15-4835-9DEF-DF23E6A48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459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Funny English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848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8524" y="603684"/>
            <a:ext cx="80588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Who is the president in the USA </a:t>
            </a:r>
            <a:r>
              <a:rPr lang="en-US" sz="3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now</a:t>
            </a:r>
            <a:r>
              <a:rPr lang="ru-RU" sz="3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?</a:t>
            </a:r>
            <a:endParaRPr lang="ru-RU" sz="3600" dirty="0"/>
          </a:p>
        </p:txBody>
      </p:sp>
      <p:pic>
        <p:nvPicPr>
          <p:cNvPr id="4100" name="Picture 4" descr="100 интересных фактов об Америке (США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2" y="2802358"/>
            <a:ext cx="5356462" cy="356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17 чудесных графиков о том, почему Америка - супердержа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188" y="1569105"/>
            <a:ext cx="5570107" cy="371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187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Байден счел вице-президента США Харрис умнее себя - РИА Новости, 21.03.20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785" y="1749669"/>
            <a:ext cx="8690708" cy="488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5269" y="659395"/>
            <a:ext cx="27895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Джо Байден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65702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7946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619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0453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2214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294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409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15419" y="1227527"/>
            <a:ext cx="95958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What is the first day in English calendar?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62793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7286" y="2312843"/>
            <a:ext cx="27943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Sunday</a:t>
            </a:r>
            <a:endParaRPr lang="ru-RU" sz="6000" dirty="0"/>
          </a:p>
        </p:txBody>
      </p:sp>
      <p:pic>
        <p:nvPicPr>
          <p:cNvPr id="1026" name="Picture 2" descr="Календарь 2019 Вектор Английского Календаря Февраль Месяц Неделя Начинается  В Воскресенье Готовый Шаблон Дизайна Проектировщик Бизнесп — стоковая  векторная графика и другие изображения на тему 2019 - i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692" y="215930"/>
            <a:ext cx="5532117" cy="622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595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4921" y="1270256"/>
            <a:ext cx="75713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What is the capital of Great Britain?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91960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201" y="355856"/>
            <a:ext cx="27388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London</a:t>
            </a:r>
            <a:endParaRPr lang="ru-RU" sz="4800" dirty="0"/>
          </a:p>
        </p:txBody>
      </p:sp>
      <p:sp>
        <p:nvSpPr>
          <p:cNvPr id="3" name="AutoShape 2" descr="Достопримечательности Лондона: Топ-35 (МНОГО ФОТО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Лучшие достопримечательности Лондона. Что посмотреть в Лондоне за 7 дней |  7DayTrav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975" y="1065020"/>
            <a:ext cx="8894421" cy="555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384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8312" y="954061"/>
            <a:ext cx="81852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When is Christmas celebrated? </a:t>
            </a:r>
            <a:endParaRPr lang="ru-RU" sz="4400" dirty="0"/>
          </a:p>
        </p:txBody>
      </p:sp>
      <p:pic>
        <p:nvPicPr>
          <p:cNvPr id="3074" name="Picture 2" descr="Рождество в Англии: традиции и обыча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835" y="1886440"/>
            <a:ext cx="5876384" cy="441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506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5788" y="814642"/>
            <a:ext cx="54617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The 25-th of December</a:t>
            </a:r>
            <a:endParaRPr lang="ru-RU" sz="4000" dirty="0"/>
          </a:p>
        </p:txBody>
      </p:sp>
      <p:pic>
        <p:nvPicPr>
          <p:cNvPr id="1028" name="Picture 4" descr="Как празднуют Рождество в Великобритании: история, дата, символы, традиции,  подарки|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231" y="1751887"/>
            <a:ext cx="7387428" cy="492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690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2871" y="663504"/>
            <a:ext cx="8315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What holiday has a symbol as the pumpkin? </a:t>
            </a:r>
            <a:endParaRPr lang="ru-RU" sz="3200" dirty="0"/>
          </a:p>
        </p:txBody>
      </p:sp>
      <p:pic>
        <p:nvPicPr>
          <p:cNvPr id="2050" name="Picture 2" descr="Как россиян учат любить тыкву - Газета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190" y="1422164"/>
            <a:ext cx="7067370" cy="47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541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7996" y="748962"/>
            <a:ext cx="28200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Halloween</a:t>
            </a:r>
            <a:endParaRPr lang="ru-RU" sz="4400" dirty="0"/>
          </a:p>
        </p:txBody>
      </p:sp>
      <p:pic>
        <p:nvPicPr>
          <p:cNvPr id="3074" name="Picture 2" descr="Хэллоуин: 31 октября, фото, история, описание, прим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436" y="1432946"/>
            <a:ext cx="7143578" cy="500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0700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51</Words>
  <Application>Microsoft Office PowerPoint</Application>
  <PresentationFormat>Широкоэкранный</PresentationFormat>
  <Paragraphs>11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Funny English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Funny English</dc:title>
  <dc:creator>Microsoft</dc:creator>
  <cp:lastModifiedBy>Microsoft</cp:lastModifiedBy>
  <cp:revision>6</cp:revision>
  <dcterms:created xsi:type="dcterms:W3CDTF">2022-01-20T07:08:27Z</dcterms:created>
  <dcterms:modified xsi:type="dcterms:W3CDTF">2022-01-21T13:36:42Z</dcterms:modified>
</cp:coreProperties>
</file>