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57" r:id="rId6"/>
    <p:sldId id="261" r:id="rId7"/>
    <p:sldId id="263" r:id="rId8"/>
    <p:sldId id="262" r:id="rId9"/>
    <p:sldId id="265" r:id="rId10"/>
    <p:sldId id="266" r:id="rId11"/>
    <p:sldId id="267" r:id="rId12"/>
    <p:sldId id="272" r:id="rId13"/>
    <p:sldId id="269" r:id="rId14"/>
    <p:sldId id="270" r:id="rId15"/>
    <p:sldId id="271" r:id="rId16"/>
    <p:sldId id="273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#3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6A402B1-C04D-46B2-B216-E7B83ADE2B9D}" type="doc">
      <dgm:prSet loTypeId="urn:microsoft.com/office/officeart/2005/8/layout/hierarchy2" loCatId="hierarchy" qsTypeId="urn:microsoft.com/office/officeart/2005/8/quickstyle/simple1#1" qsCatId="simple" csTypeId="urn:microsoft.com/office/officeart/2005/8/colors/accent1_2#1" csCatId="accent1" phldr="1"/>
      <dgm:spPr/>
      <dgm:t>
        <a:bodyPr/>
        <a:lstStyle/>
        <a:p>
          <a:endParaRPr lang="ru-RU"/>
        </a:p>
      </dgm:t>
    </dgm:pt>
    <dgm:pt modelId="{FB91BBA2-AA48-4D9F-A2A6-471DB354573D}">
      <dgm:prSet phldrT="[Текст]"/>
      <dgm:spPr/>
      <dgm:t>
        <a:bodyPr/>
        <a:lstStyle/>
        <a:p>
          <a:r>
            <a:rPr lang="ru-RU" dirty="0" smtClean="0"/>
            <a:t>Основной вопрос дидактики</a:t>
          </a:r>
          <a:endParaRPr lang="ru-RU" dirty="0"/>
        </a:p>
      </dgm:t>
    </dgm:pt>
    <dgm:pt modelId="{187115F1-31E4-43B0-974C-32865A20EDA8}" type="parTrans" cxnId="{4A124AC7-6445-4244-9C7E-C5126C9DFA0D}">
      <dgm:prSet/>
      <dgm:spPr/>
      <dgm:t>
        <a:bodyPr/>
        <a:lstStyle/>
        <a:p>
          <a:endParaRPr lang="ru-RU"/>
        </a:p>
      </dgm:t>
    </dgm:pt>
    <dgm:pt modelId="{D00A3C03-B8F4-472E-A8F9-35A9E10C9A21}" type="sibTrans" cxnId="{4A124AC7-6445-4244-9C7E-C5126C9DFA0D}">
      <dgm:prSet/>
      <dgm:spPr/>
      <dgm:t>
        <a:bodyPr/>
        <a:lstStyle/>
        <a:p>
          <a:endParaRPr lang="ru-RU"/>
        </a:p>
      </dgm:t>
    </dgm:pt>
    <dgm:pt modelId="{D076CE33-C889-4C3E-A597-1A21131C7C54}">
      <dgm:prSet phldrT="[Текст]"/>
      <dgm:spPr/>
      <dgm:t>
        <a:bodyPr/>
        <a:lstStyle/>
        <a:p>
          <a:r>
            <a:rPr lang="ru-RU" dirty="0" smtClean="0"/>
            <a:t>Каково содержание обучения  и воспитания – чему учить? </a:t>
          </a:r>
          <a:endParaRPr lang="ru-RU" dirty="0"/>
        </a:p>
      </dgm:t>
    </dgm:pt>
    <dgm:pt modelId="{434A4C41-80AA-4863-9549-73DDF9B0EC66}" type="parTrans" cxnId="{9F40E61F-2806-458D-9232-B92B82E784A1}">
      <dgm:prSet/>
      <dgm:spPr/>
      <dgm:t>
        <a:bodyPr/>
        <a:lstStyle/>
        <a:p>
          <a:endParaRPr lang="ru-RU"/>
        </a:p>
      </dgm:t>
    </dgm:pt>
    <dgm:pt modelId="{A4FC9945-EB02-42F8-948D-E277562FC1C9}" type="sibTrans" cxnId="{9F40E61F-2806-458D-9232-B92B82E784A1}">
      <dgm:prSet/>
      <dgm:spPr/>
      <dgm:t>
        <a:bodyPr/>
        <a:lstStyle/>
        <a:p>
          <a:endParaRPr lang="ru-RU"/>
        </a:p>
      </dgm:t>
    </dgm:pt>
    <dgm:pt modelId="{D71329BA-214E-4A29-AA9D-ADB61E00097C}">
      <dgm:prSet phldrT="[Текст]"/>
      <dgm:spPr/>
      <dgm:t>
        <a:bodyPr/>
        <a:lstStyle/>
        <a:p>
          <a:r>
            <a:rPr lang="ru-RU" dirty="0" smtClean="0"/>
            <a:t>Как протекает мышление учащихся в процессе изучения конкретного предмета – как учить?</a:t>
          </a:r>
          <a:endParaRPr lang="ru-RU" dirty="0"/>
        </a:p>
      </dgm:t>
    </dgm:pt>
    <dgm:pt modelId="{7D409228-A923-4EDE-9498-6B00237ED023}" type="parTrans" cxnId="{A40ACCED-9CD9-4859-9046-1978986205AD}">
      <dgm:prSet/>
      <dgm:spPr/>
      <dgm:t>
        <a:bodyPr/>
        <a:lstStyle/>
        <a:p>
          <a:endParaRPr lang="ru-RU"/>
        </a:p>
      </dgm:t>
    </dgm:pt>
    <dgm:pt modelId="{25885BDA-511C-4FE6-A0E8-64F7666AEC0B}" type="sibTrans" cxnId="{A40ACCED-9CD9-4859-9046-1978986205AD}">
      <dgm:prSet/>
      <dgm:spPr/>
      <dgm:t>
        <a:bodyPr/>
        <a:lstStyle/>
        <a:p>
          <a:endParaRPr lang="ru-RU"/>
        </a:p>
      </dgm:t>
    </dgm:pt>
    <dgm:pt modelId="{DB31D2F9-FEEF-4D6B-A206-11192278CFE2}" type="pres">
      <dgm:prSet presAssocID="{56A402B1-C04D-46B2-B216-E7B83ADE2B9D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2F8E343-8683-49F4-87B5-55B66DE75A72}" type="pres">
      <dgm:prSet presAssocID="{FB91BBA2-AA48-4D9F-A2A6-471DB354573D}" presName="root1" presStyleCnt="0"/>
      <dgm:spPr/>
    </dgm:pt>
    <dgm:pt modelId="{C01B1B87-E602-4564-8D39-9E8199430F9B}" type="pres">
      <dgm:prSet presAssocID="{FB91BBA2-AA48-4D9F-A2A6-471DB354573D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76E22DE-7375-465F-8CC9-F14317C2BFDD}" type="pres">
      <dgm:prSet presAssocID="{FB91BBA2-AA48-4D9F-A2A6-471DB354573D}" presName="level2hierChild" presStyleCnt="0"/>
      <dgm:spPr/>
    </dgm:pt>
    <dgm:pt modelId="{E58AD12E-A2DD-4BA1-9979-5FDBCDFF6195}" type="pres">
      <dgm:prSet presAssocID="{434A4C41-80AA-4863-9549-73DDF9B0EC66}" presName="conn2-1" presStyleLbl="parChTrans1D2" presStyleIdx="0" presStyleCnt="2"/>
      <dgm:spPr/>
      <dgm:t>
        <a:bodyPr/>
        <a:lstStyle/>
        <a:p>
          <a:endParaRPr lang="ru-RU"/>
        </a:p>
      </dgm:t>
    </dgm:pt>
    <dgm:pt modelId="{867CD2A4-417C-483E-A8E9-FBFA025CE1CE}" type="pres">
      <dgm:prSet presAssocID="{434A4C41-80AA-4863-9549-73DDF9B0EC66}" presName="connTx" presStyleLbl="parChTrans1D2" presStyleIdx="0" presStyleCnt="2"/>
      <dgm:spPr/>
      <dgm:t>
        <a:bodyPr/>
        <a:lstStyle/>
        <a:p>
          <a:endParaRPr lang="ru-RU"/>
        </a:p>
      </dgm:t>
    </dgm:pt>
    <dgm:pt modelId="{C884C000-2CDA-4CFC-BB94-2D301DBE76DD}" type="pres">
      <dgm:prSet presAssocID="{D076CE33-C889-4C3E-A597-1A21131C7C54}" presName="root2" presStyleCnt="0"/>
      <dgm:spPr/>
    </dgm:pt>
    <dgm:pt modelId="{D1079A75-3515-4EC6-8922-FD9B6518B8AC}" type="pres">
      <dgm:prSet presAssocID="{D076CE33-C889-4C3E-A597-1A21131C7C54}" presName="LevelTwoTextNode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943B718-1359-444F-83AF-167441E6DD1F}" type="pres">
      <dgm:prSet presAssocID="{D076CE33-C889-4C3E-A597-1A21131C7C54}" presName="level3hierChild" presStyleCnt="0"/>
      <dgm:spPr/>
    </dgm:pt>
    <dgm:pt modelId="{FA131A12-1515-4D2D-A73D-9C63C93DB074}" type="pres">
      <dgm:prSet presAssocID="{7D409228-A923-4EDE-9498-6B00237ED023}" presName="conn2-1" presStyleLbl="parChTrans1D2" presStyleIdx="1" presStyleCnt="2"/>
      <dgm:spPr/>
      <dgm:t>
        <a:bodyPr/>
        <a:lstStyle/>
        <a:p>
          <a:endParaRPr lang="ru-RU"/>
        </a:p>
      </dgm:t>
    </dgm:pt>
    <dgm:pt modelId="{06D5834F-8CE5-4CF1-AD48-AD7AF18C86B3}" type="pres">
      <dgm:prSet presAssocID="{7D409228-A923-4EDE-9498-6B00237ED023}" presName="connTx" presStyleLbl="parChTrans1D2" presStyleIdx="1" presStyleCnt="2"/>
      <dgm:spPr/>
      <dgm:t>
        <a:bodyPr/>
        <a:lstStyle/>
        <a:p>
          <a:endParaRPr lang="ru-RU"/>
        </a:p>
      </dgm:t>
    </dgm:pt>
    <dgm:pt modelId="{7371BAFE-6D2F-4829-ADF7-DD990C1ECF09}" type="pres">
      <dgm:prSet presAssocID="{D71329BA-214E-4A29-AA9D-ADB61E00097C}" presName="root2" presStyleCnt="0"/>
      <dgm:spPr/>
    </dgm:pt>
    <dgm:pt modelId="{2C5710B4-A9E0-42F4-84EB-6EA10318B59F}" type="pres">
      <dgm:prSet presAssocID="{D71329BA-214E-4A29-AA9D-ADB61E00097C}" presName="LevelTwoTextNode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207D59C-7719-437A-8D39-DB89C4812DB1}" type="pres">
      <dgm:prSet presAssocID="{D71329BA-214E-4A29-AA9D-ADB61E00097C}" presName="level3hierChild" presStyleCnt="0"/>
      <dgm:spPr/>
    </dgm:pt>
  </dgm:ptLst>
  <dgm:cxnLst>
    <dgm:cxn modelId="{4A124AC7-6445-4244-9C7E-C5126C9DFA0D}" srcId="{56A402B1-C04D-46B2-B216-E7B83ADE2B9D}" destId="{FB91BBA2-AA48-4D9F-A2A6-471DB354573D}" srcOrd="0" destOrd="0" parTransId="{187115F1-31E4-43B0-974C-32865A20EDA8}" sibTransId="{D00A3C03-B8F4-472E-A8F9-35A9E10C9A21}"/>
    <dgm:cxn modelId="{CDA74B8B-C7EA-44F7-B118-216BC2C289EE}" type="presOf" srcId="{7D409228-A923-4EDE-9498-6B00237ED023}" destId="{FA131A12-1515-4D2D-A73D-9C63C93DB074}" srcOrd="0" destOrd="0" presId="urn:microsoft.com/office/officeart/2005/8/layout/hierarchy2"/>
    <dgm:cxn modelId="{9F40E61F-2806-458D-9232-B92B82E784A1}" srcId="{FB91BBA2-AA48-4D9F-A2A6-471DB354573D}" destId="{D076CE33-C889-4C3E-A597-1A21131C7C54}" srcOrd="0" destOrd="0" parTransId="{434A4C41-80AA-4863-9549-73DDF9B0EC66}" sibTransId="{A4FC9945-EB02-42F8-948D-E277562FC1C9}"/>
    <dgm:cxn modelId="{A40ACCED-9CD9-4859-9046-1978986205AD}" srcId="{FB91BBA2-AA48-4D9F-A2A6-471DB354573D}" destId="{D71329BA-214E-4A29-AA9D-ADB61E00097C}" srcOrd="1" destOrd="0" parTransId="{7D409228-A923-4EDE-9498-6B00237ED023}" sibTransId="{25885BDA-511C-4FE6-A0E8-64F7666AEC0B}"/>
    <dgm:cxn modelId="{5879D5EE-8DF6-4B25-BC14-4551DD25D7FE}" type="presOf" srcId="{434A4C41-80AA-4863-9549-73DDF9B0EC66}" destId="{E58AD12E-A2DD-4BA1-9979-5FDBCDFF6195}" srcOrd="0" destOrd="0" presId="urn:microsoft.com/office/officeart/2005/8/layout/hierarchy2"/>
    <dgm:cxn modelId="{C998FC41-F66D-4F16-B836-699DAD9C0696}" type="presOf" srcId="{D71329BA-214E-4A29-AA9D-ADB61E00097C}" destId="{2C5710B4-A9E0-42F4-84EB-6EA10318B59F}" srcOrd="0" destOrd="0" presId="urn:microsoft.com/office/officeart/2005/8/layout/hierarchy2"/>
    <dgm:cxn modelId="{4E3383C0-66EC-403F-9356-4A0645D71CC7}" type="presOf" srcId="{56A402B1-C04D-46B2-B216-E7B83ADE2B9D}" destId="{DB31D2F9-FEEF-4D6B-A206-11192278CFE2}" srcOrd="0" destOrd="0" presId="urn:microsoft.com/office/officeart/2005/8/layout/hierarchy2"/>
    <dgm:cxn modelId="{0BAFBE5F-2257-4220-A545-AC5A7FE40070}" type="presOf" srcId="{FB91BBA2-AA48-4D9F-A2A6-471DB354573D}" destId="{C01B1B87-E602-4564-8D39-9E8199430F9B}" srcOrd="0" destOrd="0" presId="urn:microsoft.com/office/officeart/2005/8/layout/hierarchy2"/>
    <dgm:cxn modelId="{AE0ABE55-B6BE-4349-83D9-7B5AB10B0FA7}" type="presOf" srcId="{D076CE33-C889-4C3E-A597-1A21131C7C54}" destId="{D1079A75-3515-4EC6-8922-FD9B6518B8AC}" srcOrd="0" destOrd="0" presId="urn:microsoft.com/office/officeart/2005/8/layout/hierarchy2"/>
    <dgm:cxn modelId="{12B4A14F-33AC-4F2B-B896-38FF9A741654}" type="presOf" srcId="{7D409228-A923-4EDE-9498-6B00237ED023}" destId="{06D5834F-8CE5-4CF1-AD48-AD7AF18C86B3}" srcOrd="1" destOrd="0" presId="urn:microsoft.com/office/officeart/2005/8/layout/hierarchy2"/>
    <dgm:cxn modelId="{AC4E7A8F-4492-457D-BE26-FDD77DA4712F}" type="presOf" srcId="{434A4C41-80AA-4863-9549-73DDF9B0EC66}" destId="{867CD2A4-417C-483E-A8E9-FBFA025CE1CE}" srcOrd="1" destOrd="0" presId="urn:microsoft.com/office/officeart/2005/8/layout/hierarchy2"/>
    <dgm:cxn modelId="{31FB2864-3D2F-4FBC-87C9-9FFB0B9ECADA}" type="presParOf" srcId="{DB31D2F9-FEEF-4D6B-A206-11192278CFE2}" destId="{62F8E343-8683-49F4-87B5-55B66DE75A72}" srcOrd="0" destOrd="0" presId="urn:microsoft.com/office/officeart/2005/8/layout/hierarchy2"/>
    <dgm:cxn modelId="{89B0E660-421E-4636-BB05-B1503B2ED259}" type="presParOf" srcId="{62F8E343-8683-49F4-87B5-55B66DE75A72}" destId="{C01B1B87-E602-4564-8D39-9E8199430F9B}" srcOrd="0" destOrd="0" presId="urn:microsoft.com/office/officeart/2005/8/layout/hierarchy2"/>
    <dgm:cxn modelId="{E52D222B-5159-43BC-9BD6-11FF786A6226}" type="presParOf" srcId="{62F8E343-8683-49F4-87B5-55B66DE75A72}" destId="{C76E22DE-7375-465F-8CC9-F14317C2BFDD}" srcOrd="1" destOrd="0" presId="urn:microsoft.com/office/officeart/2005/8/layout/hierarchy2"/>
    <dgm:cxn modelId="{0DE26CD1-A3E4-4847-A061-54AF3655C151}" type="presParOf" srcId="{C76E22DE-7375-465F-8CC9-F14317C2BFDD}" destId="{E58AD12E-A2DD-4BA1-9979-5FDBCDFF6195}" srcOrd="0" destOrd="0" presId="urn:microsoft.com/office/officeart/2005/8/layout/hierarchy2"/>
    <dgm:cxn modelId="{D3834AA0-C174-4591-B90A-4CE16164BA54}" type="presParOf" srcId="{E58AD12E-A2DD-4BA1-9979-5FDBCDFF6195}" destId="{867CD2A4-417C-483E-A8E9-FBFA025CE1CE}" srcOrd="0" destOrd="0" presId="urn:microsoft.com/office/officeart/2005/8/layout/hierarchy2"/>
    <dgm:cxn modelId="{7527DCB3-155E-4445-97A9-4015D458F1C4}" type="presParOf" srcId="{C76E22DE-7375-465F-8CC9-F14317C2BFDD}" destId="{C884C000-2CDA-4CFC-BB94-2D301DBE76DD}" srcOrd="1" destOrd="0" presId="urn:microsoft.com/office/officeart/2005/8/layout/hierarchy2"/>
    <dgm:cxn modelId="{CC1AC65E-CDA4-423D-A505-00A4C6B04719}" type="presParOf" srcId="{C884C000-2CDA-4CFC-BB94-2D301DBE76DD}" destId="{D1079A75-3515-4EC6-8922-FD9B6518B8AC}" srcOrd="0" destOrd="0" presId="urn:microsoft.com/office/officeart/2005/8/layout/hierarchy2"/>
    <dgm:cxn modelId="{52F45BAC-D6A1-4B13-83A2-A84061F66296}" type="presParOf" srcId="{C884C000-2CDA-4CFC-BB94-2D301DBE76DD}" destId="{6943B718-1359-444F-83AF-167441E6DD1F}" srcOrd="1" destOrd="0" presId="urn:microsoft.com/office/officeart/2005/8/layout/hierarchy2"/>
    <dgm:cxn modelId="{102CB65D-78D1-4713-8C6F-AAC5D97E690D}" type="presParOf" srcId="{C76E22DE-7375-465F-8CC9-F14317C2BFDD}" destId="{FA131A12-1515-4D2D-A73D-9C63C93DB074}" srcOrd="2" destOrd="0" presId="urn:microsoft.com/office/officeart/2005/8/layout/hierarchy2"/>
    <dgm:cxn modelId="{A95A11B5-3480-4A5E-A630-176AB768DAE7}" type="presParOf" srcId="{FA131A12-1515-4D2D-A73D-9C63C93DB074}" destId="{06D5834F-8CE5-4CF1-AD48-AD7AF18C86B3}" srcOrd="0" destOrd="0" presId="urn:microsoft.com/office/officeart/2005/8/layout/hierarchy2"/>
    <dgm:cxn modelId="{BCA13588-8F72-4606-BC39-D9D4DE31F4EA}" type="presParOf" srcId="{C76E22DE-7375-465F-8CC9-F14317C2BFDD}" destId="{7371BAFE-6D2F-4829-ADF7-DD990C1ECF09}" srcOrd="3" destOrd="0" presId="urn:microsoft.com/office/officeart/2005/8/layout/hierarchy2"/>
    <dgm:cxn modelId="{18F37DF7-F652-4D83-98CD-CDB42530BDAA}" type="presParOf" srcId="{7371BAFE-6D2F-4829-ADF7-DD990C1ECF09}" destId="{2C5710B4-A9E0-42F4-84EB-6EA10318B59F}" srcOrd="0" destOrd="0" presId="urn:microsoft.com/office/officeart/2005/8/layout/hierarchy2"/>
    <dgm:cxn modelId="{44D3AA96-3878-4B67-BFA8-FB54EFB09DB1}" type="presParOf" srcId="{7371BAFE-6D2F-4829-ADF7-DD990C1ECF09}" destId="{0207D59C-7719-437A-8D39-DB89C4812DB1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E05582B-36DA-48FC-99B9-23909E559408}" type="doc">
      <dgm:prSet loTypeId="urn:microsoft.com/office/officeart/2005/8/layout/hierarchy1" loCatId="hierarchy" qsTypeId="urn:microsoft.com/office/officeart/2005/8/quickstyle/simple1#2" qsCatId="simple" csTypeId="urn:microsoft.com/office/officeart/2005/8/colors/accent1_2#2" csCatId="accent1" phldr="1"/>
      <dgm:spPr/>
      <dgm:t>
        <a:bodyPr/>
        <a:lstStyle/>
        <a:p>
          <a:endParaRPr lang="ru-RU"/>
        </a:p>
      </dgm:t>
    </dgm:pt>
    <dgm:pt modelId="{246AA736-BF79-4C1B-9D1A-D2FDC4E454D8}">
      <dgm:prSet phldrT="[Текст]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 smtClean="0"/>
            <a:t>Истоки </a:t>
          </a:r>
          <a:r>
            <a:rPr lang="ru-RU" dirty="0" err="1" smtClean="0"/>
            <a:t>психодидактики</a:t>
          </a:r>
          <a:endParaRPr lang="ru-RU" dirty="0" smtClean="0"/>
        </a:p>
        <a:p>
          <a:pPr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dirty="0"/>
        </a:p>
      </dgm:t>
    </dgm:pt>
    <dgm:pt modelId="{4DFA8A48-9840-4670-B4E5-C2179E52782B}" type="parTrans" cxnId="{EF37480C-213E-4348-8A6F-0EFA6B4A5031}">
      <dgm:prSet/>
      <dgm:spPr/>
      <dgm:t>
        <a:bodyPr/>
        <a:lstStyle/>
        <a:p>
          <a:endParaRPr lang="ru-RU"/>
        </a:p>
      </dgm:t>
    </dgm:pt>
    <dgm:pt modelId="{09ED730F-870D-4BA4-8A2C-F240ADD3D17A}" type="sibTrans" cxnId="{EF37480C-213E-4348-8A6F-0EFA6B4A5031}">
      <dgm:prSet/>
      <dgm:spPr/>
      <dgm:t>
        <a:bodyPr/>
        <a:lstStyle/>
        <a:p>
          <a:endParaRPr lang="ru-RU"/>
        </a:p>
      </dgm:t>
    </dgm:pt>
    <dgm:pt modelId="{A3438988-2F03-4A5D-A640-F55E3D9A0ADD}">
      <dgm:prSet phldrT="[Текст]"/>
      <dgm:spPr/>
      <dgm:t>
        <a:bodyPr/>
        <a:lstStyle/>
        <a:p>
          <a:r>
            <a:rPr lang="ru-RU" dirty="0" smtClean="0"/>
            <a:t>Педагогика</a:t>
          </a:r>
          <a:endParaRPr lang="ru-RU" dirty="0"/>
        </a:p>
      </dgm:t>
    </dgm:pt>
    <dgm:pt modelId="{6B18FB74-80E5-4C98-A96B-569855779CF4}" type="parTrans" cxnId="{DF1DDB35-82BE-4A3F-A620-C6EC36B4590D}">
      <dgm:prSet/>
      <dgm:spPr/>
      <dgm:t>
        <a:bodyPr/>
        <a:lstStyle/>
        <a:p>
          <a:endParaRPr lang="ru-RU"/>
        </a:p>
      </dgm:t>
    </dgm:pt>
    <dgm:pt modelId="{06844F79-6D00-4226-9951-426ECF8F5DDD}" type="sibTrans" cxnId="{DF1DDB35-82BE-4A3F-A620-C6EC36B4590D}">
      <dgm:prSet/>
      <dgm:spPr/>
      <dgm:t>
        <a:bodyPr/>
        <a:lstStyle/>
        <a:p>
          <a:endParaRPr lang="ru-RU"/>
        </a:p>
      </dgm:t>
    </dgm:pt>
    <dgm:pt modelId="{6B8D58EF-280D-4593-BD6A-04CFA18A7710}">
      <dgm:prSet phldrT="[Текст]"/>
      <dgm:spPr/>
      <dgm:t>
        <a:bodyPr/>
        <a:lstStyle/>
        <a:p>
          <a:r>
            <a:rPr lang="ru-RU" dirty="0" smtClean="0"/>
            <a:t>Теория обучения</a:t>
          </a:r>
          <a:endParaRPr lang="ru-RU" dirty="0"/>
        </a:p>
      </dgm:t>
    </dgm:pt>
    <dgm:pt modelId="{7B2C8FD4-F365-460F-9281-2E57508B0222}" type="parTrans" cxnId="{2D18722A-5973-481D-A5D2-492B3366B7BB}">
      <dgm:prSet/>
      <dgm:spPr/>
      <dgm:t>
        <a:bodyPr/>
        <a:lstStyle/>
        <a:p>
          <a:endParaRPr lang="ru-RU"/>
        </a:p>
      </dgm:t>
    </dgm:pt>
    <dgm:pt modelId="{CC660977-A6E8-42B1-8A54-F53BE9294A7E}" type="sibTrans" cxnId="{2D18722A-5973-481D-A5D2-492B3366B7BB}">
      <dgm:prSet/>
      <dgm:spPr/>
      <dgm:t>
        <a:bodyPr/>
        <a:lstStyle/>
        <a:p>
          <a:endParaRPr lang="ru-RU"/>
        </a:p>
      </dgm:t>
    </dgm:pt>
    <dgm:pt modelId="{82AAB8D4-C629-48C7-8D14-AD09BD23B2A4}">
      <dgm:prSet phldrT="[Текст]"/>
      <dgm:spPr/>
      <dgm:t>
        <a:bodyPr/>
        <a:lstStyle/>
        <a:p>
          <a:r>
            <a:rPr lang="ru-RU" dirty="0" smtClean="0"/>
            <a:t>Теория воспитания</a:t>
          </a:r>
          <a:endParaRPr lang="ru-RU" dirty="0"/>
        </a:p>
      </dgm:t>
    </dgm:pt>
    <dgm:pt modelId="{8117E009-FF3C-4AFA-BF3E-3B0B57F99FE1}" type="parTrans" cxnId="{0544D9F4-6A5E-499F-8128-8B0D1A137A42}">
      <dgm:prSet/>
      <dgm:spPr/>
      <dgm:t>
        <a:bodyPr/>
        <a:lstStyle/>
        <a:p>
          <a:endParaRPr lang="ru-RU"/>
        </a:p>
      </dgm:t>
    </dgm:pt>
    <dgm:pt modelId="{A6AA4B96-5881-4AEB-8593-3FD0BD12933E}" type="sibTrans" cxnId="{0544D9F4-6A5E-499F-8128-8B0D1A137A42}">
      <dgm:prSet/>
      <dgm:spPr/>
      <dgm:t>
        <a:bodyPr/>
        <a:lstStyle/>
        <a:p>
          <a:endParaRPr lang="ru-RU"/>
        </a:p>
      </dgm:t>
    </dgm:pt>
    <dgm:pt modelId="{0DF4408C-89C8-4112-92AB-55F9A4A087ED}">
      <dgm:prSet phldrT="[Текст]"/>
      <dgm:spPr/>
      <dgm:t>
        <a:bodyPr/>
        <a:lstStyle/>
        <a:p>
          <a:r>
            <a:rPr lang="ru-RU" dirty="0" smtClean="0"/>
            <a:t>Методологические подходы к обучению</a:t>
          </a:r>
          <a:endParaRPr lang="ru-RU" dirty="0"/>
        </a:p>
      </dgm:t>
    </dgm:pt>
    <dgm:pt modelId="{43874B49-2E99-4013-8F01-0AF400EC6A70}" type="parTrans" cxnId="{40C41A6C-FB8B-42CE-9D9B-4BA9B8BB20D6}">
      <dgm:prSet/>
      <dgm:spPr/>
      <dgm:t>
        <a:bodyPr/>
        <a:lstStyle/>
        <a:p>
          <a:endParaRPr lang="ru-RU"/>
        </a:p>
      </dgm:t>
    </dgm:pt>
    <dgm:pt modelId="{8B791A98-4FF5-43C9-BD7E-1695641D714F}" type="sibTrans" cxnId="{40C41A6C-FB8B-42CE-9D9B-4BA9B8BB20D6}">
      <dgm:prSet/>
      <dgm:spPr/>
      <dgm:t>
        <a:bodyPr/>
        <a:lstStyle/>
        <a:p>
          <a:endParaRPr lang="ru-RU"/>
        </a:p>
      </dgm:t>
    </dgm:pt>
    <dgm:pt modelId="{3C17EDFD-20D7-4EAB-876F-3FC0B941A57C}" type="pres">
      <dgm:prSet presAssocID="{CE05582B-36DA-48FC-99B9-23909E559408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C5DDF703-E57D-4754-9C25-32BD155F37BF}" type="pres">
      <dgm:prSet presAssocID="{246AA736-BF79-4C1B-9D1A-D2FDC4E454D8}" presName="hierRoot1" presStyleCnt="0"/>
      <dgm:spPr/>
    </dgm:pt>
    <dgm:pt modelId="{755980AB-3E58-4172-BFDD-767CE1B86C66}" type="pres">
      <dgm:prSet presAssocID="{246AA736-BF79-4C1B-9D1A-D2FDC4E454D8}" presName="composite" presStyleCnt="0"/>
      <dgm:spPr/>
    </dgm:pt>
    <dgm:pt modelId="{55E7B6D8-84EA-404E-9988-B7F2D7B04B36}" type="pres">
      <dgm:prSet presAssocID="{246AA736-BF79-4C1B-9D1A-D2FDC4E454D8}" presName="background" presStyleLbl="node0" presStyleIdx="0" presStyleCnt="1"/>
      <dgm:spPr/>
    </dgm:pt>
    <dgm:pt modelId="{A3D7EFA4-99BC-4A37-9D9D-F91A9C07D219}" type="pres">
      <dgm:prSet presAssocID="{246AA736-BF79-4C1B-9D1A-D2FDC4E454D8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40F6119-9BBF-4331-A1FF-8FDC25AE6AF2}" type="pres">
      <dgm:prSet presAssocID="{246AA736-BF79-4C1B-9D1A-D2FDC4E454D8}" presName="hierChild2" presStyleCnt="0"/>
      <dgm:spPr/>
    </dgm:pt>
    <dgm:pt modelId="{56CD06D7-E48D-4DC8-B800-5E8A4C60A3A6}" type="pres">
      <dgm:prSet presAssocID="{6B18FB74-80E5-4C98-A96B-569855779CF4}" presName="Name10" presStyleLbl="parChTrans1D2" presStyleIdx="0" presStyleCnt="2"/>
      <dgm:spPr/>
      <dgm:t>
        <a:bodyPr/>
        <a:lstStyle/>
        <a:p>
          <a:endParaRPr lang="ru-RU"/>
        </a:p>
      </dgm:t>
    </dgm:pt>
    <dgm:pt modelId="{9992601A-9C7A-416F-B9BB-79E0B0CD30B9}" type="pres">
      <dgm:prSet presAssocID="{A3438988-2F03-4A5D-A640-F55E3D9A0ADD}" presName="hierRoot2" presStyleCnt="0"/>
      <dgm:spPr/>
    </dgm:pt>
    <dgm:pt modelId="{B5002AF9-C47B-46CF-9831-0AE0F49F562D}" type="pres">
      <dgm:prSet presAssocID="{A3438988-2F03-4A5D-A640-F55E3D9A0ADD}" presName="composite2" presStyleCnt="0"/>
      <dgm:spPr/>
    </dgm:pt>
    <dgm:pt modelId="{23E3CD76-EBF0-4D19-876F-61FEED0894C8}" type="pres">
      <dgm:prSet presAssocID="{A3438988-2F03-4A5D-A640-F55E3D9A0ADD}" presName="background2" presStyleLbl="node2" presStyleIdx="0" presStyleCnt="2"/>
      <dgm:spPr/>
    </dgm:pt>
    <dgm:pt modelId="{E4A70CF1-ABCC-4518-85E7-06B0C251099E}" type="pres">
      <dgm:prSet presAssocID="{A3438988-2F03-4A5D-A640-F55E3D9A0ADD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E62185A-44BE-4F51-82F9-0D010CE50836}" type="pres">
      <dgm:prSet presAssocID="{A3438988-2F03-4A5D-A640-F55E3D9A0ADD}" presName="hierChild3" presStyleCnt="0"/>
      <dgm:spPr/>
    </dgm:pt>
    <dgm:pt modelId="{481BEC27-517D-43EE-BD8E-73204698B3EB}" type="pres">
      <dgm:prSet presAssocID="{7B2C8FD4-F365-460F-9281-2E57508B0222}" presName="Name17" presStyleLbl="parChTrans1D3" presStyleIdx="0" presStyleCnt="2"/>
      <dgm:spPr/>
      <dgm:t>
        <a:bodyPr/>
        <a:lstStyle/>
        <a:p>
          <a:endParaRPr lang="ru-RU"/>
        </a:p>
      </dgm:t>
    </dgm:pt>
    <dgm:pt modelId="{D363E719-0739-4574-A017-BE5B39F455B2}" type="pres">
      <dgm:prSet presAssocID="{6B8D58EF-280D-4593-BD6A-04CFA18A7710}" presName="hierRoot3" presStyleCnt="0"/>
      <dgm:spPr/>
    </dgm:pt>
    <dgm:pt modelId="{86FC4B38-0F31-4979-BCFB-79EE25D68CA1}" type="pres">
      <dgm:prSet presAssocID="{6B8D58EF-280D-4593-BD6A-04CFA18A7710}" presName="composite3" presStyleCnt="0"/>
      <dgm:spPr/>
    </dgm:pt>
    <dgm:pt modelId="{B62E75AD-4FF3-4862-A368-479C2B0D806B}" type="pres">
      <dgm:prSet presAssocID="{6B8D58EF-280D-4593-BD6A-04CFA18A7710}" presName="background3" presStyleLbl="node3" presStyleIdx="0" presStyleCnt="2"/>
      <dgm:spPr/>
    </dgm:pt>
    <dgm:pt modelId="{D732A1EE-9800-4A87-8718-72E572A88D79}" type="pres">
      <dgm:prSet presAssocID="{6B8D58EF-280D-4593-BD6A-04CFA18A7710}" presName="text3" presStyleLbl="fgAcc3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A2820CB-4A1F-4D5F-898F-6A533D0D8081}" type="pres">
      <dgm:prSet presAssocID="{6B8D58EF-280D-4593-BD6A-04CFA18A7710}" presName="hierChild4" presStyleCnt="0"/>
      <dgm:spPr/>
    </dgm:pt>
    <dgm:pt modelId="{DAFC32B8-1A26-4FB7-8EBF-E77F1C1A0F74}" type="pres">
      <dgm:prSet presAssocID="{8117E009-FF3C-4AFA-BF3E-3B0B57F99FE1}" presName="Name17" presStyleLbl="parChTrans1D3" presStyleIdx="1" presStyleCnt="2"/>
      <dgm:spPr/>
      <dgm:t>
        <a:bodyPr/>
        <a:lstStyle/>
        <a:p>
          <a:endParaRPr lang="ru-RU"/>
        </a:p>
      </dgm:t>
    </dgm:pt>
    <dgm:pt modelId="{93D99E9F-9CB4-4FEC-AD5F-693C298C542D}" type="pres">
      <dgm:prSet presAssocID="{82AAB8D4-C629-48C7-8D14-AD09BD23B2A4}" presName="hierRoot3" presStyleCnt="0"/>
      <dgm:spPr/>
    </dgm:pt>
    <dgm:pt modelId="{DB91B7CF-202C-4FBB-84F8-581F14536E59}" type="pres">
      <dgm:prSet presAssocID="{82AAB8D4-C629-48C7-8D14-AD09BD23B2A4}" presName="composite3" presStyleCnt="0"/>
      <dgm:spPr/>
    </dgm:pt>
    <dgm:pt modelId="{05F5E8FE-C1D6-40B5-8EAB-121A50F60B3A}" type="pres">
      <dgm:prSet presAssocID="{82AAB8D4-C629-48C7-8D14-AD09BD23B2A4}" presName="background3" presStyleLbl="node3" presStyleIdx="1" presStyleCnt="2"/>
      <dgm:spPr/>
    </dgm:pt>
    <dgm:pt modelId="{A5B01BFF-7B4C-4389-B516-5EC849B9E799}" type="pres">
      <dgm:prSet presAssocID="{82AAB8D4-C629-48C7-8D14-AD09BD23B2A4}" presName="text3" presStyleLbl="fgAcc3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0A059D1-D70B-4A60-8398-8ABEDB286981}" type="pres">
      <dgm:prSet presAssocID="{82AAB8D4-C629-48C7-8D14-AD09BD23B2A4}" presName="hierChild4" presStyleCnt="0"/>
      <dgm:spPr/>
    </dgm:pt>
    <dgm:pt modelId="{9180F6AE-1360-42EB-9D26-FBBEC706BF41}" type="pres">
      <dgm:prSet presAssocID="{43874B49-2E99-4013-8F01-0AF400EC6A70}" presName="Name10" presStyleLbl="parChTrans1D2" presStyleIdx="1" presStyleCnt="2"/>
      <dgm:spPr/>
      <dgm:t>
        <a:bodyPr/>
        <a:lstStyle/>
        <a:p>
          <a:endParaRPr lang="ru-RU"/>
        </a:p>
      </dgm:t>
    </dgm:pt>
    <dgm:pt modelId="{F1279A3C-313D-47D6-B9F1-CF24D3AA00CF}" type="pres">
      <dgm:prSet presAssocID="{0DF4408C-89C8-4112-92AB-55F9A4A087ED}" presName="hierRoot2" presStyleCnt="0"/>
      <dgm:spPr/>
    </dgm:pt>
    <dgm:pt modelId="{7CF9BDA8-7359-40C9-8203-9D72686C9BBC}" type="pres">
      <dgm:prSet presAssocID="{0DF4408C-89C8-4112-92AB-55F9A4A087ED}" presName="composite2" presStyleCnt="0"/>
      <dgm:spPr/>
    </dgm:pt>
    <dgm:pt modelId="{6FC0134A-FA7A-403D-B5F7-0CCC2674141B}" type="pres">
      <dgm:prSet presAssocID="{0DF4408C-89C8-4112-92AB-55F9A4A087ED}" presName="background2" presStyleLbl="node2" presStyleIdx="1" presStyleCnt="2"/>
      <dgm:spPr/>
    </dgm:pt>
    <dgm:pt modelId="{C54DCA22-7545-4061-BC12-6E54CF039FA2}" type="pres">
      <dgm:prSet presAssocID="{0DF4408C-89C8-4112-92AB-55F9A4A087ED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071FABB-40BC-4B2F-81C2-54ABF763E297}" type="pres">
      <dgm:prSet presAssocID="{0DF4408C-89C8-4112-92AB-55F9A4A087ED}" presName="hierChild3" presStyleCnt="0"/>
      <dgm:spPr/>
    </dgm:pt>
  </dgm:ptLst>
  <dgm:cxnLst>
    <dgm:cxn modelId="{9045D5E7-6AED-4912-A0A1-8BEE2AFACF15}" type="presOf" srcId="{6B18FB74-80E5-4C98-A96B-569855779CF4}" destId="{56CD06D7-E48D-4DC8-B800-5E8A4C60A3A6}" srcOrd="0" destOrd="0" presId="urn:microsoft.com/office/officeart/2005/8/layout/hierarchy1"/>
    <dgm:cxn modelId="{D1BE7724-9BC9-4127-AA95-0D99762C67AC}" type="presOf" srcId="{43874B49-2E99-4013-8F01-0AF400EC6A70}" destId="{9180F6AE-1360-42EB-9D26-FBBEC706BF41}" srcOrd="0" destOrd="0" presId="urn:microsoft.com/office/officeart/2005/8/layout/hierarchy1"/>
    <dgm:cxn modelId="{DF1DDB35-82BE-4A3F-A620-C6EC36B4590D}" srcId="{246AA736-BF79-4C1B-9D1A-D2FDC4E454D8}" destId="{A3438988-2F03-4A5D-A640-F55E3D9A0ADD}" srcOrd="0" destOrd="0" parTransId="{6B18FB74-80E5-4C98-A96B-569855779CF4}" sibTransId="{06844F79-6D00-4226-9951-426ECF8F5DDD}"/>
    <dgm:cxn modelId="{8558F662-B848-4729-86BB-CF7F6E180349}" type="presOf" srcId="{8117E009-FF3C-4AFA-BF3E-3B0B57F99FE1}" destId="{DAFC32B8-1A26-4FB7-8EBF-E77F1C1A0F74}" srcOrd="0" destOrd="0" presId="urn:microsoft.com/office/officeart/2005/8/layout/hierarchy1"/>
    <dgm:cxn modelId="{1D539935-7116-4741-9420-FDBB0AFF0E93}" type="presOf" srcId="{82AAB8D4-C629-48C7-8D14-AD09BD23B2A4}" destId="{A5B01BFF-7B4C-4389-B516-5EC849B9E799}" srcOrd="0" destOrd="0" presId="urn:microsoft.com/office/officeart/2005/8/layout/hierarchy1"/>
    <dgm:cxn modelId="{51A19619-0327-443D-BFC7-F47D437B2B8D}" type="presOf" srcId="{246AA736-BF79-4C1B-9D1A-D2FDC4E454D8}" destId="{A3D7EFA4-99BC-4A37-9D9D-F91A9C07D219}" srcOrd="0" destOrd="0" presId="urn:microsoft.com/office/officeart/2005/8/layout/hierarchy1"/>
    <dgm:cxn modelId="{2D18722A-5973-481D-A5D2-492B3366B7BB}" srcId="{A3438988-2F03-4A5D-A640-F55E3D9A0ADD}" destId="{6B8D58EF-280D-4593-BD6A-04CFA18A7710}" srcOrd="0" destOrd="0" parTransId="{7B2C8FD4-F365-460F-9281-2E57508B0222}" sibTransId="{CC660977-A6E8-42B1-8A54-F53BE9294A7E}"/>
    <dgm:cxn modelId="{BBE9AC9E-BB2A-45C4-9CE4-D7C9D621B6B5}" type="presOf" srcId="{7B2C8FD4-F365-460F-9281-2E57508B0222}" destId="{481BEC27-517D-43EE-BD8E-73204698B3EB}" srcOrd="0" destOrd="0" presId="urn:microsoft.com/office/officeart/2005/8/layout/hierarchy1"/>
    <dgm:cxn modelId="{EF37480C-213E-4348-8A6F-0EFA6B4A5031}" srcId="{CE05582B-36DA-48FC-99B9-23909E559408}" destId="{246AA736-BF79-4C1B-9D1A-D2FDC4E454D8}" srcOrd="0" destOrd="0" parTransId="{4DFA8A48-9840-4670-B4E5-C2179E52782B}" sibTransId="{09ED730F-870D-4BA4-8A2C-F240ADD3D17A}"/>
    <dgm:cxn modelId="{C57A3A19-326F-4A54-A800-1B6C560D7ACC}" type="presOf" srcId="{0DF4408C-89C8-4112-92AB-55F9A4A087ED}" destId="{C54DCA22-7545-4061-BC12-6E54CF039FA2}" srcOrd="0" destOrd="0" presId="urn:microsoft.com/office/officeart/2005/8/layout/hierarchy1"/>
    <dgm:cxn modelId="{40C41A6C-FB8B-42CE-9D9B-4BA9B8BB20D6}" srcId="{246AA736-BF79-4C1B-9D1A-D2FDC4E454D8}" destId="{0DF4408C-89C8-4112-92AB-55F9A4A087ED}" srcOrd="1" destOrd="0" parTransId="{43874B49-2E99-4013-8F01-0AF400EC6A70}" sibTransId="{8B791A98-4FF5-43C9-BD7E-1695641D714F}"/>
    <dgm:cxn modelId="{A6F5271A-EA09-43E6-9E2F-6932C5DE664D}" type="presOf" srcId="{6B8D58EF-280D-4593-BD6A-04CFA18A7710}" destId="{D732A1EE-9800-4A87-8718-72E572A88D79}" srcOrd="0" destOrd="0" presId="urn:microsoft.com/office/officeart/2005/8/layout/hierarchy1"/>
    <dgm:cxn modelId="{C7A1233E-2C58-4492-BE17-3D2E50B56B3E}" type="presOf" srcId="{A3438988-2F03-4A5D-A640-F55E3D9A0ADD}" destId="{E4A70CF1-ABCC-4518-85E7-06B0C251099E}" srcOrd="0" destOrd="0" presId="urn:microsoft.com/office/officeart/2005/8/layout/hierarchy1"/>
    <dgm:cxn modelId="{00D9B385-35CD-4EEC-AFAA-3F7E43BEBC8E}" type="presOf" srcId="{CE05582B-36DA-48FC-99B9-23909E559408}" destId="{3C17EDFD-20D7-4EAB-876F-3FC0B941A57C}" srcOrd="0" destOrd="0" presId="urn:microsoft.com/office/officeart/2005/8/layout/hierarchy1"/>
    <dgm:cxn modelId="{0544D9F4-6A5E-499F-8128-8B0D1A137A42}" srcId="{A3438988-2F03-4A5D-A640-F55E3D9A0ADD}" destId="{82AAB8D4-C629-48C7-8D14-AD09BD23B2A4}" srcOrd="1" destOrd="0" parTransId="{8117E009-FF3C-4AFA-BF3E-3B0B57F99FE1}" sibTransId="{A6AA4B96-5881-4AEB-8593-3FD0BD12933E}"/>
    <dgm:cxn modelId="{70015CC9-F613-4AA0-B009-BCBEEBF77D6C}" type="presParOf" srcId="{3C17EDFD-20D7-4EAB-876F-3FC0B941A57C}" destId="{C5DDF703-E57D-4754-9C25-32BD155F37BF}" srcOrd="0" destOrd="0" presId="urn:microsoft.com/office/officeart/2005/8/layout/hierarchy1"/>
    <dgm:cxn modelId="{BF1CDA21-006B-4277-A8A8-85FB5C1850A9}" type="presParOf" srcId="{C5DDF703-E57D-4754-9C25-32BD155F37BF}" destId="{755980AB-3E58-4172-BFDD-767CE1B86C66}" srcOrd="0" destOrd="0" presId="urn:microsoft.com/office/officeart/2005/8/layout/hierarchy1"/>
    <dgm:cxn modelId="{6FA4114A-163E-48C0-8270-30066AB59BA9}" type="presParOf" srcId="{755980AB-3E58-4172-BFDD-767CE1B86C66}" destId="{55E7B6D8-84EA-404E-9988-B7F2D7B04B36}" srcOrd="0" destOrd="0" presId="urn:microsoft.com/office/officeart/2005/8/layout/hierarchy1"/>
    <dgm:cxn modelId="{E82788CE-78B3-4A29-B240-278FA9C5A6E5}" type="presParOf" srcId="{755980AB-3E58-4172-BFDD-767CE1B86C66}" destId="{A3D7EFA4-99BC-4A37-9D9D-F91A9C07D219}" srcOrd="1" destOrd="0" presId="urn:microsoft.com/office/officeart/2005/8/layout/hierarchy1"/>
    <dgm:cxn modelId="{2F03679D-5620-47A4-92E7-EAF4696EEF96}" type="presParOf" srcId="{C5DDF703-E57D-4754-9C25-32BD155F37BF}" destId="{440F6119-9BBF-4331-A1FF-8FDC25AE6AF2}" srcOrd="1" destOrd="0" presId="urn:microsoft.com/office/officeart/2005/8/layout/hierarchy1"/>
    <dgm:cxn modelId="{649117BC-2911-4361-BF0B-8C62694A3E3F}" type="presParOf" srcId="{440F6119-9BBF-4331-A1FF-8FDC25AE6AF2}" destId="{56CD06D7-E48D-4DC8-B800-5E8A4C60A3A6}" srcOrd="0" destOrd="0" presId="urn:microsoft.com/office/officeart/2005/8/layout/hierarchy1"/>
    <dgm:cxn modelId="{30AF6DE6-1182-494E-93DA-5257D4C5AEBE}" type="presParOf" srcId="{440F6119-9BBF-4331-A1FF-8FDC25AE6AF2}" destId="{9992601A-9C7A-416F-B9BB-79E0B0CD30B9}" srcOrd="1" destOrd="0" presId="urn:microsoft.com/office/officeart/2005/8/layout/hierarchy1"/>
    <dgm:cxn modelId="{198B04F5-CE5D-4A2C-A8DD-4AF85662347D}" type="presParOf" srcId="{9992601A-9C7A-416F-B9BB-79E0B0CD30B9}" destId="{B5002AF9-C47B-46CF-9831-0AE0F49F562D}" srcOrd="0" destOrd="0" presId="urn:microsoft.com/office/officeart/2005/8/layout/hierarchy1"/>
    <dgm:cxn modelId="{7E3B699B-112A-4602-8A54-78BB1B79B6E9}" type="presParOf" srcId="{B5002AF9-C47B-46CF-9831-0AE0F49F562D}" destId="{23E3CD76-EBF0-4D19-876F-61FEED0894C8}" srcOrd="0" destOrd="0" presId="urn:microsoft.com/office/officeart/2005/8/layout/hierarchy1"/>
    <dgm:cxn modelId="{4958278A-965C-4031-8422-4408D114B382}" type="presParOf" srcId="{B5002AF9-C47B-46CF-9831-0AE0F49F562D}" destId="{E4A70CF1-ABCC-4518-85E7-06B0C251099E}" srcOrd="1" destOrd="0" presId="urn:microsoft.com/office/officeart/2005/8/layout/hierarchy1"/>
    <dgm:cxn modelId="{C01A93D5-C844-4AC3-A48C-088FE7E83579}" type="presParOf" srcId="{9992601A-9C7A-416F-B9BB-79E0B0CD30B9}" destId="{3E62185A-44BE-4F51-82F9-0D010CE50836}" srcOrd="1" destOrd="0" presId="urn:microsoft.com/office/officeart/2005/8/layout/hierarchy1"/>
    <dgm:cxn modelId="{E66D7C87-F925-4DE8-A338-1AAA112C4C3F}" type="presParOf" srcId="{3E62185A-44BE-4F51-82F9-0D010CE50836}" destId="{481BEC27-517D-43EE-BD8E-73204698B3EB}" srcOrd="0" destOrd="0" presId="urn:microsoft.com/office/officeart/2005/8/layout/hierarchy1"/>
    <dgm:cxn modelId="{D1CC0F71-B159-438A-BA80-49E64526E9A0}" type="presParOf" srcId="{3E62185A-44BE-4F51-82F9-0D010CE50836}" destId="{D363E719-0739-4574-A017-BE5B39F455B2}" srcOrd="1" destOrd="0" presId="urn:microsoft.com/office/officeart/2005/8/layout/hierarchy1"/>
    <dgm:cxn modelId="{5604EDA0-2CAA-47A2-B1AF-CA8E2CB8ECB4}" type="presParOf" srcId="{D363E719-0739-4574-A017-BE5B39F455B2}" destId="{86FC4B38-0F31-4979-BCFB-79EE25D68CA1}" srcOrd="0" destOrd="0" presId="urn:microsoft.com/office/officeart/2005/8/layout/hierarchy1"/>
    <dgm:cxn modelId="{D84BF36A-99A1-4C88-8FFF-8EBB1C52E9E2}" type="presParOf" srcId="{86FC4B38-0F31-4979-BCFB-79EE25D68CA1}" destId="{B62E75AD-4FF3-4862-A368-479C2B0D806B}" srcOrd="0" destOrd="0" presId="urn:microsoft.com/office/officeart/2005/8/layout/hierarchy1"/>
    <dgm:cxn modelId="{8FBF68B0-AAE9-4C25-A27B-795D970F8493}" type="presParOf" srcId="{86FC4B38-0F31-4979-BCFB-79EE25D68CA1}" destId="{D732A1EE-9800-4A87-8718-72E572A88D79}" srcOrd="1" destOrd="0" presId="urn:microsoft.com/office/officeart/2005/8/layout/hierarchy1"/>
    <dgm:cxn modelId="{B813D0BB-3A14-4158-B05A-D9E889F54345}" type="presParOf" srcId="{D363E719-0739-4574-A017-BE5B39F455B2}" destId="{3A2820CB-4A1F-4D5F-898F-6A533D0D8081}" srcOrd="1" destOrd="0" presId="urn:microsoft.com/office/officeart/2005/8/layout/hierarchy1"/>
    <dgm:cxn modelId="{D860CFAB-3F30-4F48-88D4-3CAF0FCF5630}" type="presParOf" srcId="{3E62185A-44BE-4F51-82F9-0D010CE50836}" destId="{DAFC32B8-1A26-4FB7-8EBF-E77F1C1A0F74}" srcOrd="2" destOrd="0" presId="urn:microsoft.com/office/officeart/2005/8/layout/hierarchy1"/>
    <dgm:cxn modelId="{0A9A78B3-2E88-418F-B010-72C9D2C66760}" type="presParOf" srcId="{3E62185A-44BE-4F51-82F9-0D010CE50836}" destId="{93D99E9F-9CB4-4FEC-AD5F-693C298C542D}" srcOrd="3" destOrd="0" presId="urn:microsoft.com/office/officeart/2005/8/layout/hierarchy1"/>
    <dgm:cxn modelId="{6CC70DEC-0D97-475D-8B2E-FC77E808FC4A}" type="presParOf" srcId="{93D99E9F-9CB4-4FEC-AD5F-693C298C542D}" destId="{DB91B7CF-202C-4FBB-84F8-581F14536E59}" srcOrd="0" destOrd="0" presId="urn:microsoft.com/office/officeart/2005/8/layout/hierarchy1"/>
    <dgm:cxn modelId="{C504C233-9D6C-40E1-AEBC-64E91794F857}" type="presParOf" srcId="{DB91B7CF-202C-4FBB-84F8-581F14536E59}" destId="{05F5E8FE-C1D6-40B5-8EAB-121A50F60B3A}" srcOrd="0" destOrd="0" presId="urn:microsoft.com/office/officeart/2005/8/layout/hierarchy1"/>
    <dgm:cxn modelId="{BFB4D9DE-7A76-4B08-94C1-73BE6CEE3D18}" type="presParOf" srcId="{DB91B7CF-202C-4FBB-84F8-581F14536E59}" destId="{A5B01BFF-7B4C-4389-B516-5EC849B9E799}" srcOrd="1" destOrd="0" presId="urn:microsoft.com/office/officeart/2005/8/layout/hierarchy1"/>
    <dgm:cxn modelId="{D558578B-1295-41DA-A5EB-14AA17D150B4}" type="presParOf" srcId="{93D99E9F-9CB4-4FEC-AD5F-693C298C542D}" destId="{D0A059D1-D70B-4A60-8398-8ABEDB286981}" srcOrd="1" destOrd="0" presId="urn:microsoft.com/office/officeart/2005/8/layout/hierarchy1"/>
    <dgm:cxn modelId="{DFAB6D5F-3F4A-4FD6-AB80-4DCAD99EBE94}" type="presParOf" srcId="{440F6119-9BBF-4331-A1FF-8FDC25AE6AF2}" destId="{9180F6AE-1360-42EB-9D26-FBBEC706BF41}" srcOrd="2" destOrd="0" presId="urn:microsoft.com/office/officeart/2005/8/layout/hierarchy1"/>
    <dgm:cxn modelId="{076AB8C1-C878-4303-B3B3-EC40AA29D1F3}" type="presParOf" srcId="{440F6119-9BBF-4331-A1FF-8FDC25AE6AF2}" destId="{F1279A3C-313D-47D6-B9F1-CF24D3AA00CF}" srcOrd="3" destOrd="0" presId="urn:microsoft.com/office/officeart/2005/8/layout/hierarchy1"/>
    <dgm:cxn modelId="{6FA51235-E35E-4792-A8E9-FEFBD99D90D9}" type="presParOf" srcId="{F1279A3C-313D-47D6-B9F1-CF24D3AA00CF}" destId="{7CF9BDA8-7359-40C9-8203-9D72686C9BBC}" srcOrd="0" destOrd="0" presId="urn:microsoft.com/office/officeart/2005/8/layout/hierarchy1"/>
    <dgm:cxn modelId="{9FC0DFB0-3FFE-4C70-9FAA-1E147E42DE85}" type="presParOf" srcId="{7CF9BDA8-7359-40C9-8203-9D72686C9BBC}" destId="{6FC0134A-FA7A-403D-B5F7-0CCC2674141B}" srcOrd="0" destOrd="0" presId="urn:microsoft.com/office/officeart/2005/8/layout/hierarchy1"/>
    <dgm:cxn modelId="{334014AF-AEFA-47A2-BB67-AA645CDC5C50}" type="presParOf" srcId="{7CF9BDA8-7359-40C9-8203-9D72686C9BBC}" destId="{C54DCA22-7545-4061-BC12-6E54CF039FA2}" srcOrd="1" destOrd="0" presId="urn:microsoft.com/office/officeart/2005/8/layout/hierarchy1"/>
    <dgm:cxn modelId="{41DE8216-FE01-4737-AD1D-6C228E621032}" type="presParOf" srcId="{F1279A3C-313D-47D6-B9F1-CF24D3AA00CF}" destId="{6071FABB-40BC-4B2F-81C2-54ABF763E297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41F603E-9524-4380-8A1E-73FEC4CD3743}" type="doc">
      <dgm:prSet loTypeId="urn:microsoft.com/office/officeart/2005/8/layout/radial6" loCatId="cycle" qsTypeId="urn:microsoft.com/office/officeart/2005/8/quickstyle/simple1#3" qsCatId="simple" csTypeId="urn:microsoft.com/office/officeart/2005/8/colors/accent0_2" csCatId="mainScheme" phldr="1"/>
      <dgm:spPr/>
      <dgm:t>
        <a:bodyPr/>
        <a:lstStyle/>
        <a:p>
          <a:endParaRPr lang="ru-RU"/>
        </a:p>
      </dgm:t>
    </dgm:pt>
    <dgm:pt modelId="{90B85752-4B1E-40FE-9BA4-324531A5AC7A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Теория обучения</a:t>
          </a:r>
          <a:endParaRPr lang="ru-RU" b="1" dirty="0">
            <a:solidFill>
              <a:schemeClr val="tx1"/>
            </a:solidFill>
          </a:endParaRPr>
        </a:p>
      </dgm:t>
    </dgm:pt>
    <dgm:pt modelId="{98738EFA-5E2D-4EE0-9EB1-359A8D96B4AF}" type="parTrans" cxnId="{DEBCFEED-9E63-4340-B239-7EE100245DFC}">
      <dgm:prSet/>
      <dgm:spPr/>
      <dgm:t>
        <a:bodyPr/>
        <a:lstStyle/>
        <a:p>
          <a:endParaRPr lang="ru-RU"/>
        </a:p>
      </dgm:t>
    </dgm:pt>
    <dgm:pt modelId="{107BE4AE-6442-43F9-AAFA-74344725D8A3}" type="sibTrans" cxnId="{DEBCFEED-9E63-4340-B239-7EE100245DFC}">
      <dgm:prSet/>
      <dgm:spPr/>
      <dgm:t>
        <a:bodyPr/>
        <a:lstStyle/>
        <a:p>
          <a:endParaRPr lang="ru-RU"/>
        </a:p>
      </dgm:t>
    </dgm:pt>
    <dgm:pt modelId="{CCF53415-E2E4-4EDE-9913-F63ECBFEA6C7}">
      <dgm:prSet phldrT="[Текст]" custT="1"/>
      <dgm:spPr/>
      <dgm:t>
        <a:bodyPr/>
        <a:lstStyle/>
        <a:p>
          <a:r>
            <a:rPr lang="ru-RU" sz="1400" b="1" dirty="0" smtClean="0">
              <a:solidFill>
                <a:schemeClr val="tx1"/>
              </a:solidFill>
            </a:rPr>
            <a:t>предмет</a:t>
          </a:r>
          <a:endParaRPr lang="ru-RU" sz="1400" b="1" dirty="0">
            <a:solidFill>
              <a:schemeClr val="tx1"/>
            </a:solidFill>
          </a:endParaRPr>
        </a:p>
      </dgm:t>
    </dgm:pt>
    <dgm:pt modelId="{4E061AB1-5CFE-40A2-8267-5853C41C38BE}" type="parTrans" cxnId="{5CFE7047-1B63-4A01-BCFC-4296ADD2689B}">
      <dgm:prSet/>
      <dgm:spPr/>
      <dgm:t>
        <a:bodyPr/>
        <a:lstStyle/>
        <a:p>
          <a:endParaRPr lang="ru-RU"/>
        </a:p>
      </dgm:t>
    </dgm:pt>
    <dgm:pt modelId="{3C35F8B4-8580-4A2F-B525-6B40AF527C0C}" type="sibTrans" cxnId="{5CFE7047-1B63-4A01-BCFC-4296ADD2689B}">
      <dgm:prSet/>
      <dgm:spPr/>
      <dgm:t>
        <a:bodyPr/>
        <a:lstStyle/>
        <a:p>
          <a:endParaRPr lang="ru-RU"/>
        </a:p>
      </dgm:t>
    </dgm:pt>
    <dgm:pt modelId="{2CA7DEAD-590B-4B6E-B798-256FB765AEB3}">
      <dgm:prSet phldrT="[Текст]" custT="1"/>
      <dgm:spPr/>
      <dgm:t>
        <a:bodyPr/>
        <a:lstStyle/>
        <a:p>
          <a:r>
            <a:rPr lang="ru-RU" sz="1400" b="1" dirty="0" smtClean="0">
              <a:solidFill>
                <a:schemeClr val="tx1"/>
              </a:solidFill>
            </a:rPr>
            <a:t>закономерности</a:t>
          </a:r>
          <a:endParaRPr lang="ru-RU" sz="1400" b="1" dirty="0">
            <a:solidFill>
              <a:schemeClr val="tx1"/>
            </a:solidFill>
          </a:endParaRPr>
        </a:p>
      </dgm:t>
    </dgm:pt>
    <dgm:pt modelId="{8C640B99-0545-47B3-AC76-03B54AAC79C8}" type="parTrans" cxnId="{0435D3D1-7493-48D4-897F-48AC83AEAE0C}">
      <dgm:prSet/>
      <dgm:spPr/>
      <dgm:t>
        <a:bodyPr/>
        <a:lstStyle/>
        <a:p>
          <a:endParaRPr lang="ru-RU"/>
        </a:p>
      </dgm:t>
    </dgm:pt>
    <dgm:pt modelId="{7CD3ED1B-7E7D-463A-A7BF-826C606E2EAE}" type="sibTrans" cxnId="{0435D3D1-7493-48D4-897F-48AC83AEAE0C}">
      <dgm:prSet/>
      <dgm:spPr/>
      <dgm:t>
        <a:bodyPr/>
        <a:lstStyle/>
        <a:p>
          <a:endParaRPr lang="ru-RU"/>
        </a:p>
      </dgm:t>
    </dgm:pt>
    <dgm:pt modelId="{E91DC3FF-7A41-4BBF-958B-6F9B832EFB0F}">
      <dgm:prSet phldrT="[Текст]" custT="1"/>
      <dgm:spPr/>
      <dgm:t>
        <a:bodyPr/>
        <a:lstStyle/>
        <a:p>
          <a:r>
            <a:rPr lang="ru-RU" sz="1400" b="1" dirty="0" smtClean="0">
              <a:solidFill>
                <a:schemeClr val="tx1"/>
              </a:solidFill>
            </a:rPr>
            <a:t>цели</a:t>
          </a:r>
          <a:endParaRPr lang="ru-RU" sz="1400" b="1" dirty="0">
            <a:solidFill>
              <a:schemeClr val="tx1"/>
            </a:solidFill>
          </a:endParaRPr>
        </a:p>
      </dgm:t>
    </dgm:pt>
    <dgm:pt modelId="{CECE33FB-4454-448F-B07B-1A064B078E60}" type="parTrans" cxnId="{2EEAEA5D-A5DB-488C-90DE-F86FD3FCDB15}">
      <dgm:prSet/>
      <dgm:spPr/>
      <dgm:t>
        <a:bodyPr/>
        <a:lstStyle/>
        <a:p>
          <a:endParaRPr lang="ru-RU"/>
        </a:p>
      </dgm:t>
    </dgm:pt>
    <dgm:pt modelId="{BE397E1D-57C0-4645-9FE0-FEEEE72EB27B}" type="sibTrans" cxnId="{2EEAEA5D-A5DB-488C-90DE-F86FD3FCDB15}">
      <dgm:prSet/>
      <dgm:spPr/>
      <dgm:t>
        <a:bodyPr/>
        <a:lstStyle/>
        <a:p>
          <a:endParaRPr lang="ru-RU"/>
        </a:p>
      </dgm:t>
    </dgm:pt>
    <dgm:pt modelId="{3DB66826-D377-4CA9-B21C-974764435731}">
      <dgm:prSet phldrT="[Текст]" custT="1"/>
      <dgm:spPr/>
      <dgm:t>
        <a:bodyPr/>
        <a:lstStyle/>
        <a:p>
          <a:r>
            <a:rPr lang="ru-RU" sz="1400" b="1" dirty="0" smtClean="0">
              <a:solidFill>
                <a:schemeClr val="tx1"/>
              </a:solidFill>
            </a:rPr>
            <a:t>задачи</a:t>
          </a:r>
          <a:endParaRPr lang="ru-RU" sz="1400" b="1" dirty="0">
            <a:solidFill>
              <a:schemeClr val="tx1"/>
            </a:solidFill>
          </a:endParaRPr>
        </a:p>
      </dgm:t>
    </dgm:pt>
    <dgm:pt modelId="{5776E19E-7F13-4F3A-9D6D-CBFD2F5758C9}" type="parTrans" cxnId="{38F95A13-08D5-4415-AC8B-C8845FF275CE}">
      <dgm:prSet/>
      <dgm:spPr/>
      <dgm:t>
        <a:bodyPr/>
        <a:lstStyle/>
        <a:p>
          <a:endParaRPr lang="ru-RU"/>
        </a:p>
      </dgm:t>
    </dgm:pt>
    <dgm:pt modelId="{E4227F21-938C-4AD1-98ED-DD6E5282DB29}" type="sibTrans" cxnId="{38F95A13-08D5-4415-AC8B-C8845FF275CE}">
      <dgm:prSet/>
      <dgm:spPr/>
      <dgm:t>
        <a:bodyPr/>
        <a:lstStyle/>
        <a:p>
          <a:endParaRPr lang="ru-RU"/>
        </a:p>
      </dgm:t>
    </dgm:pt>
    <dgm:pt modelId="{9B77546D-BDED-4F43-98A4-EDF77A5E0F59}">
      <dgm:prSet custT="1"/>
      <dgm:spPr/>
      <dgm:t>
        <a:bodyPr/>
        <a:lstStyle/>
        <a:p>
          <a:r>
            <a:rPr lang="ru-RU" sz="1400" b="1" dirty="0" smtClean="0">
              <a:solidFill>
                <a:schemeClr val="tx1"/>
              </a:solidFill>
            </a:rPr>
            <a:t>содержание</a:t>
          </a:r>
          <a:endParaRPr lang="ru-RU" sz="1400" b="1" dirty="0">
            <a:solidFill>
              <a:schemeClr val="tx1"/>
            </a:solidFill>
          </a:endParaRPr>
        </a:p>
      </dgm:t>
    </dgm:pt>
    <dgm:pt modelId="{D88F4D5D-C667-495F-A35F-DEBE35949F34}" type="parTrans" cxnId="{942D4C4A-46D9-4779-9536-CE64F267EA8A}">
      <dgm:prSet/>
      <dgm:spPr/>
      <dgm:t>
        <a:bodyPr/>
        <a:lstStyle/>
        <a:p>
          <a:endParaRPr lang="ru-RU"/>
        </a:p>
      </dgm:t>
    </dgm:pt>
    <dgm:pt modelId="{ABA2E2DD-A642-438C-9C3A-BF20B579EADE}" type="sibTrans" cxnId="{942D4C4A-46D9-4779-9536-CE64F267EA8A}">
      <dgm:prSet/>
      <dgm:spPr/>
      <dgm:t>
        <a:bodyPr/>
        <a:lstStyle/>
        <a:p>
          <a:endParaRPr lang="ru-RU"/>
        </a:p>
      </dgm:t>
    </dgm:pt>
    <dgm:pt modelId="{2D25AF70-33B5-4033-9B62-7F39C624A7C8}">
      <dgm:prSet custT="1"/>
      <dgm:spPr/>
      <dgm:t>
        <a:bodyPr/>
        <a:lstStyle/>
        <a:p>
          <a:r>
            <a:rPr lang="ru-RU" sz="1400" b="1" dirty="0" smtClean="0">
              <a:solidFill>
                <a:schemeClr val="tx1"/>
              </a:solidFill>
            </a:rPr>
            <a:t>принципы</a:t>
          </a:r>
          <a:endParaRPr lang="ru-RU" sz="1400" b="1" dirty="0">
            <a:solidFill>
              <a:schemeClr val="tx1"/>
            </a:solidFill>
          </a:endParaRPr>
        </a:p>
      </dgm:t>
    </dgm:pt>
    <dgm:pt modelId="{E88B76FF-92DE-4877-AA01-57BC09BF4DD1}" type="parTrans" cxnId="{8DFB754B-E329-4AB0-BE69-DFB1B66FD828}">
      <dgm:prSet/>
      <dgm:spPr/>
      <dgm:t>
        <a:bodyPr/>
        <a:lstStyle/>
        <a:p>
          <a:endParaRPr lang="ru-RU"/>
        </a:p>
      </dgm:t>
    </dgm:pt>
    <dgm:pt modelId="{FEB13CC7-EA5E-4D23-AEB3-B9F0B36BF047}" type="sibTrans" cxnId="{8DFB754B-E329-4AB0-BE69-DFB1B66FD828}">
      <dgm:prSet/>
      <dgm:spPr/>
      <dgm:t>
        <a:bodyPr/>
        <a:lstStyle/>
        <a:p>
          <a:endParaRPr lang="ru-RU"/>
        </a:p>
      </dgm:t>
    </dgm:pt>
    <dgm:pt modelId="{519D5AC4-4436-4EDD-94F7-EE224A5F461A}">
      <dgm:prSet custT="1"/>
      <dgm:spPr/>
      <dgm:t>
        <a:bodyPr/>
        <a:lstStyle/>
        <a:p>
          <a:r>
            <a:rPr lang="ru-RU" sz="1400" b="1" dirty="0" smtClean="0">
              <a:solidFill>
                <a:schemeClr val="tx1"/>
              </a:solidFill>
            </a:rPr>
            <a:t>методы</a:t>
          </a:r>
          <a:endParaRPr lang="ru-RU" sz="1400" b="1" dirty="0">
            <a:solidFill>
              <a:schemeClr val="tx1"/>
            </a:solidFill>
          </a:endParaRPr>
        </a:p>
      </dgm:t>
    </dgm:pt>
    <dgm:pt modelId="{1203ECAC-16D5-4FDE-8A7C-A34CF0BD576E}" type="parTrans" cxnId="{DDC1374D-5B05-4A6F-9B1C-F6A99A98FAC0}">
      <dgm:prSet/>
      <dgm:spPr/>
      <dgm:t>
        <a:bodyPr/>
        <a:lstStyle/>
        <a:p>
          <a:endParaRPr lang="ru-RU"/>
        </a:p>
      </dgm:t>
    </dgm:pt>
    <dgm:pt modelId="{4346E1A2-07EC-4633-BF6C-B6829AC0B68B}" type="sibTrans" cxnId="{DDC1374D-5B05-4A6F-9B1C-F6A99A98FAC0}">
      <dgm:prSet/>
      <dgm:spPr/>
      <dgm:t>
        <a:bodyPr/>
        <a:lstStyle/>
        <a:p>
          <a:endParaRPr lang="ru-RU"/>
        </a:p>
      </dgm:t>
    </dgm:pt>
    <dgm:pt modelId="{A0CC274C-EC39-4FA5-872C-272A2B1E8945}">
      <dgm:prSet custT="1"/>
      <dgm:spPr/>
      <dgm:t>
        <a:bodyPr/>
        <a:lstStyle/>
        <a:p>
          <a:r>
            <a:rPr lang="ru-RU" sz="1400" b="1" dirty="0" smtClean="0">
              <a:solidFill>
                <a:schemeClr val="tx1"/>
              </a:solidFill>
            </a:rPr>
            <a:t>формы организации</a:t>
          </a:r>
          <a:endParaRPr lang="ru-RU" sz="1400" b="1" dirty="0">
            <a:solidFill>
              <a:schemeClr val="tx1"/>
            </a:solidFill>
          </a:endParaRPr>
        </a:p>
      </dgm:t>
    </dgm:pt>
    <dgm:pt modelId="{454BA5BC-0AB6-4F92-95C4-8606A860CDF5}" type="parTrans" cxnId="{A3AA27C6-10AD-4B75-900F-19A6AF7F6BD7}">
      <dgm:prSet/>
      <dgm:spPr/>
      <dgm:t>
        <a:bodyPr/>
        <a:lstStyle/>
        <a:p>
          <a:endParaRPr lang="ru-RU"/>
        </a:p>
      </dgm:t>
    </dgm:pt>
    <dgm:pt modelId="{7354301A-DEA8-4D2F-B065-58DE9E8D0716}" type="sibTrans" cxnId="{A3AA27C6-10AD-4B75-900F-19A6AF7F6BD7}">
      <dgm:prSet/>
      <dgm:spPr/>
      <dgm:t>
        <a:bodyPr/>
        <a:lstStyle/>
        <a:p>
          <a:endParaRPr lang="ru-RU"/>
        </a:p>
      </dgm:t>
    </dgm:pt>
    <dgm:pt modelId="{B5229060-F811-4829-A19B-A0C15FAD613E}">
      <dgm:prSet custT="1"/>
      <dgm:spPr/>
      <dgm:t>
        <a:bodyPr/>
        <a:lstStyle/>
        <a:p>
          <a:r>
            <a:rPr lang="ru-RU" sz="1400" b="1" dirty="0" smtClean="0">
              <a:solidFill>
                <a:schemeClr val="tx1"/>
              </a:solidFill>
            </a:rPr>
            <a:t>результаты</a:t>
          </a:r>
          <a:endParaRPr lang="ru-RU" sz="1400" b="1" dirty="0">
            <a:solidFill>
              <a:schemeClr val="tx1"/>
            </a:solidFill>
          </a:endParaRPr>
        </a:p>
      </dgm:t>
    </dgm:pt>
    <dgm:pt modelId="{BE6ECA83-0C48-473C-9640-3CADA888B98F}" type="parTrans" cxnId="{A2DF91B7-ABA3-4436-A5BF-0ACE5D735098}">
      <dgm:prSet/>
      <dgm:spPr/>
      <dgm:t>
        <a:bodyPr/>
        <a:lstStyle/>
        <a:p>
          <a:endParaRPr lang="ru-RU"/>
        </a:p>
      </dgm:t>
    </dgm:pt>
    <dgm:pt modelId="{F361722F-AA4D-4A0C-8830-01E92D891D4E}" type="sibTrans" cxnId="{A2DF91B7-ABA3-4436-A5BF-0ACE5D735098}">
      <dgm:prSet/>
      <dgm:spPr/>
      <dgm:t>
        <a:bodyPr/>
        <a:lstStyle/>
        <a:p>
          <a:endParaRPr lang="ru-RU"/>
        </a:p>
      </dgm:t>
    </dgm:pt>
    <dgm:pt modelId="{C5839D13-294A-4CDF-A947-A085FBD4776C}" type="pres">
      <dgm:prSet presAssocID="{541F603E-9524-4380-8A1E-73FEC4CD3743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9342F95-EC42-4E41-B227-45C6E5618A07}" type="pres">
      <dgm:prSet presAssocID="{90B85752-4B1E-40FE-9BA4-324531A5AC7A}" presName="centerShape" presStyleLbl="node0" presStyleIdx="0" presStyleCnt="1"/>
      <dgm:spPr/>
      <dgm:t>
        <a:bodyPr/>
        <a:lstStyle/>
        <a:p>
          <a:endParaRPr lang="ru-RU"/>
        </a:p>
      </dgm:t>
    </dgm:pt>
    <dgm:pt modelId="{337BE3F4-4CD6-4A8D-AC3F-7583FD9E72A9}" type="pres">
      <dgm:prSet presAssocID="{CCF53415-E2E4-4EDE-9913-F63ECBFEA6C7}" presName="node" presStyleLbl="node1" presStyleIdx="0" presStyleCnt="9" custScaleX="2019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1DAD50-DC9D-4116-96DD-BD72BEAE0293}" type="pres">
      <dgm:prSet presAssocID="{CCF53415-E2E4-4EDE-9913-F63ECBFEA6C7}" presName="dummy" presStyleCnt="0"/>
      <dgm:spPr/>
    </dgm:pt>
    <dgm:pt modelId="{3FEC723D-D22E-4A58-8B42-455F894BD0FA}" type="pres">
      <dgm:prSet presAssocID="{3C35F8B4-8580-4A2F-B525-6B40AF527C0C}" presName="sibTrans" presStyleLbl="sibTrans2D1" presStyleIdx="0" presStyleCnt="9"/>
      <dgm:spPr/>
      <dgm:t>
        <a:bodyPr/>
        <a:lstStyle/>
        <a:p>
          <a:endParaRPr lang="ru-RU"/>
        </a:p>
      </dgm:t>
    </dgm:pt>
    <dgm:pt modelId="{323B0189-1CF3-434F-B30F-947BB0EAB572}" type="pres">
      <dgm:prSet presAssocID="{2CA7DEAD-590B-4B6E-B798-256FB765AEB3}" presName="node" presStyleLbl="node1" presStyleIdx="1" presStyleCnt="9" custScaleX="22505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4E7DF2-852F-4603-8B02-9F12ABEB3445}" type="pres">
      <dgm:prSet presAssocID="{2CA7DEAD-590B-4B6E-B798-256FB765AEB3}" presName="dummy" presStyleCnt="0"/>
      <dgm:spPr/>
    </dgm:pt>
    <dgm:pt modelId="{D016BA98-EA43-4A2C-BE9E-6D7E28316F84}" type="pres">
      <dgm:prSet presAssocID="{7CD3ED1B-7E7D-463A-A7BF-826C606E2EAE}" presName="sibTrans" presStyleLbl="sibTrans2D1" presStyleIdx="1" presStyleCnt="9"/>
      <dgm:spPr/>
      <dgm:t>
        <a:bodyPr/>
        <a:lstStyle/>
        <a:p>
          <a:endParaRPr lang="ru-RU"/>
        </a:p>
      </dgm:t>
    </dgm:pt>
    <dgm:pt modelId="{DF7E6AF3-30EE-4BD0-A7E1-6B14D7AF32DF}" type="pres">
      <dgm:prSet presAssocID="{E91DC3FF-7A41-4BBF-958B-6F9B832EFB0F}" presName="node" presStyleLbl="node1" presStyleIdx="2" presStyleCnt="9" custScaleX="2340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FA880C-09DF-45DC-B246-E3AFFCC8F446}" type="pres">
      <dgm:prSet presAssocID="{E91DC3FF-7A41-4BBF-958B-6F9B832EFB0F}" presName="dummy" presStyleCnt="0"/>
      <dgm:spPr/>
    </dgm:pt>
    <dgm:pt modelId="{8EAE2497-9ACA-4C5D-BEA9-17FBA51C1133}" type="pres">
      <dgm:prSet presAssocID="{BE397E1D-57C0-4645-9FE0-FEEEE72EB27B}" presName="sibTrans" presStyleLbl="sibTrans2D1" presStyleIdx="2" presStyleCnt="9"/>
      <dgm:spPr/>
      <dgm:t>
        <a:bodyPr/>
        <a:lstStyle/>
        <a:p>
          <a:endParaRPr lang="ru-RU"/>
        </a:p>
      </dgm:t>
    </dgm:pt>
    <dgm:pt modelId="{30F9E814-BB09-4F5D-ADC9-AC601E1AA332}" type="pres">
      <dgm:prSet presAssocID="{3DB66826-D377-4CA9-B21C-974764435731}" presName="node" presStyleLbl="node1" presStyleIdx="3" presStyleCnt="9" custScaleX="25261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C7F289-24E7-4C6E-BC17-5A9B77B8D28E}" type="pres">
      <dgm:prSet presAssocID="{3DB66826-D377-4CA9-B21C-974764435731}" presName="dummy" presStyleCnt="0"/>
      <dgm:spPr/>
    </dgm:pt>
    <dgm:pt modelId="{99DE75B4-B8A5-4985-AFAC-C1D55697411D}" type="pres">
      <dgm:prSet presAssocID="{E4227F21-938C-4AD1-98ED-DD6E5282DB29}" presName="sibTrans" presStyleLbl="sibTrans2D1" presStyleIdx="3" presStyleCnt="9"/>
      <dgm:spPr/>
      <dgm:t>
        <a:bodyPr/>
        <a:lstStyle/>
        <a:p>
          <a:endParaRPr lang="ru-RU"/>
        </a:p>
      </dgm:t>
    </dgm:pt>
    <dgm:pt modelId="{2B34328A-CD12-4E4B-AA55-41A3E6E7D75A}" type="pres">
      <dgm:prSet presAssocID="{9B77546D-BDED-4F43-98A4-EDF77A5E0F59}" presName="node" presStyleLbl="node1" presStyleIdx="4" presStyleCnt="9" custScaleX="2442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911DDAB-A3CF-46AE-A94F-6DE2DFA5AFD1}" type="pres">
      <dgm:prSet presAssocID="{9B77546D-BDED-4F43-98A4-EDF77A5E0F59}" presName="dummy" presStyleCnt="0"/>
      <dgm:spPr/>
    </dgm:pt>
    <dgm:pt modelId="{DB7E9BDE-ADE9-4CCC-BE78-C6D343A78BA8}" type="pres">
      <dgm:prSet presAssocID="{ABA2E2DD-A642-438C-9C3A-BF20B579EADE}" presName="sibTrans" presStyleLbl="sibTrans2D1" presStyleIdx="4" presStyleCnt="9"/>
      <dgm:spPr/>
      <dgm:t>
        <a:bodyPr/>
        <a:lstStyle/>
        <a:p>
          <a:endParaRPr lang="ru-RU"/>
        </a:p>
      </dgm:t>
    </dgm:pt>
    <dgm:pt modelId="{8463AC70-E1EB-43C8-88BD-DD04CC13FB94}" type="pres">
      <dgm:prSet presAssocID="{2D25AF70-33B5-4033-9B62-7F39C624A7C8}" presName="node" presStyleLbl="node1" presStyleIdx="5" presStyleCnt="9" custScaleX="22005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E85AED9-DC06-4035-B498-87E7F1F9A905}" type="pres">
      <dgm:prSet presAssocID="{2D25AF70-33B5-4033-9B62-7F39C624A7C8}" presName="dummy" presStyleCnt="0"/>
      <dgm:spPr/>
    </dgm:pt>
    <dgm:pt modelId="{3E62D169-3BD2-42CF-9136-901B0D5EA0BE}" type="pres">
      <dgm:prSet presAssocID="{FEB13CC7-EA5E-4D23-AEB3-B9F0B36BF047}" presName="sibTrans" presStyleLbl="sibTrans2D1" presStyleIdx="5" presStyleCnt="9"/>
      <dgm:spPr/>
      <dgm:t>
        <a:bodyPr/>
        <a:lstStyle/>
        <a:p>
          <a:endParaRPr lang="ru-RU"/>
        </a:p>
      </dgm:t>
    </dgm:pt>
    <dgm:pt modelId="{F5BF3406-505A-459F-A39C-C920B350BF0F}" type="pres">
      <dgm:prSet presAssocID="{519D5AC4-4436-4EDD-94F7-EE224A5F461A}" presName="node" presStyleLbl="node1" presStyleIdx="6" presStyleCnt="9" custScaleX="2738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6F5711-69C9-428F-B9AE-DF94D3A63ACA}" type="pres">
      <dgm:prSet presAssocID="{519D5AC4-4436-4EDD-94F7-EE224A5F461A}" presName="dummy" presStyleCnt="0"/>
      <dgm:spPr/>
    </dgm:pt>
    <dgm:pt modelId="{F4926447-E58A-4174-ABDA-3891F4B4CB47}" type="pres">
      <dgm:prSet presAssocID="{4346E1A2-07EC-4633-BF6C-B6829AC0B68B}" presName="sibTrans" presStyleLbl="sibTrans2D1" presStyleIdx="6" presStyleCnt="9"/>
      <dgm:spPr/>
      <dgm:t>
        <a:bodyPr/>
        <a:lstStyle/>
        <a:p>
          <a:endParaRPr lang="ru-RU"/>
        </a:p>
      </dgm:t>
    </dgm:pt>
    <dgm:pt modelId="{842482AD-1C2B-4D5E-A655-E83475A0D3E5}" type="pres">
      <dgm:prSet presAssocID="{A0CC274C-EC39-4FA5-872C-272A2B1E8945}" presName="node" presStyleLbl="node1" presStyleIdx="7" presStyleCnt="9" custScaleX="2225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1FB4E49-8DBB-4132-822E-18AAE0037837}" type="pres">
      <dgm:prSet presAssocID="{A0CC274C-EC39-4FA5-872C-272A2B1E8945}" presName="dummy" presStyleCnt="0"/>
      <dgm:spPr/>
    </dgm:pt>
    <dgm:pt modelId="{4593C73A-00F3-4642-ADA4-486C456985F2}" type="pres">
      <dgm:prSet presAssocID="{7354301A-DEA8-4D2F-B065-58DE9E8D0716}" presName="sibTrans" presStyleLbl="sibTrans2D1" presStyleIdx="7" presStyleCnt="9"/>
      <dgm:spPr/>
      <dgm:t>
        <a:bodyPr/>
        <a:lstStyle/>
        <a:p>
          <a:endParaRPr lang="ru-RU"/>
        </a:p>
      </dgm:t>
    </dgm:pt>
    <dgm:pt modelId="{C0B410D4-EAEB-431B-8C86-281BDC6AD25A}" type="pres">
      <dgm:prSet presAssocID="{B5229060-F811-4829-A19B-A0C15FAD613E}" presName="node" presStyleLbl="node1" presStyleIdx="8" presStyleCnt="9" custScaleX="2675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462D78-ADB1-46A3-B97E-96C389027A41}" type="pres">
      <dgm:prSet presAssocID="{B5229060-F811-4829-A19B-A0C15FAD613E}" presName="dummy" presStyleCnt="0"/>
      <dgm:spPr/>
    </dgm:pt>
    <dgm:pt modelId="{15986E82-BF7B-41C8-99B6-24097227DFC9}" type="pres">
      <dgm:prSet presAssocID="{F361722F-AA4D-4A0C-8830-01E92D891D4E}" presName="sibTrans" presStyleLbl="sibTrans2D1" presStyleIdx="8" presStyleCnt="9"/>
      <dgm:spPr/>
      <dgm:t>
        <a:bodyPr/>
        <a:lstStyle/>
        <a:p>
          <a:endParaRPr lang="ru-RU"/>
        </a:p>
      </dgm:t>
    </dgm:pt>
  </dgm:ptLst>
  <dgm:cxnLst>
    <dgm:cxn modelId="{38F95A13-08D5-4415-AC8B-C8845FF275CE}" srcId="{90B85752-4B1E-40FE-9BA4-324531A5AC7A}" destId="{3DB66826-D377-4CA9-B21C-974764435731}" srcOrd="3" destOrd="0" parTransId="{5776E19E-7F13-4F3A-9D6D-CBFD2F5758C9}" sibTransId="{E4227F21-938C-4AD1-98ED-DD6E5282DB29}"/>
    <dgm:cxn modelId="{E9D6E3E2-DA72-4DC5-9C49-39E50B0E5BE7}" type="presOf" srcId="{7CD3ED1B-7E7D-463A-A7BF-826C606E2EAE}" destId="{D016BA98-EA43-4A2C-BE9E-6D7E28316F84}" srcOrd="0" destOrd="0" presId="urn:microsoft.com/office/officeart/2005/8/layout/radial6"/>
    <dgm:cxn modelId="{05676A64-D414-43D4-A09B-16EE71062846}" type="presOf" srcId="{90B85752-4B1E-40FE-9BA4-324531A5AC7A}" destId="{D9342F95-EC42-4E41-B227-45C6E5618A07}" srcOrd="0" destOrd="0" presId="urn:microsoft.com/office/officeart/2005/8/layout/radial6"/>
    <dgm:cxn modelId="{DDC1374D-5B05-4A6F-9B1C-F6A99A98FAC0}" srcId="{90B85752-4B1E-40FE-9BA4-324531A5AC7A}" destId="{519D5AC4-4436-4EDD-94F7-EE224A5F461A}" srcOrd="6" destOrd="0" parTransId="{1203ECAC-16D5-4FDE-8A7C-A34CF0BD576E}" sibTransId="{4346E1A2-07EC-4633-BF6C-B6829AC0B68B}"/>
    <dgm:cxn modelId="{1D78D370-3DED-4F67-9097-BA3A2B4A36B9}" type="presOf" srcId="{B5229060-F811-4829-A19B-A0C15FAD613E}" destId="{C0B410D4-EAEB-431B-8C86-281BDC6AD25A}" srcOrd="0" destOrd="0" presId="urn:microsoft.com/office/officeart/2005/8/layout/radial6"/>
    <dgm:cxn modelId="{A2DF91B7-ABA3-4436-A5BF-0ACE5D735098}" srcId="{90B85752-4B1E-40FE-9BA4-324531A5AC7A}" destId="{B5229060-F811-4829-A19B-A0C15FAD613E}" srcOrd="8" destOrd="0" parTransId="{BE6ECA83-0C48-473C-9640-3CADA888B98F}" sibTransId="{F361722F-AA4D-4A0C-8830-01E92D891D4E}"/>
    <dgm:cxn modelId="{A8971466-54D4-4AC4-9B85-8A8C1356E6D8}" type="presOf" srcId="{2CA7DEAD-590B-4B6E-B798-256FB765AEB3}" destId="{323B0189-1CF3-434F-B30F-947BB0EAB572}" srcOrd="0" destOrd="0" presId="urn:microsoft.com/office/officeart/2005/8/layout/radial6"/>
    <dgm:cxn modelId="{7C0624C8-9B02-4902-9176-A1F86CF20EDB}" type="presOf" srcId="{541F603E-9524-4380-8A1E-73FEC4CD3743}" destId="{C5839D13-294A-4CDF-A947-A085FBD4776C}" srcOrd="0" destOrd="0" presId="urn:microsoft.com/office/officeart/2005/8/layout/radial6"/>
    <dgm:cxn modelId="{41AB263C-CC53-468B-9201-50E512D8E4FE}" type="presOf" srcId="{519D5AC4-4436-4EDD-94F7-EE224A5F461A}" destId="{F5BF3406-505A-459F-A39C-C920B350BF0F}" srcOrd="0" destOrd="0" presId="urn:microsoft.com/office/officeart/2005/8/layout/radial6"/>
    <dgm:cxn modelId="{305CCC6D-A854-4A84-8210-35246F35214E}" type="presOf" srcId="{E91DC3FF-7A41-4BBF-958B-6F9B832EFB0F}" destId="{DF7E6AF3-30EE-4BD0-A7E1-6B14D7AF32DF}" srcOrd="0" destOrd="0" presId="urn:microsoft.com/office/officeart/2005/8/layout/radial6"/>
    <dgm:cxn modelId="{CF93A0D6-4E27-49AD-B86A-F2DC5F07A346}" type="presOf" srcId="{E4227F21-938C-4AD1-98ED-DD6E5282DB29}" destId="{99DE75B4-B8A5-4985-AFAC-C1D55697411D}" srcOrd="0" destOrd="0" presId="urn:microsoft.com/office/officeart/2005/8/layout/radial6"/>
    <dgm:cxn modelId="{0435D3D1-7493-48D4-897F-48AC83AEAE0C}" srcId="{90B85752-4B1E-40FE-9BA4-324531A5AC7A}" destId="{2CA7DEAD-590B-4B6E-B798-256FB765AEB3}" srcOrd="1" destOrd="0" parTransId="{8C640B99-0545-47B3-AC76-03B54AAC79C8}" sibTransId="{7CD3ED1B-7E7D-463A-A7BF-826C606E2EAE}"/>
    <dgm:cxn modelId="{E7D493FC-2E63-4A98-BE34-80138526579E}" type="presOf" srcId="{CCF53415-E2E4-4EDE-9913-F63ECBFEA6C7}" destId="{337BE3F4-4CD6-4A8D-AC3F-7583FD9E72A9}" srcOrd="0" destOrd="0" presId="urn:microsoft.com/office/officeart/2005/8/layout/radial6"/>
    <dgm:cxn modelId="{000077E2-CECF-4CDC-924D-0C94E21F81DD}" type="presOf" srcId="{7354301A-DEA8-4D2F-B065-58DE9E8D0716}" destId="{4593C73A-00F3-4642-ADA4-486C456985F2}" srcOrd="0" destOrd="0" presId="urn:microsoft.com/office/officeart/2005/8/layout/radial6"/>
    <dgm:cxn modelId="{AFD48B58-BBF6-4569-AEFF-EC4E7973E7D2}" type="presOf" srcId="{4346E1A2-07EC-4633-BF6C-B6829AC0B68B}" destId="{F4926447-E58A-4174-ABDA-3891F4B4CB47}" srcOrd="0" destOrd="0" presId="urn:microsoft.com/office/officeart/2005/8/layout/radial6"/>
    <dgm:cxn modelId="{EB44CB2D-7346-4CCD-A99F-8DC5697B99A4}" type="presOf" srcId="{9B77546D-BDED-4F43-98A4-EDF77A5E0F59}" destId="{2B34328A-CD12-4E4B-AA55-41A3E6E7D75A}" srcOrd="0" destOrd="0" presId="urn:microsoft.com/office/officeart/2005/8/layout/radial6"/>
    <dgm:cxn modelId="{473E54D2-D73C-4264-B17B-716FA7235C88}" type="presOf" srcId="{3C35F8B4-8580-4A2F-B525-6B40AF527C0C}" destId="{3FEC723D-D22E-4A58-8B42-455F894BD0FA}" srcOrd="0" destOrd="0" presId="urn:microsoft.com/office/officeart/2005/8/layout/radial6"/>
    <dgm:cxn modelId="{DEBCFEED-9E63-4340-B239-7EE100245DFC}" srcId="{541F603E-9524-4380-8A1E-73FEC4CD3743}" destId="{90B85752-4B1E-40FE-9BA4-324531A5AC7A}" srcOrd="0" destOrd="0" parTransId="{98738EFA-5E2D-4EE0-9EB1-359A8D96B4AF}" sibTransId="{107BE4AE-6442-43F9-AAFA-74344725D8A3}"/>
    <dgm:cxn modelId="{614FF0FD-305B-4C57-819F-2ECE16A94A93}" type="presOf" srcId="{ABA2E2DD-A642-438C-9C3A-BF20B579EADE}" destId="{DB7E9BDE-ADE9-4CCC-BE78-C6D343A78BA8}" srcOrd="0" destOrd="0" presId="urn:microsoft.com/office/officeart/2005/8/layout/radial6"/>
    <dgm:cxn modelId="{2EEAEA5D-A5DB-488C-90DE-F86FD3FCDB15}" srcId="{90B85752-4B1E-40FE-9BA4-324531A5AC7A}" destId="{E91DC3FF-7A41-4BBF-958B-6F9B832EFB0F}" srcOrd="2" destOrd="0" parTransId="{CECE33FB-4454-448F-B07B-1A064B078E60}" sibTransId="{BE397E1D-57C0-4645-9FE0-FEEEE72EB27B}"/>
    <dgm:cxn modelId="{01C11349-4F01-4092-B525-153AF9A20C8B}" type="presOf" srcId="{A0CC274C-EC39-4FA5-872C-272A2B1E8945}" destId="{842482AD-1C2B-4D5E-A655-E83475A0D3E5}" srcOrd="0" destOrd="0" presId="urn:microsoft.com/office/officeart/2005/8/layout/radial6"/>
    <dgm:cxn modelId="{B9A3C78C-AE37-4314-B9E6-813EC02867AD}" type="presOf" srcId="{3DB66826-D377-4CA9-B21C-974764435731}" destId="{30F9E814-BB09-4F5D-ADC9-AC601E1AA332}" srcOrd="0" destOrd="0" presId="urn:microsoft.com/office/officeart/2005/8/layout/radial6"/>
    <dgm:cxn modelId="{118EB3A9-147B-44CA-A3BC-2C06A1054FBA}" type="presOf" srcId="{F361722F-AA4D-4A0C-8830-01E92D891D4E}" destId="{15986E82-BF7B-41C8-99B6-24097227DFC9}" srcOrd="0" destOrd="0" presId="urn:microsoft.com/office/officeart/2005/8/layout/radial6"/>
    <dgm:cxn modelId="{8DFB754B-E329-4AB0-BE69-DFB1B66FD828}" srcId="{90B85752-4B1E-40FE-9BA4-324531A5AC7A}" destId="{2D25AF70-33B5-4033-9B62-7F39C624A7C8}" srcOrd="5" destOrd="0" parTransId="{E88B76FF-92DE-4877-AA01-57BC09BF4DD1}" sibTransId="{FEB13CC7-EA5E-4D23-AEB3-B9F0B36BF047}"/>
    <dgm:cxn modelId="{5CFE7047-1B63-4A01-BCFC-4296ADD2689B}" srcId="{90B85752-4B1E-40FE-9BA4-324531A5AC7A}" destId="{CCF53415-E2E4-4EDE-9913-F63ECBFEA6C7}" srcOrd="0" destOrd="0" parTransId="{4E061AB1-5CFE-40A2-8267-5853C41C38BE}" sibTransId="{3C35F8B4-8580-4A2F-B525-6B40AF527C0C}"/>
    <dgm:cxn modelId="{430A9AEB-C435-4A86-AB4C-43AFBD8FC423}" type="presOf" srcId="{2D25AF70-33B5-4033-9B62-7F39C624A7C8}" destId="{8463AC70-E1EB-43C8-88BD-DD04CC13FB94}" srcOrd="0" destOrd="0" presId="urn:microsoft.com/office/officeart/2005/8/layout/radial6"/>
    <dgm:cxn modelId="{A3AA27C6-10AD-4B75-900F-19A6AF7F6BD7}" srcId="{90B85752-4B1E-40FE-9BA4-324531A5AC7A}" destId="{A0CC274C-EC39-4FA5-872C-272A2B1E8945}" srcOrd="7" destOrd="0" parTransId="{454BA5BC-0AB6-4F92-95C4-8606A860CDF5}" sibTransId="{7354301A-DEA8-4D2F-B065-58DE9E8D0716}"/>
    <dgm:cxn modelId="{4C694E94-6EC2-4995-B4F7-6FC380BD12E6}" type="presOf" srcId="{FEB13CC7-EA5E-4D23-AEB3-B9F0B36BF047}" destId="{3E62D169-3BD2-42CF-9136-901B0D5EA0BE}" srcOrd="0" destOrd="0" presId="urn:microsoft.com/office/officeart/2005/8/layout/radial6"/>
    <dgm:cxn modelId="{942D4C4A-46D9-4779-9536-CE64F267EA8A}" srcId="{90B85752-4B1E-40FE-9BA4-324531A5AC7A}" destId="{9B77546D-BDED-4F43-98A4-EDF77A5E0F59}" srcOrd="4" destOrd="0" parTransId="{D88F4D5D-C667-495F-A35F-DEBE35949F34}" sibTransId="{ABA2E2DD-A642-438C-9C3A-BF20B579EADE}"/>
    <dgm:cxn modelId="{790AA26D-F49C-4221-A856-B7849A80C7A5}" type="presOf" srcId="{BE397E1D-57C0-4645-9FE0-FEEEE72EB27B}" destId="{8EAE2497-9ACA-4C5D-BEA9-17FBA51C1133}" srcOrd="0" destOrd="0" presId="urn:microsoft.com/office/officeart/2005/8/layout/radial6"/>
    <dgm:cxn modelId="{A97C7E13-CB13-49FC-8695-A1BC0010B2D6}" type="presParOf" srcId="{C5839D13-294A-4CDF-A947-A085FBD4776C}" destId="{D9342F95-EC42-4E41-B227-45C6E5618A07}" srcOrd="0" destOrd="0" presId="urn:microsoft.com/office/officeart/2005/8/layout/radial6"/>
    <dgm:cxn modelId="{1F85D20B-6EDB-417B-B479-D2B17C374503}" type="presParOf" srcId="{C5839D13-294A-4CDF-A947-A085FBD4776C}" destId="{337BE3F4-4CD6-4A8D-AC3F-7583FD9E72A9}" srcOrd="1" destOrd="0" presId="urn:microsoft.com/office/officeart/2005/8/layout/radial6"/>
    <dgm:cxn modelId="{A071FABE-E42B-438B-819E-3F19261B271F}" type="presParOf" srcId="{C5839D13-294A-4CDF-A947-A085FBD4776C}" destId="{D71DAD50-DC9D-4116-96DD-BD72BEAE0293}" srcOrd="2" destOrd="0" presId="urn:microsoft.com/office/officeart/2005/8/layout/radial6"/>
    <dgm:cxn modelId="{CA68BA14-9DBA-4D2C-B504-FA33A8441E37}" type="presParOf" srcId="{C5839D13-294A-4CDF-A947-A085FBD4776C}" destId="{3FEC723D-D22E-4A58-8B42-455F894BD0FA}" srcOrd="3" destOrd="0" presId="urn:microsoft.com/office/officeart/2005/8/layout/radial6"/>
    <dgm:cxn modelId="{D99E9AB5-2FFC-4BB6-9EBD-43A59A9979F7}" type="presParOf" srcId="{C5839D13-294A-4CDF-A947-A085FBD4776C}" destId="{323B0189-1CF3-434F-B30F-947BB0EAB572}" srcOrd="4" destOrd="0" presId="urn:microsoft.com/office/officeart/2005/8/layout/radial6"/>
    <dgm:cxn modelId="{EE9E16F7-DFE6-476E-8253-56CDBE735747}" type="presParOf" srcId="{C5839D13-294A-4CDF-A947-A085FBD4776C}" destId="{184E7DF2-852F-4603-8B02-9F12ABEB3445}" srcOrd="5" destOrd="0" presId="urn:microsoft.com/office/officeart/2005/8/layout/radial6"/>
    <dgm:cxn modelId="{166429F0-9C7F-4E9A-B059-E47B6D79A8AE}" type="presParOf" srcId="{C5839D13-294A-4CDF-A947-A085FBD4776C}" destId="{D016BA98-EA43-4A2C-BE9E-6D7E28316F84}" srcOrd="6" destOrd="0" presId="urn:microsoft.com/office/officeart/2005/8/layout/radial6"/>
    <dgm:cxn modelId="{AAEB36E3-0560-49C6-B35E-39FA179ACF53}" type="presParOf" srcId="{C5839D13-294A-4CDF-A947-A085FBD4776C}" destId="{DF7E6AF3-30EE-4BD0-A7E1-6B14D7AF32DF}" srcOrd="7" destOrd="0" presId="urn:microsoft.com/office/officeart/2005/8/layout/radial6"/>
    <dgm:cxn modelId="{7E9E787C-6A16-4D74-8B83-C0A8D38F3DF9}" type="presParOf" srcId="{C5839D13-294A-4CDF-A947-A085FBD4776C}" destId="{68FA880C-09DF-45DC-B246-E3AFFCC8F446}" srcOrd="8" destOrd="0" presId="urn:microsoft.com/office/officeart/2005/8/layout/radial6"/>
    <dgm:cxn modelId="{01A02AC6-E690-4312-BAA0-53AE93D86642}" type="presParOf" srcId="{C5839D13-294A-4CDF-A947-A085FBD4776C}" destId="{8EAE2497-9ACA-4C5D-BEA9-17FBA51C1133}" srcOrd="9" destOrd="0" presId="urn:microsoft.com/office/officeart/2005/8/layout/radial6"/>
    <dgm:cxn modelId="{78BB8235-7B46-46C7-8CA5-E5698D4548B2}" type="presParOf" srcId="{C5839D13-294A-4CDF-A947-A085FBD4776C}" destId="{30F9E814-BB09-4F5D-ADC9-AC601E1AA332}" srcOrd="10" destOrd="0" presId="urn:microsoft.com/office/officeart/2005/8/layout/radial6"/>
    <dgm:cxn modelId="{304FD462-C52F-4533-A6A6-A8144C76CB3B}" type="presParOf" srcId="{C5839D13-294A-4CDF-A947-A085FBD4776C}" destId="{E9C7F289-24E7-4C6E-BC17-5A9B77B8D28E}" srcOrd="11" destOrd="0" presId="urn:microsoft.com/office/officeart/2005/8/layout/radial6"/>
    <dgm:cxn modelId="{49B34F24-7400-462F-B13F-09DA62EF5C8B}" type="presParOf" srcId="{C5839D13-294A-4CDF-A947-A085FBD4776C}" destId="{99DE75B4-B8A5-4985-AFAC-C1D55697411D}" srcOrd="12" destOrd="0" presId="urn:microsoft.com/office/officeart/2005/8/layout/radial6"/>
    <dgm:cxn modelId="{5A7232D9-BEA8-4B1C-B382-A2D2FA7A8EF6}" type="presParOf" srcId="{C5839D13-294A-4CDF-A947-A085FBD4776C}" destId="{2B34328A-CD12-4E4B-AA55-41A3E6E7D75A}" srcOrd="13" destOrd="0" presId="urn:microsoft.com/office/officeart/2005/8/layout/radial6"/>
    <dgm:cxn modelId="{BCB93407-D0BE-42D7-9B91-488329501E6D}" type="presParOf" srcId="{C5839D13-294A-4CDF-A947-A085FBD4776C}" destId="{2911DDAB-A3CF-46AE-A94F-6DE2DFA5AFD1}" srcOrd="14" destOrd="0" presId="urn:microsoft.com/office/officeart/2005/8/layout/radial6"/>
    <dgm:cxn modelId="{D65F57AD-3547-4602-BD50-D848372715A8}" type="presParOf" srcId="{C5839D13-294A-4CDF-A947-A085FBD4776C}" destId="{DB7E9BDE-ADE9-4CCC-BE78-C6D343A78BA8}" srcOrd="15" destOrd="0" presId="urn:microsoft.com/office/officeart/2005/8/layout/radial6"/>
    <dgm:cxn modelId="{3EC7C94E-C129-4EBC-AEF1-65EB62FDD523}" type="presParOf" srcId="{C5839D13-294A-4CDF-A947-A085FBD4776C}" destId="{8463AC70-E1EB-43C8-88BD-DD04CC13FB94}" srcOrd="16" destOrd="0" presId="urn:microsoft.com/office/officeart/2005/8/layout/radial6"/>
    <dgm:cxn modelId="{F25FD895-FCB5-4E4B-A972-D56FF6FC261F}" type="presParOf" srcId="{C5839D13-294A-4CDF-A947-A085FBD4776C}" destId="{6E85AED9-DC06-4035-B498-87E7F1F9A905}" srcOrd="17" destOrd="0" presId="urn:microsoft.com/office/officeart/2005/8/layout/radial6"/>
    <dgm:cxn modelId="{42187148-2308-4D9E-8A4D-27BB964E8619}" type="presParOf" srcId="{C5839D13-294A-4CDF-A947-A085FBD4776C}" destId="{3E62D169-3BD2-42CF-9136-901B0D5EA0BE}" srcOrd="18" destOrd="0" presId="urn:microsoft.com/office/officeart/2005/8/layout/radial6"/>
    <dgm:cxn modelId="{2CA8EC93-AA8D-4170-B7FD-E83E81C88B25}" type="presParOf" srcId="{C5839D13-294A-4CDF-A947-A085FBD4776C}" destId="{F5BF3406-505A-459F-A39C-C920B350BF0F}" srcOrd="19" destOrd="0" presId="urn:microsoft.com/office/officeart/2005/8/layout/radial6"/>
    <dgm:cxn modelId="{3ACFF452-54B8-48FD-9E42-2B3C974053B6}" type="presParOf" srcId="{C5839D13-294A-4CDF-A947-A085FBD4776C}" destId="{436F5711-69C9-428F-B9AE-DF94D3A63ACA}" srcOrd="20" destOrd="0" presId="urn:microsoft.com/office/officeart/2005/8/layout/radial6"/>
    <dgm:cxn modelId="{4A35DB55-691C-4000-B88C-EDC1851CB1AE}" type="presParOf" srcId="{C5839D13-294A-4CDF-A947-A085FBD4776C}" destId="{F4926447-E58A-4174-ABDA-3891F4B4CB47}" srcOrd="21" destOrd="0" presId="urn:microsoft.com/office/officeart/2005/8/layout/radial6"/>
    <dgm:cxn modelId="{9E74A66E-D9EC-4A5B-BEEA-91F7F458F8F5}" type="presParOf" srcId="{C5839D13-294A-4CDF-A947-A085FBD4776C}" destId="{842482AD-1C2B-4D5E-A655-E83475A0D3E5}" srcOrd="22" destOrd="0" presId="urn:microsoft.com/office/officeart/2005/8/layout/radial6"/>
    <dgm:cxn modelId="{9F6E3015-E1DD-4556-BCFF-105FEE94CE22}" type="presParOf" srcId="{C5839D13-294A-4CDF-A947-A085FBD4776C}" destId="{F1FB4E49-8DBB-4132-822E-18AAE0037837}" srcOrd="23" destOrd="0" presId="urn:microsoft.com/office/officeart/2005/8/layout/radial6"/>
    <dgm:cxn modelId="{FEE6EE73-9C43-49A9-A695-66F4211082F3}" type="presParOf" srcId="{C5839D13-294A-4CDF-A947-A085FBD4776C}" destId="{4593C73A-00F3-4642-ADA4-486C456985F2}" srcOrd="24" destOrd="0" presId="urn:microsoft.com/office/officeart/2005/8/layout/radial6"/>
    <dgm:cxn modelId="{557831B4-3754-4402-808E-9626B5AD5D0D}" type="presParOf" srcId="{C5839D13-294A-4CDF-A947-A085FBD4776C}" destId="{C0B410D4-EAEB-431B-8C86-281BDC6AD25A}" srcOrd="25" destOrd="0" presId="urn:microsoft.com/office/officeart/2005/8/layout/radial6"/>
    <dgm:cxn modelId="{17A74FE3-0A73-453F-82AA-829B21F37173}" type="presParOf" srcId="{C5839D13-294A-4CDF-A947-A085FBD4776C}" destId="{2E462D78-ADB1-46A3-B97E-96C389027A41}" srcOrd="26" destOrd="0" presId="urn:microsoft.com/office/officeart/2005/8/layout/radial6"/>
    <dgm:cxn modelId="{DFC5FAFC-467E-4897-8DA6-F36B6288EBA8}" type="presParOf" srcId="{C5839D13-294A-4CDF-A947-A085FBD4776C}" destId="{15986E82-BF7B-41C8-99B6-24097227DFC9}" srcOrd="27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ED27538-A917-423B-95EE-0AFCCAF7C102}" type="doc">
      <dgm:prSet loTypeId="urn:microsoft.com/office/officeart/2005/8/layout/radial6" loCatId="relationship" qsTypeId="urn:microsoft.com/office/officeart/2005/8/quickstyle/simple1#4" qsCatId="simple" csTypeId="urn:microsoft.com/office/officeart/2005/8/colors/accent0_2" csCatId="mainScheme" phldr="1"/>
      <dgm:spPr/>
      <dgm:t>
        <a:bodyPr/>
        <a:lstStyle/>
        <a:p>
          <a:endParaRPr lang="ru-RU"/>
        </a:p>
      </dgm:t>
    </dgm:pt>
    <dgm:pt modelId="{3E1063D4-06F1-45D8-973C-498CE2C624A4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Подходы к обучению</a:t>
          </a:r>
          <a:endParaRPr lang="ru-RU" b="1" dirty="0">
            <a:solidFill>
              <a:schemeClr val="tx1"/>
            </a:solidFill>
          </a:endParaRPr>
        </a:p>
      </dgm:t>
    </dgm:pt>
    <dgm:pt modelId="{943A573A-2C43-46D6-81D1-C3282723F58A}" type="parTrans" cxnId="{6CC72DC4-EB78-41D7-97BD-1E4134DACC1D}">
      <dgm:prSet/>
      <dgm:spPr/>
      <dgm:t>
        <a:bodyPr/>
        <a:lstStyle/>
        <a:p>
          <a:endParaRPr lang="ru-RU"/>
        </a:p>
      </dgm:t>
    </dgm:pt>
    <dgm:pt modelId="{5E6C8CF2-5FC1-4D69-A5F1-28B4C4C127EF}" type="sibTrans" cxnId="{6CC72DC4-EB78-41D7-97BD-1E4134DACC1D}">
      <dgm:prSet/>
      <dgm:spPr/>
      <dgm:t>
        <a:bodyPr/>
        <a:lstStyle/>
        <a:p>
          <a:endParaRPr lang="ru-RU"/>
        </a:p>
      </dgm:t>
    </dgm:pt>
    <dgm:pt modelId="{E785CA8E-F39A-47B7-8C20-09001CC8969E}">
      <dgm:prSet phldrT="[Текст]" custT="1"/>
      <dgm:spPr/>
      <dgm:t>
        <a:bodyPr/>
        <a:lstStyle/>
        <a:p>
          <a:r>
            <a:rPr lang="ru-RU" sz="1400" b="1" dirty="0" smtClean="0">
              <a:solidFill>
                <a:schemeClr val="tx1"/>
              </a:solidFill>
            </a:rPr>
            <a:t>проблемный</a:t>
          </a:r>
          <a:endParaRPr lang="ru-RU" sz="1400" b="1" dirty="0">
            <a:solidFill>
              <a:schemeClr val="tx1"/>
            </a:solidFill>
          </a:endParaRPr>
        </a:p>
      </dgm:t>
    </dgm:pt>
    <dgm:pt modelId="{EC25592E-B5BF-4699-85CA-96B196466375}" type="parTrans" cxnId="{9A6DBAF2-C942-48B6-8FCC-A26A3630E9E0}">
      <dgm:prSet/>
      <dgm:spPr/>
      <dgm:t>
        <a:bodyPr/>
        <a:lstStyle/>
        <a:p>
          <a:endParaRPr lang="ru-RU"/>
        </a:p>
      </dgm:t>
    </dgm:pt>
    <dgm:pt modelId="{937F8CD7-0E45-4564-923C-35C30B1D9114}" type="sibTrans" cxnId="{9A6DBAF2-C942-48B6-8FCC-A26A3630E9E0}">
      <dgm:prSet/>
      <dgm:spPr/>
      <dgm:t>
        <a:bodyPr/>
        <a:lstStyle/>
        <a:p>
          <a:endParaRPr lang="ru-RU"/>
        </a:p>
      </dgm:t>
    </dgm:pt>
    <dgm:pt modelId="{AA10B751-5E52-4E9D-B9AF-A7D0E5C76FC4}">
      <dgm:prSet phldrT="[Текст]" custT="1"/>
      <dgm:spPr/>
      <dgm:t>
        <a:bodyPr/>
        <a:lstStyle/>
        <a:p>
          <a:r>
            <a:rPr lang="ru-RU" sz="1400" b="1" dirty="0" smtClean="0">
              <a:solidFill>
                <a:schemeClr val="tx1"/>
              </a:solidFill>
            </a:rPr>
            <a:t>программированный</a:t>
          </a:r>
          <a:endParaRPr lang="ru-RU" sz="1400" b="1" dirty="0">
            <a:solidFill>
              <a:schemeClr val="tx1"/>
            </a:solidFill>
          </a:endParaRPr>
        </a:p>
      </dgm:t>
    </dgm:pt>
    <dgm:pt modelId="{F3FA01A9-E756-4012-9E83-1334C534660B}" type="parTrans" cxnId="{5BE70466-5651-4BFF-8BD5-FD2899B0D33B}">
      <dgm:prSet/>
      <dgm:spPr/>
      <dgm:t>
        <a:bodyPr/>
        <a:lstStyle/>
        <a:p>
          <a:endParaRPr lang="ru-RU"/>
        </a:p>
      </dgm:t>
    </dgm:pt>
    <dgm:pt modelId="{15F6A143-7DD3-47CD-9EAF-F031CAF2C50E}" type="sibTrans" cxnId="{5BE70466-5651-4BFF-8BD5-FD2899B0D33B}">
      <dgm:prSet/>
      <dgm:spPr/>
      <dgm:t>
        <a:bodyPr/>
        <a:lstStyle/>
        <a:p>
          <a:endParaRPr lang="ru-RU"/>
        </a:p>
      </dgm:t>
    </dgm:pt>
    <dgm:pt modelId="{88655D75-F72D-4409-A058-D2BCC79D1BA0}">
      <dgm:prSet phldrT="[Текст]" custT="1"/>
      <dgm:spPr/>
      <dgm:t>
        <a:bodyPr/>
        <a:lstStyle/>
        <a:p>
          <a:r>
            <a:rPr lang="ru-RU" sz="1400" b="1" dirty="0" smtClean="0">
              <a:solidFill>
                <a:schemeClr val="tx1"/>
              </a:solidFill>
            </a:rPr>
            <a:t>дискретный</a:t>
          </a:r>
          <a:endParaRPr lang="ru-RU" sz="1400" b="1" dirty="0">
            <a:solidFill>
              <a:schemeClr val="tx1"/>
            </a:solidFill>
          </a:endParaRPr>
        </a:p>
      </dgm:t>
    </dgm:pt>
    <dgm:pt modelId="{C2EF1BD6-6436-48BB-916F-AF1EE7B55A66}" type="parTrans" cxnId="{3A4288F1-E6A4-4F27-B055-094A95432BD3}">
      <dgm:prSet/>
      <dgm:spPr/>
      <dgm:t>
        <a:bodyPr/>
        <a:lstStyle/>
        <a:p>
          <a:endParaRPr lang="ru-RU"/>
        </a:p>
      </dgm:t>
    </dgm:pt>
    <dgm:pt modelId="{999FC376-EC0A-4EB0-9F22-526B3C16073A}" type="sibTrans" cxnId="{3A4288F1-E6A4-4F27-B055-094A95432BD3}">
      <dgm:prSet/>
      <dgm:spPr/>
      <dgm:t>
        <a:bodyPr/>
        <a:lstStyle/>
        <a:p>
          <a:endParaRPr lang="ru-RU"/>
        </a:p>
      </dgm:t>
    </dgm:pt>
    <dgm:pt modelId="{A221E225-04BC-462E-9166-6BC289295EF0}">
      <dgm:prSet phldrT="[Текст]" custT="1"/>
      <dgm:spPr/>
      <dgm:t>
        <a:bodyPr/>
        <a:lstStyle/>
        <a:p>
          <a:r>
            <a:rPr lang="ru-RU" sz="1400" b="1" dirty="0" smtClean="0">
              <a:solidFill>
                <a:schemeClr val="tx1"/>
              </a:solidFill>
            </a:rPr>
            <a:t>системно-функциональный</a:t>
          </a:r>
          <a:endParaRPr lang="ru-RU" sz="1400" b="1" dirty="0">
            <a:solidFill>
              <a:schemeClr val="tx1"/>
            </a:solidFill>
          </a:endParaRPr>
        </a:p>
      </dgm:t>
    </dgm:pt>
    <dgm:pt modelId="{D297C448-ED2B-4C5A-A4B2-3BB5A27006E8}" type="parTrans" cxnId="{B15571A4-4872-4375-A61D-3F73973CF1FC}">
      <dgm:prSet/>
      <dgm:spPr/>
      <dgm:t>
        <a:bodyPr/>
        <a:lstStyle/>
        <a:p>
          <a:endParaRPr lang="ru-RU"/>
        </a:p>
      </dgm:t>
    </dgm:pt>
    <dgm:pt modelId="{154EBEBE-BB4F-4EE6-A37C-F7D63BF5D7A4}" type="sibTrans" cxnId="{B15571A4-4872-4375-A61D-3F73973CF1FC}">
      <dgm:prSet/>
      <dgm:spPr/>
      <dgm:t>
        <a:bodyPr/>
        <a:lstStyle/>
        <a:p>
          <a:endParaRPr lang="ru-RU"/>
        </a:p>
      </dgm:t>
    </dgm:pt>
    <dgm:pt modelId="{25A4F547-5684-44AA-9BC4-81D6A9D1F768}">
      <dgm:prSet custT="1"/>
      <dgm:spPr/>
      <dgm:t>
        <a:bodyPr/>
        <a:lstStyle/>
        <a:p>
          <a:r>
            <a:rPr lang="ru-RU" sz="1400" b="1" dirty="0" smtClean="0">
              <a:solidFill>
                <a:schemeClr val="tx1"/>
              </a:solidFill>
            </a:rPr>
            <a:t>системно-структурный</a:t>
          </a:r>
          <a:endParaRPr lang="ru-RU" sz="1400" b="1" dirty="0">
            <a:solidFill>
              <a:schemeClr val="tx1"/>
            </a:solidFill>
          </a:endParaRPr>
        </a:p>
      </dgm:t>
    </dgm:pt>
    <dgm:pt modelId="{6E124D18-BA11-4BAC-9C82-96938E5DE979}" type="parTrans" cxnId="{E32F46FD-9F55-4EB2-A3C9-9875E3AA38F6}">
      <dgm:prSet/>
      <dgm:spPr/>
      <dgm:t>
        <a:bodyPr/>
        <a:lstStyle/>
        <a:p>
          <a:endParaRPr lang="ru-RU"/>
        </a:p>
      </dgm:t>
    </dgm:pt>
    <dgm:pt modelId="{75EE4B16-D426-4B13-A726-549B245EB649}" type="sibTrans" cxnId="{E32F46FD-9F55-4EB2-A3C9-9875E3AA38F6}">
      <dgm:prSet/>
      <dgm:spPr/>
      <dgm:t>
        <a:bodyPr/>
        <a:lstStyle/>
        <a:p>
          <a:endParaRPr lang="ru-RU"/>
        </a:p>
      </dgm:t>
    </dgm:pt>
    <dgm:pt modelId="{47C628BD-0963-4847-B13F-E2986C03C9C7}">
      <dgm:prSet custT="1"/>
      <dgm:spPr/>
      <dgm:t>
        <a:bodyPr/>
        <a:lstStyle/>
        <a:p>
          <a:r>
            <a:rPr lang="ru-RU" sz="1400" b="1" dirty="0" smtClean="0">
              <a:solidFill>
                <a:schemeClr val="tx1"/>
              </a:solidFill>
            </a:rPr>
            <a:t>системно-логический</a:t>
          </a:r>
          <a:endParaRPr lang="ru-RU" sz="1400" b="1" dirty="0">
            <a:solidFill>
              <a:schemeClr val="tx1"/>
            </a:solidFill>
          </a:endParaRPr>
        </a:p>
      </dgm:t>
    </dgm:pt>
    <dgm:pt modelId="{3B29AF5E-D5B8-44B9-B4B5-5F0122961F2E}" type="parTrans" cxnId="{C4BD2ECF-4F21-4DE5-8910-077933CCFE33}">
      <dgm:prSet/>
      <dgm:spPr/>
      <dgm:t>
        <a:bodyPr/>
        <a:lstStyle/>
        <a:p>
          <a:endParaRPr lang="ru-RU"/>
        </a:p>
      </dgm:t>
    </dgm:pt>
    <dgm:pt modelId="{43058329-41BA-4DA9-9CEB-EB01E18171CC}" type="sibTrans" cxnId="{C4BD2ECF-4F21-4DE5-8910-077933CCFE33}">
      <dgm:prSet/>
      <dgm:spPr/>
      <dgm:t>
        <a:bodyPr/>
        <a:lstStyle/>
        <a:p>
          <a:endParaRPr lang="ru-RU"/>
        </a:p>
      </dgm:t>
    </dgm:pt>
    <dgm:pt modelId="{89F6A2E5-BEEA-4D61-928B-64D52DA0FA17}">
      <dgm:prSet custT="1"/>
      <dgm:spPr/>
      <dgm:t>
        <a:bodyPr/>
        <a:lstStyle/>
        <a:p>
          <a:r>
            <a:rPr lang="ru-RU" sz="1400" b="1" dirty="0" smtClean="0">
              <a:solidFill>
                <a:schemeClr val="tx1"/>
              </a:solidFill>
            </a:rPr>
            <a:t>индивидуально-дифференцированный</a:t>
          </a:r>
          <a:endParaRPr lang="ru-RU" sz="1400" b="1" dirty="0">
            <a:solidFill>
              <a:schemeClr val="tx1"/>
            </a:solidFill>
          </a:endParaRPr>
        </a:p>
      </dgm:t>
    </dgm:pt>
    <dgm:pt modelId="{2DCB53C5-2681-4927-8797-FC48154942B9}" type="parTrans" cxnId="{8544C8BE-1DD8-41FA-9E11-3B24AD64C240}">
      <dgm:prSet/>
      <dgm:spPr/>
      <dgm:t>
        <a:bodyPr/>
        <a:lstStyle/>
        <a:p>
          <a:endParaRPr lang="ru-RU"/>
        </a:p>
      </dgm:t>
    </dgm:pt>
    <dgm:pt modelId="{19FD781A-94CA-4350-B3E1-D4061B917294}" type="sibTrans" cxnId="{8544C8BE-1DD8-41FA-9E11-3B24AD64C240}">
      <dgm:prSet/>
      <dgm:spPr/>
      <dgm:t>
        <a:bodyPr/>
        <a:lstStyle/>
        <a:p>
          <a:endParaRPr lang="ru-RU"/>
        </a:p>
      </dgm:t>
    </dgm:pt>
    <dgm:pt modelId="{1D9D1766-721F-47CB-ABE5-608F81A985AF}">
      <dgm:prSet custT="1"/>
      <dgm:spPr/>
      <dgm:t>
        <a:bodyPr/>
        <a:lstStyle/>
        <a:p>
          <a:r>
            <a:rPr lang="ru-RU" sz="1400" b="1" dirty="0" smtClean="0">
              <a:solidFill>
                <a:schemeClr val="tx1"/>
              </a:solidFill>
            </a:rPr>
            <a:t>коммуникативный</a:t>
          </a:r>
          <a:endParaRPr lang="ru-RU" sz="1400" b="1" dirty="0">
            <a:solidFill>
              <a:schemeClr val="tx1"/>
            </a:solidFill>
          </a:endParaRPr>
        </a:p>
      </dgm:t>
    </dgm:pt>
    <dgm:pt modelId="{1BF1BA2C-FA94-4E99-9E03-5525787B1853}" type="parTrans" cxnId="{15D4782C-B4D3-4E8C-839E-95FDCFC50E05}">
      <dgm:prSet/>
      <dgm:spPr/>
      <dgm:t>
        <a:bodyPr/>
        <a:lstStyle/>
        <a:p>
          <a:endParaRPr lang="ru-RU"/>
        </a:p>
      </dgm:t>
    </dgm:pt>
    <dgm:pt modelId="{4E64BF64-D6EF-4114-A698-C6412837DC4A}" type="sibTrans" cxnId="{15D4782C-B4D3-4E8C-839E-95FDCFC50E05}">
      <dgm:prSet/>
      <dgm:spPr/>
      <dgm:t>
        <a:bodyPr/>
        <a:lstStyle/>
        <a:p>
          <a:endParaRPr lang="ru-RU"/>
        </a:p>
      </dgm:t>
    </dgm:pt>
    <dgm:pt modelId="{EAEBC6B2-D23F-48FF-9568-EBA7A30FDB8F}">
      <dgm:prSet custT="1"/>
      <dgm:spPr/>
      <dgm:t>
        <a:bodyPr/>
        <a:lstStyle/>
        <a:p>
          <a:r>
            <a:rPr lang="ru-RU" sz="1400" b="1" dirty="0" smtClean="0">
              <a:solidFill>
                <a:schemeClr val="tx1"/>
              </a:solidFill>
            </a:rPr>
            <a:t>игровой</a:t>
          </a:r>
          <a:endParaRPr lang="ru-RU" sz="1400" b="1" dirty="0">
            <a:solidFill>
              <a:schemeClr val="tx1"/>
            </a:solidFill>
          </a:endParaRPr>
        </a:p>
      </dgm:t>
    </dgm:pt>
    <dgm:pt modelId="{8F3FC942-B372-48A7-9A45-2856E591C95D}" type="parTrans" cxnId="{593C4BCD-D92F-406A-A9B1-A975A8A8D647}">
      <dgm:prSet/>
      <dgm:spPr/>
      <dgm:t>
        <a:bodyPr/>
        <a:lstStyle/>
        <a:p>
          <a:endParaRPr lang="ru-RU"/>
        </a:p>
      </dgm:t>
    </dgm:pt>
    <dgm:pt modelId="{B3BCD320-0C45-4C1C-A32C-16516DAA2748}" type="sibTrans" cxnId="{593C4BCD-D92F-406A-A9B1-A975A8A8D647}">
      <dgm:prSet/>
      <dgm:spPr/>
      <dgm:t>
        <a:bodyPr/>
        <a:lstStyle/>
        <a:p>
          <a:endParaRPr lang="ru-RU"/>
        </a:p>
      </dgm:t>
    </dgm:pt>
    <dgm:pt modelId="{F44490B2-012A-41E1-B800-112229D60BF0}">
      <dgm:prSet custT="1"/>
      <dgm:spPr/>
      <dgm:t>
        <a:bodyPr/>
        <a:lstStyle/>
        <a:p>
          <a:r>
            <a:rPr lang="ru-RU" sz="1400" b="1" dirty="0" err="1" smtClean="0">
              <a:solidFill>
                <a:schemeClr val="tx1"/>
              </a:solidFill>
            </a:rPr>
            <a:t>межпредметный</a:t>
          </a:r>
          <a:endParaRPr lang="ru-RU" sz="1400" b="1" dirty="0">
            <a:solidFill>
              <a:schemeClr val="tx1"/>
            </a:solidFill>
          </a:endParaRPr>
        </a:p>
      </dgm:t>
    </dgm:pt>
    <dgm:pt modelId="{6133EED9-8CAB-4FCE-ADC5-CE6229479CBE}" type="parTrans" cxnId="{37ED52A9-FD51-4DFB-94A4-AE02F4CA95D0}">
      <dgm:prSet/>
      <dgm:spPr/>
      <dgm:t>
        <a:bodyPr/>
        <a:lstStyle/>
        <a:p>
          <a:endParaRPr lang="ru-RU"/>
        </a:p>
      </dgm:t>
    </dgm:pt>
    <dgm:pt modelId="{9D6B4FBA-AC4A-441D-B3B2-7D72FE609385}" type="sibTrans" cxnId="{37ED52A9-FD51-4DFB-94A4-AE02F4CA95D0}">
      <dgm:prSet/>
      <dgm:spPr/>
      <dgm:t>
        <a:bodyPr/>
        <a:lstStyle/>
        <a:p>
          <a:endParaRPr lang="ru-RU"/>
        </a:p>
      </dgm:t>
    </dgm:pt>
    <dgm:pt modelId="{E7A704DD-09B9-45E4-8B33-59132C41F42D}">
      <dgm:prSet custT="1"/>
      <dgm:spPr/>
      <dgm:t>
        <a:bodyPr/>
        <a:lstStyle/>
        <a:p>
          <a:r>
            <a:rPr lang="ru-RU" sz="1400" b="1" dirty="0" smtClean="0">
              <a:solidFill>
                <a:schemeClr val="tx1"/>
              </a:solidFill>
            </a:rPr>
            <a:t>историко-библиографический</a:t>
          </a:r>
          <a:endParaRPr lang="ru-RU" sz="1400" b="1" dirty="0">
            <a:solidFill>
              <a:schemeClr val="tx1"/>
            </a:solidFill>
          </a:endParaRPr>
        </a:p>
      </dgm:t>
    </dgm:pt>
    <dgm:pt modelId="{BCD979BF-0D26-4508-84CF-9CE712FA5C70}" type="parTrans" cxnId="{EF9C7177-C37A-4F18-8BCD-E5E39182FA38}">
      <dgm:prSet/>
      <dgm:spPr/>
      <dgm:t>
        <a:bodyPr/>
        <a:lstStyle/>
        <a:p>
          <a:endParaRPr lang="ru-RU"/>
        </a:p>
      </dgm:t>
    </dgm:pt>
    <dgm:pt modelId="{909B8DFE-CBBC-4E27-AB14-5E230B91F177}" type="sibTrans" cxnId="{EF9C7177-C37A-4F18-8BCD-E5E39182FA38}">
      <dgm:prSet/>
      <dgm:spPr/>
      <dgm:t>
        <a:bodyPr/>
        <a:lstStyle/>
        <a:p>
          <a:endParaRPr lang="ru-RU"/>
        </a:p>
      </dgm:t>
    </dgm:pt>
    <dgm:pt modelId="{A89EC0CB-3BFB-46C6-837B-3062A325EFC6}">
      <dgm:prSet custT="1"/>
      <dgm:spPr/>
      <dgm:t>
        <a:bodyPr/>
        <a:lstStyle/>
        <a:p>
          <a:r>
            <a:rPr lang="ru-RU" sz="1400" b="1" dirty="0" smtClean="0">
              <a:solidFill>
                <a:schemeClr val="tx1"/>
              </a:solidFill>
            </a:rPr>
            <a:t>демонстрационно-технический</a:t>
          </a:r>
          <a:endParaRPr lang="ru-RU" sz="1400" b="1" dirty="0">
            <a:solidFill>
              <a:schemeClr val="tx1"/>
            </a:solidFill>
          </a:endParaRPr>
        </a:p>
      </dgm:t>
    </dgm:pt>
    <dgm:pt modelId="{C7C6CCD3-D3BA-43CA-96A3-F5D946145195}" type="parTrans" cxnId="{18BE6D47-AE31-47DA-8E0D-E1064EB7407F}">
      <dgm:prSet/>
      <dgm:spPr/>
      <dgm:t>
        <a:bodyPr/>
        <a:lstStyle/>
        <a:p>
          <a:endParaRPr lang="ru-RU"/>
        </a:p>
      </dgm:t>
    </dgm:pt>
    <dgm:pt modelId="{899DE72A-4D88-49DA-89B2-229F10331478}" type="sibTrans" cxnId="{18BE6D47-AE31-47DA-8E0D-E1064EB7407F}">
      <dgm:prSet/>
      <dgm:spPr/>
      <dgm:t>
        <a:bodyPr/>
        <a:lstStyle/>
        <a:p>
          <a:endParaRPr lang="ru-RU"/>
        </a:p>
      </dgm:t>
    </dgm:pt>
    <dgm:pt modelId="{555D8843-3F4A-4AAE-9867-2A76C01963EF}">
      <dgm:prSet custT="1"/>
      <dgm:spPr/>
      <dgm:t>
        <a:bodyPr/>
        <a:lstStyle/>
        <a:p>
          <a:r>
            <a:rPr lang="ru-RU" sz="1400" b="1" dirty="0" smtClean="0">
              <a:solidFill>
                <a:schemeClr val="tx1"/>
              </a:solidFill>
            </a:rPr>
            <a:t>задачный</a:t>
          </a:r>
          <a:endParaRPr lang="ru-RU" sz="1400" b="1" dirty="0">
            <a:solidFill>
              <a:schemeClr val="tx1"/>
            </a:solidFill>
          </a:endParaRPr>
        </a:p>
      </dgm:t>
    </dgm:pt>
    <dgm:pt modelId="{0B16E570-0878-4425-BD77-DB926500EBF9}" type="parTrans" cxnId="{497DFC3C-7993-41D9-B23D-53C470314445}">
      <dgm:prSet/>
      <dgm:spPr/>
      <dgm:t>
        <a:bodyPr/>
        <a:lstStyle/>
        <a:p>
          <a:endParaRPr lang="ru-RU"/>
        </a:p>
      </dgm:t>
    </dgm:pt>
    <dgm:pt modelId="{993E76D7-9073-491A-A000-566CF84008F3}" type="sibTrans" cxnId="{497DFC3C-7993-41D9-B23D-53C470314445}">
      <dgm:prSet/>
      <dgm:spPr/>
      <dgm:t>
        <a:bodyPr/>
        <a:lstStyle/>
        <a:p>
          <a:endParaRPr lang="ru-RU"/>
        </a:p>
      </dgm:t>
    </dgm:pt>
    <dgm:pt modelId="{4A45F964-71A8-4C38-A6E7-35D07C4BF663}">
      <dgm:prSet custT="1"/>
      <dgm:spPr/>
      <dgm:t>
        <a:bodyPr/>
        <a:lstStyle/>
        <a:p>
          <a:r>
            <a:rPr lang="ru-RU" sz="1400" b="1" dirty="0" smtClean="0">
              <a:solidFill>
                <a:schemeClr val="tx1"/>
              </a:solidFill>
            </a:rPr>
            <a:t>модельный</a:t>
          </a:r>
          <a:endParaRPr lang="ru-RU" sz="1400" b="1" dirty="0">
            <a:solidFill>
              <a:schemeClr val="tx1"/>
            </a:solidFill>
          </a:endParaRPr>
        </a:p>
      </dgm:t>
    </dgm:pt>
    <dgm:pt modelId="{66C13C5B-2F1B-448F-9CC7-C035101FDD22}" type="parTrans" cxnId="{D4D12819-0491-4A84-86AE-F2DB7DD36D31}">
      <dgm:prSet/>
      <dgm:spPr/>
      <dgm:t>
        <a:bodyPr/>
        <a:lstStyle/>
        <a:p>
          <a:endParaRPr lang="ru-RU"/>
        </a:p>
      </dgm:t>
    </dgm:pt>
    <dgm:pt modelId="{03EE5455-CF3A-4D22-B1A0-7950CDBD02C2}" type="sibTrans" cxnId="{D4D12819-0491-4A84-86AE-F2DB7DD36D31}">
      <dgm:prSet/>
      <dgm:spPr/>
      <dgm:t>
        <a:bodyPr/>
        <a:lstStyle/>
        <a:p>
          <a:endParaRPr lang="ru-RU"/>
        </a:p>
      </dgm:t>
    </dgm:pt>
    <dgm:pt modelId="{8393559C-7395-4F50-AC93-FD20B586AE7F}" type="pres">
      <dgm:prSet presAssocID="{3ED27538-A917-423B-95EE-0AFCCAF7C102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DE6DDEF-0FD3-4996-BADF-1F958C92570E}" type="pres">
      <dgm:prSet presAssocID="{3E1063D4-06F1-45D8-973C-498CE2C624A4}" presName="centerShape" presStyleLbl="node0" presStyleIdx="0" presStyleCnt="1" custScaleX="274003"/>
      <dgm:spPr/>
      <dgm:t>
        <a:bodyPr/>
        <a:lstStyle/>
        <a:p>
          <a:endParaRPr lang="ru-RU"/>
        </a:p>
      </dgm:t>
    </dgm:pt>
    <dgm:pt modelId="{BC09AE58-F426-4053-9419-3DD930EE6983}" type="pres">
      <dgm:prSet presAssocID="{E785CA8E-F39A-47B7-8C20-09001CC8969E}" presName="node" presStyleLbl="node1" presStyleIdx="0" presStyleCnt="14" custScaleX="1364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7C86F41-210E-4A90-A855-F72F1BC0E5FB}" type="pres">
      <dgm:prSet presAssocID="{E785CA8E-F39A-47B7-8C20-09001CC8969E}" presName="dummy" presStyleCnt="0"/>
      <dgm:spPr/>
    </dgm:pt>
    <dgm:pt modelId="{EA9725FE-4EDC-475A-810D-9580C13E233B}" type="pres">
      <dgm:prSet presAssocID="{937F8CD7-0E45-4564-923C-35C30B1D9114}" presName="sibTrans" presStyleLbl="sibTrans2D1" presStyleIdx="0" presStyleCnt="14"/>
      <dgm:spPr/>
      <dgm:t>
        <a:bodyPr/>
        <a:lstStyle/>
        <a:p>
          <a:endParaRPr lang="ru-RU"/>
        </a:p>
      </dgm:t>
    </dgm:pt>
    <dgm:pt modelId="{B17E502D-F8E8-4022-85DA-7560D26C1D73}" type="pres">
      <dgm:prSet presAssocID="{AA10B751-5E52-4E9D-B9AF-A7D0E5C76FC4}" presName="node" presStyleLbl="node1" presStyleIdx="1" presStyleCnt="14" custScaleX="1317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DF396E3-37FC-4E19-AA29-94FA269B81E7}" type="pres">
      <dgm:prSet presAssocID="{AA10B751-5E52-4E9D-B9AF-A7D0E5C76FC4}" presName="dummy" presStyleCnt="0"/>
      <dgm:spPr/>
    </dgm:pt>
    <dgm:pt modelId="{5DD9BEF8-879E-47A0-AF00-364B8949D46F}" type="pres">
      <dgm:prSet presAssocID="{15F6A143-7DD3-47CD-9EAF-F031CAF2C50E}" presName="sibTrans" presStyleLbl="sibTrans2D1" presStyleIdx="1" presStyleCnt="14"/>
      <dgm:spPr/>
      <dgm:t>
        <a:bodyPr/>
        <a:lstStyle/>
        <a:p>
          <a:endParaRPr lang="ru-RU"/>
        </a:p>
      </dgm:t>
    </dgm:pt>
    <dgm:pt modelId="{B16FDEF0-8737-4BB1-98EC-A02EFC011B52}" type="pres">
      <dgm:prSet presAssocID="{88655D75-F72D-4409-A058-D2BCC79D1BA0}" presName="node" presStyleLbl="node1" presStyleIdx="2" presStyleCnt="14" custScaleX="1810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31A007-08FE-4C34-B7FC-4A09ADBE287A}" type="pres">
      <dgm:prSet presAssocID="{88655D75-F72D-4409-A058-D2BCC79D1BA0}" presName="dummy" presStyleCnt="0"/>
      <dgm:spPr/>
    </dgm:pt>
    <dgm:pt modelId="{BB5D4DAC-607E-4473-9738-F62862C7F1B0}" type="pres">
      <dgm:prSet presAssocID="{999FC376-EC0A-4EB0-9F22-526B3C16073A}" presName="sibTrans" presStyleLbl="sibTrans2D1" presStyleIdx="2" presStyleCnt="14"/>
      <dgm:spPr/>
      <dgm:t>
        <a:bodyPr/>
        <a:lstStyle/>
        <a:p>
          <a:endParaRPr lang="ru-RU"/>
        </a:p>
      </dgm:t>
    </dgm:pt>
    <dgm:pt modelId="{F19C5494-79E7-4951-B7A3-F81963CC3B29}" type="pres">
      <dgm:prSet presAssocID="{A221E225-04BC-462E-9166-6BC289295EF0}" presName="node" presStyleLbl="node1" presStyleIdx="3" presStyleCnt="14" custScaleX="1958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7D47D10-ADC0-4041-890B-4D986838EE87}" type="pres">
      <dgm:prSet presAssocID="{A221E225-04BC-462E-9166-6BC289295EF0}" presName="dummy" presStyleCnt="0"/>
      <dgm:spPr/>
    </dgm:pt>
    <dgm:pt modelId="{43332744-D685-43AE-891C-791595CAC74F}" type="pres">
      <dgm:prSet presAssocID="{154EBEBE-BB4F-4EE6-A37C-F7D63BF5D7A4}" presName="sibTrans" presStyleLbl="sibTrans2D1" presStyleIdx="3" presStyleCnt="14"/>
      <dgm:spPr/>
      <dgm:t>
        <a:bodyPr/>
        <a:lstStyle/>
        <a:p>
          <a:endParaRPr lang="ru-RU"/>
        </a:p>
      </dgm:t>
    </dgm:pt>
    <dgm:pt modelId="{36836090-EDEB-47E7-808A-260B9E63FB5C}" type="pres">
      <dgm:prSet presAssocID="{25A4F547-5684-44AA-9BC4-81D6A9D1F768}" presName="node" presStyleLbl="node1" presStyleIdx="4" presStyleCnt="14" custScaleX="2086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00C25B-0982-4B55-95C0-04CC51D87BFF}" type="pres">
      <dgm:prSet presAssocID="{25A4F547-5684-44AA-9BC4-81D6A9D1F768}" presName="dummy" presStyleCnt="0"/>
      <dgm:spPr/>
    </dgm:pt>
    <dgm:pt modelId="{F4770324-EBFE-447C-864C-9BD307063B51}" type="pres">
      <dgm:prSet presAssocID="{75EE4B16-D426-4B13-A726-549B245EB649}" presName="sibTrans" presStyleLbl="sibTrans2D1" presStyleIdx="4" presStyleCnt="14"/>
      <dgm:spPr/>
      <dgm:t>
        <a:bodyPr/>
        <a:lstStyle/>
        <a:p>
          <a:endParaRPr lang="ru-RU"/>
        </a:p>
      </dgm:t>
    </dgm:pt>
    <dgm:pt modelId="{90297E15-0ACE-4C61-B1A9-D37A5338DC81}" type="pres">
      <dgm:prSet presAssocID="{47C628BD-0963-4847-B13F-E2986C03C9C7}" presName="node" presStyleLbl="node1" presStyleIdx="5" presStyleCnt="14" custScaleX="20027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0E5F41-C85B-4463-BD47-AD03B65E98B5}" type="pres">
      <dgm:prSet presAssocID="{47C628BD-0963-4847-B13F-E2986C03C9C7}" presName="dummy" presStyleCnt="0"/>
      <dgm:spPr/>
    </dgm:pt>
    <dgm:pt modelId="{4C3E393E-24AB-4702-8EE9-4410A88B32F7}" type="pres">
      <dgm:prSet presAssocID="{43058329-41BA-4DA9-9CEB-EB01E18171CC}" presName="sibTrans" presStyleLbl="sibTrans2D1" presStyleIdx="5" presStyleCnt="14"/>
      <dgm:spPr/>
      <dgm:t>
        <a:bodyPr/>
        <a:lstStyle/>
        <a:p>
          <a:endParaRPr lang="ru-RU"/>
        </a:p>
      </dgm:t>
    </dgm:pt>
    <dgm:pt modelId="{39BA20C0-03C2-4BBB-B9B5-2939BEAEA88D}" type="pres">
      <dgm:prSet presAssocID="{89F6A2E5-BEEA-4D61-928B-64D52DA0FA17}" presName="node" presStyleLbl="node1" presStyleIdx="6" presStyleCnt="14" custScaleX="2434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FE55E78-0197-4426-976C-A1B3959DBF88}" type="pres">
      <dgm:prSet presAssocID="{89F6A2E5-BEEA-4D61-928B-64D52DA0FA17}" presName="dummy" presStyleCnt="0"/>
      <dgm:spPr/>
    </dgm:pt>
    <dgm:pt modelId="{2C17C242-F18A-4A2F-ABF7-25AA83721CDA}" type="pres">
      <dgm:prSet presAssocID="{19FD781A-94CA-4350-B3E1-D4061B917294}" presName="sibTrans" presStyleLbl="sibTrans2D1" presStyleIdx="6" presStyleCnt="14"/>
      <dgm:spPr/>
      <dgm:t>
        <a:bodyPr/>
        <a:lstStyle/>
        <a:p>
          <a:endParaRPr lang="ru-RU"/>
        </a:p>
      </dgm:t>
    </dgm:pt>
    <dgm:pt modelId="{6E7522D8-E12C-499A-B366-1B0DF64AD9E3}" type="pres">
      <dgm:prSet presAssocID="{1D9D1766-721F-47CB-ABE5-608F81A985AF}" presName="node" presStyleLbl="node1" presStyleIdx="7" presStyleCnt="14" custScaleX="1695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BB6E5A-C309-42E6-B2FD-2372C9D07666}" type="pres">
      <dgm:prSet presAssocID="{1D9D1766-721F-47CB-ABE5-608F81A985AF}" presName="dummy" presStyleCnt="0"/>
      <dgm:spPr/>
    </dgm:pt>
    <dgm:pt modelId="{8A9F7D1A-7F8A-49D4-B69A-EDAECCE6FDFD}" type="pres">
      <dgm:prSet presAssocID="{4E64BF64-D6EF-4114-A698-C6412837DC4A}" presName="sibTrans" presStyleLbl="sibTrans2D1" presStyleIdx="7" presStyleCnt="14"/>
      <dgm:spPr/>
      <dgm:t>
        <a:bodyPr/>
        <a:lstStyle/>
        <a:p>
          <a:endParaRPr lang="ru-RU"/>
        </a:p>
      </dgm:t>
    </dgm:pt>
    <dgm:pt modelId="{CAC168C7-3EC9-4817-952E-EA61A9F7935E}" type="pres">
      <dgm:prSet presAssocID="{EAEBC6B2-D23F-48FF-9568-EBA7A30FDB8F}" presName="node" presStyleLbl="node1" presStyleIdx="8" presStyleCnt="14" custScaleX="18189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427CA2-EC55-4049-A819-E7472905BCCE}" type="pres">
      <dgm:prSet presAssocID="{EAEBC6B2-D23F-48FF-9568-EBA7A30FDB8F}" presName="dummy" presStyleCnt="0"/>
      <dgm:spPr/>
    </dgm:pt>
    <dgm:pt modelId="{2C0BBAAD-1ECF-4FBD-B80D-0C4DA29EEB7C}" type="pres">
      <dgm:prSet presAssocID="{B3BCD320-0C45-4C1C-A32C-16516DAA2748}" presName="sibTrans" presStyleLbl="sibTrans2D1" presStyleIdx="8" presStyleCnt="14"/>
      <dgm:spPr/>
      <dgm:t>
        <a:bodyPr/>
        <a:lstStyle/>
        <a:p>
          <a:endParaRPr lang="ru-RU"/>
        </a:p>
      </dgm:t>
    </dgm:pt>
    <dgm:pt modelId="{70B8404E-9DE9-44BD-B1E9-7468E569EADC}" type="pres">
      <dgm:prSet presAssocID="{F44490B2-012A-41E1-B800-112229D60BF0}" presName="node" presStyleLbl="node1" presStyleIdx="9" presStyleCnt="14" custScaleX="24755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F79434-22F3-46DC-BEFD-21BAD13786D8}" type="pres">
      <dgm:prSet presAssocID="{F44490B2-012A-41E1-B800-112229D60BF0}" presName="dummy" presStyleCnt="0"/>
      <dgm:spPr/>
    </dgm:pt>
    <dgm:pt modelId="{2C39A18B-7181-4914-A880-23CDAFA6030A}" type="pres">
      <dgm:prSet presAssocID="{9D6B4FBA-AC4A-441D-B3B2-7D72FE609385}" presName="sibTrans" presStyleLbl="sibTrans2D1" presStyleIdx="9" presStyleCnt="14"/>
      <dgm:spPr/>
      <dgm:t>
        <a:bodyPr/>
        <a:lstStyle/>
        <a:p>
          <a:endParaRPr lang="ru-RU"/>
        </a:p>
      </dgm:t>
    </dgm:pt>
    <dgm:pt modelId="{EDB52A8E-6E8F-4197-8BE8-9C54A32545D4}" type="pres">
      <dgm:prSet presAssocID="{E7A704DD-09B9-45E4-8B33-59132C41F42D}" presName="node" presStyleLbl="node1" presStyleIdx="10" presStyleCnt="14" custScaleX="1683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F4C04C-42D4-425C-BAC2-853EB4DBD74D}" type="pres">
      <dgm:prSet presAssocID="{E7A704DD-09B9-45E4-8B33-59132C41F42D}" presName="dummy" presStyleCnt="0"/>
      <dgm:spPr/>
    </dgm:pt>
    <dgm:pt modelId="{DE8A1333-239B-4EBD-A9F6-C03FDDA7DDB2}" type="pres">
      <dgm:prSet presAssocID="{909B8DFE-CBBC-4E27-AB14-5E230B91F177}" presName="sibTrans" presStyleLbl="sibTrans2D1" presStyleIdx="10" presStyleCnt="14"/>
      <dgm:spPr/>
      <dgm:t>
        <a:bodyPr/>
        <a:lstStyle/>
        <a:p>
          <a:endParaRPr lang="ru-RU"/>
        </a:p>
      </dgm:t>
    </dgm:pt>
    <dgm:pt modelId="{F5B7A9EF-6A69-4D4B-9178-4DA426761303}" type="pres">
      <dgm:prSet presAssocID="{A89EC0CB-3BFB-46C6-837B-3062A325EFC6}" presName="node" presStyleLbl="node1" presStyleIdx="11" presStyleCnt="14" custScaleX="21965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A0150E-CA05-4CD1-AEF4-3FB6123080CD}" type="pres">
      <dgm:prSet presAssocID="{A89EC0CB-3BFB-46C6-837B-3062A325EFC6}" presName="dummy" presStyleCnt="0"/>
      <dgm:spPr/>
    </dgm:pt>
    <dgm:pt modelId="{71009A23-3F64-4A70-960D-8B2232011864}" type="pres">
      <dgm:prSet presAssocID="{899DE72A-4D88-49DA-89B2-229F10331478}" presName="sibTrans" presStyleLbl="sibTrans2D1" presStyleIdx="11" presStyleCnt="14"/>
      <dgm:spPr/>
      <dgm:t>
        <a:bodyPr/>
        <a:lstStyle/>
        <a:p>
          <a:endParaRPr lang="ru-RU"/>
        </a:p>
      </dgm:t>
    </dgm:pt>
    <dgm:pt modelId="{849FD036-FCD6-4724-9E9F-12F39053C013}" type="pres">
      <dgm:prSet presAssocID="{555D8843-3F4A-4AAE-9867-2A76C01963EF}" presName="node" presStyleLbl="node1" presStyleIdx="12" presStyleCnt="14" custScaleX="17038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12B722-CFDA-44B1-B2CF-E1070D140D74}" type="pres">
      <dgm:prSet presAssocID="{555D8843-3F4A-4AAE-9867-2A76C01963EF}" presName="dummy" presStyleCnt="0"/>
      <dgm:spPr/>
    </dgm:pt>
    <dgm:pt modelId="{A0C31C09-87DE-4FA1-97EC-E3D1E7BCAE52}" type="pres">
      <dgm:prSet presAssocID="{993E76D7-9073-491A-A000-566CF84008F3}" presName="sibTrans" presStyleLbl="sibTrans2D1" presStyleIdx="12" presStyleCnt="14"/>
      <dgm:spPr/>
      <dgm:t>
        <a:bodyPr/>
        <a:lstStyle/>
        <a:p>
          <a:endParaRPr lang="ru-RU"/>
        </a:p>
      </dgm:t>
    </dgm:pt>
    <dgm:pt modelId="{74B99E0B-C1EB-4EE5-8150-06852710AD00}" type="pres">
      <dgm:prSet presAssocID="{4A45F964-71A8-4C38-A6E7-35D07C4BF663}" presName="node" presStyleLbl="node1" presStyleIdx="13" presStyleCnt="14" custScaleX="18199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025BB4-6C62-488B-8001-C9142CBB548D}" type="pres">
      <dgm:prSet presAssocID="{4A45F964-71A8-4C38-A6E7-35D07C4BF663}" presName="dummy" presStyleCnt="0"/>
      <dgm:spPr/>
    </dgm:pt>
    <dgm:pt modelId="{FF99C2E5-2752-42F6-9FF0-4CE3F6FA0642}" type="pres">
      <dgm:prSet presAssocID="{03EE5455-CF3A-4D22-B1A0-7950CDBD02C2}" presName="sibTrans" presStyleLbl="sibTrans2D1" presStyleIdx="13" presStyleCnt="14"/>
      <dgm:spPr/>
      <dgm:t>
        <a:bodyPr/>
        <a:lstStyle/>
        <a:p>
          <a:endParaRPr lang="ru-RU"/>
        </a:p>
      </dgm:t>
    </dgm:pt>
  </dgm:ptLst>
  <dgm:cxnLst>
    <dgm:cxn modelId="{3DDD1CA4-025E-4079-B228-893CFEB2F690}" type="presOf" srcId="{909B8DFE-CBBC-4E27-AB14-5E230B91F177}" destId="{DE8A1333-239B-4EBD-A9F6-C03FDDA7DDB2}" srcOrd="0" destOrd="0" presId="urn:microsoft.com/office/officeart/2005/8/layout/radial6"/>
    <dgm:cxn modelId="{8544C8BE-1DD8-41FA-9E11-3B24AD64C240}" srcId="{3E1063D4-06F1-45D8-973C-498CE2C624A4}" destId="{89F6A2E5-BEEA-4D61-928B-64D52DA0FA17}" srcOrd="6" destOrd="0" parTransId="{2DCB53C5-2681-4927-8797-FC48154942B9}" sibTransId="{19FD781A-94CA-4350-B3E1-D4061B917294}"/>
    <dgm:cxn modelId="{E32F46FD-9F55-4EB2-A3C9-9875E3AA38F6}" srcId="{3E1063D4-06F1-45D8-973C-498CE2C624A4}" destId="{25A4F547-5684-44AA-9BC4-81D6A9D1F768}" srcOrd="4" destOrd="0" parTransId="{6E124D18-BA11-4BAC-9C82-96938E5DE979}" sibTransId="{75EE4B16-D426-4B13-A726-549B245EB649}"/>
    <dgm:cxn modelId="{AF936CF0-C21C-4715-B253-68EBF1013B61}" type="presOf" srcId="{43058329-41BA-4DA9-9CEB-EB01E18171CC}" destId="{4C3E393E-24AB-4702-8EE9-4410A88B32F7}" srcOrd="0" destOrd="0" presId="urn:microsoft.com/office/officeart/2005/8/layout/radial6"/>
    <dgm:cxn modelId="{F602C6EE-3DE8-43E2-950F-59DBFEF980DD}" type="presOf" srcId="{899DE72A-4D88-49DA-89B2-229F10331478}" destId="{71009A23-3F64-4A70-960D-8B2232011864}" srcOrd="0" destOrd="0" presId="urn:microsoft.com/office/officeart/2005/8/layout/radial6"/>
    <dgm:cxn modelId="{E6D228BC-02BE-4600-8AED-D8402C09DF87}" type="presOf" srcId="{4A45F964-71A8-4C38-A6E7-35D07C4BF663}" destId="{74B99E0B-C1EB-4EE5-8150-06852710AD00}" srcOrd="0" destOrd="0" presId="urn:microsoft.com/office/officeart/2005/8/layout/radial6"/>
    <dgm:cxn modelId="{F7B9075F-7262-43E8-BDB0-DF8D3539DAED}" type="presOf" srcId="{F44490B2-012A-41E1-B800-112229D60BF0}" destId="{70B8404E-9DE9-44BD-B1E9-7468E569EADC}" srcOrd="0" destOrd="0" presId="urn:microsoft.com/office/officeart/2005/8/layout/radial6"/>
    <dgm:cxn modelId="{593C4BCD-D92F-406A-A9B1-A975A8A8D647}" srcId="{3E1063D4-06F1-45D8-973C-498CE2C624A4}" destId="{EAEBC6B2-D23F-48FF-9568-EBA7A30FDB8F}" srcOrd="8" destOrd="0" parTransId="{8F3FC942-B372-48A7-9A45-2856E591C95D}" sibTransId="{B3BCD320-0C45-4C1C-A32C-16516DAA2748}"/>
    <dgm:cxn modelId="{5A7C87C7-5DA7-4B99-8E42-9B492A72C265}" type="presOf" srcId="{03EE5455-CF3A-4D22-B1A0-7950CDBD02C2}" destId="{FF99C2E5-2752-42F6-9FF0-4CE3F6FA0642}" srcOrd="0" destOrd="0" presId="urn:microsoft.com/office/officeart/2005/8/layout/radial6"/>
    <dgm:cxn modelId="{A2F14524-5798-4473-81D8-3F58C2249077}" type="presOf" srcId="{AA10B751-5E52-4E9D-B9AF-A7D0E5C76FC4}" destId="{B17E502D-F8E8-4022-85DA-7560D26C1D73}" srcOrd="0" destOrd="0" presId="urn:microsoft.com/office/officeart/2005/8/layout/radial6"/>
    <dgm:cxn modelId="{E8A9B393-4AFE-4307-8E99-C7EBB6035869}" type="presOf" srcId="{4E64BF64-D6EF-4114-A698-C6412837DC4A}" destId="{8A9F7D1A-7F8A-49D4-B69A-EDAECCE6FDFD}" srcOrd="0" destOrd="0" presId="urn:microsoft.com/office/officeart/2005/8/layout/radial6"/>
    <dgm:cxn modelId="{AD34BEE9-3C94-43DE-A8A9-4D546796ABA9}" type="presOf" srcId="{3ED27538-A917-423B-95EE-0AFCCAF7C102}" destId="{8393559C-7395-4F50-AC93-FD20B586AE7F}" srcOrd="0" destOrd="0" presId="urn:microsoft.com/office/officeart/2005/8/layout/radial6"/>
    <dgm:cxn modelId="{0929AC6E-DA89-4059-8F6E-90CE235A0D51}" type="presOf" srcId="{937F8CD7-0E45-4564-923C-35C30B1D9114}" destId="{EA9725FE-4EDC-475A-810D-9580C13E233B}" srcOrd="0" destOrd="0" presId="urn:microsoft.com/office/officeart/2005/8/layout/radial6"/>
    <dgm:cxn modelId="{15D4782C-B4D3-4E8C-839E-95FDCFC50E05}" srcId="{3E1063D4-06F1-45D8-973C-498CE2C624A4}" destId="{1D9D1766-721F-47CB-ABE5-608F81A985AF}" srcOrd="7" destOrd="0" parTransId="{1BF1BA2C-FA94-4E99-9E03-5525787B1853}" sibTransId="{4E64BF64-D6EF-4114-A698-C6412837DC4A}"/>
    <dgm:cxn modelId="{94EF954A-C047-4F56-8373-8709DA16D347}" type="presOf" srcId="{E785CA8E-F39A-47B7-8C20-09001CC8969E}" destId="{BC09AE58-F426-4053-9419-3DD930EE6983}" srcOrd="0" destOrd="0" presId="urn:microsoft.com/office/officeart/2005/8/layout/radial6"/>
    <dgm:cxn modelId="{30860DEF-3126-4AA6-9330-549E3B48B16B}" type="presOf" srcId="{9D6B4FBA-AC4A-441D-B3B2-7D72FE609385}" destId="{2C39A18B-7181-4914-A880-23CDAFA6030A}" srcOrd="0" destOrd="0" presId="urn:microsoft.com/office/officeart/2005/8/layout/radial6"/>
    <dgm:cxn modelId="{5BE70466-5651-4BFF-8BD5-FD2899B0D33B}" srcId="{3E1063D4-06F1-45D8-973C-498CE2C624A4}" destId="{AA10B751-5E52-4E9D-B9AF-A7D0E5C76FC4}" srcOrd="1" destOrd="0" parTransId="{F3FA01A9-E756-4012-9E83-1334C534660B}" sibTransId="{15F6A143-7DD3-47CD-9EAF-F031CAF2C50E}"/>
    <dgm:cxn modelId="{497DFC3C-7993-41D9-B23D-53C470314445}" srcId="{3E1063D4-06F1-45D8-973C-498CE2C624A4}" destId="{555D8843-3F4A-4AAE-9867-2A76C01963EF}" srcOrd="12" destOrd="0" parTransId="{0B16E570-0878-4425-BD77-DB926500EBF9}" sibTransId="{993E76D7-9073-491A-A000-566CF84008F3}"/>
    <dgm:cxn modelId="{2FFCE6E9-4BF4-47E8-98E4-F0A0C7C8E937}" type="presOf" srcId="{555D8843-3F4A-4AAE-9867-2A76C01963EF}" destId="{849FD036-FCD6-4724-9E9F-12F39053C013}" srcOrd="0" destOrd="0" presId="urn:microsoft.com/office/officeart/2005/8/layout/radial6"/>
    <dgm:cxn modelId="{160A74C4-2F0E-4267-9FDC-3AA51E7C8153}" type="presOf" srcId="{999FC376-EC0A-4EB0-9F22-526B3C16073A}" destId="{BB5D4DAC-607E-4473-9738-F62862C7F1B0}" srcOrd="0" destOrd="0" presId="urn:microsoft.com/office/officeart/2005/8/layout/radial6"/>
    <dgm:cxn modelId="{77879874-26C7-4B9D-8E4B-46B41CCF235D}" type="presOf" srcId="{3E1063D4-06F1-45D8-973C-498CE2C624A4}" destId="{2DE6DDEF-0FD3-4996-BADF-1F958C92570E}" srcOrd="0" destOrd="0" presId="urn:microsoft.com/office/officeart/2005/8/layout/radial6"/>
    <dgm:cxn modelId="{7732E3D7-3ABE-46DF-B23A-37C248D17926}" type="presOf" srcId="{25A4F547-5684-44AA-9BC4-81D6A9D1F768}" destId="{36836090-EDEB-47E7-808A-260B9E63FB5C}" srcOrd="0" destOrd="0" presId="urn:microsoft.com/office/officeart/2005/8/layout/radial6"/>
    <dgm:cxn modelId="{CB57A349-2F46-4A02-982B-26A3A439B121}" type="presOf" srcId="{E7A704DD-09B9-45E4-8B33-59132C41F42D}" destId="{EDB52A8E-6E8F-4197-8BE8-9C54A32545D4}" srcOrd="0" destOrd="0" presId="urn:microsoft.com/office/officeart/2005/8/layout/radial6"/>
    <dgm:cxn modelId="{C4BD2ECF-4F21-4DE5-8910-077933CCFE33}" srcId="{3E1063D4-06F1-45D8-973C-498CE2C624A4}" destId="{47C628BD-0963-4847-B13F-E2986C03C9C7}" srcOrd="5" destOrd="0" parTransId="{3B29AF5E-D5B8-44B9-B4B5-5F0122961F2E}" sibTransId="{43058329-41BA-4DA9-9CEB-EB01E18171CC}"/>
    <dgm:cxn modelId="{B3938587-E70F-4A21-850A-B5B62668A0A3}" type="presOf" srcId="{B3BCD320-0C45-4C1C-A32C-16516DAA2748}" destId="{2C0BBAAD-1ECF-4FBD-B80D-0C4DA29EEB7C}" srcOrd="0" destOrd="0" presId="urn:microsoft.com/office/officeart/2005/8/layout/radial6"/>
    <dgm:cxn modelId="{61EFDC7A-7A01-4AF5-B053-CB6187F75F44}" type="presOf" srcId="{15F6A143-7DD3-47CD-9EAF-F031CAF2C50E}" destId="{5DD9BEF8-879E-47A0-AF00-364B8949D46F}" srcOrd="0" destOrd="0" presId="urn:microsoft.com/office/officeart/2005/8/layout/radial6"/>
    <dgm:cxn modelId="{1A042027-02B3-4897-9AA3-B29B8EF040BA}" type="presOf" srcId="{47C628BD-0963-4847-B13F-E2986C03C9C7}" destId="{90297E15-0ACE-4C61-B1A9-D37A5338DC81}" srcOrd="0" destOrd="0" presId="urn:microsoft.com/office/officeart/2005/8/layout/radial6"/>
    <dgm:cxn modelId="{37ED52A9-FD51-4DFB-94A4-AE02F4CA95D0}" srcId="{3E1063D4-06F1-45D8-973C-498CE2C624A4}" destId="{F44490B2-012A-41E1-B800-112229D60BF0}" srcOrd="9" destOrd="0" parTransId="{6133EED9-8CAB-4FCE-ADC5-CE6229479CBE}" sibTransId="{9D6B4FBA-AC4A-441D-B3B2-7D72FE609385}"/>
    <dgm:cxn modelId="{EF9C7177-C37A-4F18-8BCD-E5E39182FA38}" srcId="{3E1063D4-06F1-45D8-973C-498CE2C624A4}" destId="{E7A704DD-09B9-45E4-8B33-59132C41F42D}" srcOrd="10" destOrd="0" parTransId="{BCD979BF-0D26-4508-84CF-9CE712FA5C70}" sibTransId="{909B8DFE-CBBC-4E27-AB14-5E230B91F177}"/>
    <dgm:cxn modelId="{3A4288F1-E6A4-4F27-B055-094A95432BD3}" srcId="{3E1063D4-06F1-45D8-973C-498CE2C624A4}" destId="{88655D75-F72D-4409-A058-D2BCC79D1BA0}" srcOrd="2" destOrd="0" parTransId="{C2EF1BD6-6436-48BB-916F-AF1EE7B55A66}" sibTransId="{999FC376-EC0A-4EB0-9F22-526B3C16073A}"/>
    <dgm:cxn modelId="{9A6DBAF2-C942-48B6-8FCC-A26A3630E9E0}" srcId="{3E1063D4-06F1-45D8-973C-498CE2C624A4}" destId="{E785CA8E-F39A-47B7-8C20-09001CC8969E}" srcOrd="0" destOrd="0" parTransId="{EC25592E-B5BF-4699-85CA-96B196466375}" sibTransId="{937F8CD7-0E45-4564-923C-35C30B1D9114}"/>
    <dgm:cxn modelId="{6CC72DC4-EB78-41D7-97BD-1E4134DACC1D}" srcId="{3ED27538-A917-423B-95EE-0AFCCAF7C102}" destId="{3E1063D4-06F1-45D8-973C-498CE2C624A4}" srcOrd="0" destOrd="0" parTransId="{943A573A-2C43-46D6-81D1-C3282723F58A}" sibTransId="{5E6C8CF2-5FC1-4D69-A5F1-28B4C4C127EF}"/>
    <dgm:cxn modelId="{2D2F563A-2038-4266-9EFE-E3A81CF8043F}" type="presOf" srcId="{993E76D7-9073-491A-A000-566CF84008F3}" destId="{A0C31C09-87DE-4FA1-97EC-E3D1E7BCAE52}" srcOrd="0" destOrd="0" presId="urn:microsoft.com/office/officeart/2005/8/layout/radial6"/>
    <dgm:cxn modelId="{18BE6D47-AE31-47DA-8E0D-E1064EB7407F}" srcId="{3E1063D4-06F1-45D8-973C-498CE2C624A4}" destId="{A89EC0CB-3BFB-46C6-837B-3062A325EFC6}" srcOrd="11" destOrd="0" parTransId="{C7C6CCD3-D3BA-43CA-96A3-F5D946145195}" sibTransId="{899DE72A-4D88-49DA-89B2-229F10331478}"/>
    <dgm:cxn modelId="{D4D12819-0491-4A84-86AE-F2DB7DD36D31}" srcId="{3E1063D4-06F1-45D8-973C-498CE2C624A4}" destId="{4A45F964-71A8-4C38-A6E7-35D07C4BF663}" srcOrd="13" destOrd="0" parTransId="{66C13C5B-2F1B-448F-9CC7-C035101FDD22}" sibTransId="{03EE5455-CF3A-4D22-B1A0-7950CDBD02C2}"/>
    <dgm:cxn modelId="{4D5054F0-22C8-477F-A2A9-971229AF423F}" type="presOf" srcId="{75EE4B16-D426-4B13-A726-549B245EB649}" destId="{F4770324-EBFE-447C-864C-9BD307063B51}" srcOrd="0" destOrd="0" presId="urn:microsoft.com/office/officeart/2005/8/layout/radial6"/>
    <dgm:cxn modelId="{734DA58B-9B5E-45DC-A69A-D68971F5D629}" type="presOf" srcId="{A89EC0CB-3BFB-46C6-837B-3062A325EFC6}" destId="{F5B7A9EF-6A69-4D4B-9178-4DA426761303}" srcOrd="0" destOrd="0" presId="urn:microsoft.com/office/officeart/2005/8/layout/radial6"/>
    <dgm:cxn modelId="{6CE83987-A2DC-4C78-93C2-64346D04E1E4}" type="presOf" srcId="{A221E225-04BC-462E-9166-6BC289295EF0}" destId="{F19C5494-79E7-4951-B7A3-F81963CC3B29}" srcOrd="0" destOrd="0" presId="urn:microsoft.com/office/officeart/2005/8/layout/radial6"/>
    <dgm:cxn modelId="{6E18553A-FFC8-4AC8-AF12-A536B842D35E}" type="presOf" srcId="{EAEBC6B2-D23F-48FF-9568-EBA7A30FDB8F}" destId="{CAC168C7-3EC9-4817-952E-EA61A9F7935E}" srcOrd="0" destOrd="0" presId="urn:microsoft.com/office/officeart/2005/8/layout/radial6"/>
    <dgm:cxn modelId="{CEFC453C-47AB-440C-9500-AC2AF74B4179}" type="presOf" srcId="{88655D75-F72D-4409-A058-D2BCC79D1BA0}" destId="{B16FDEF0-8737-4BB1-98EC-A02EFC011B52}" srcOrd="0" destOrd="0" presId="urn:microsoft.com/office/officeart/2005/8/layout/radial6"/>
    <dgm:cxn modelId="{91371306-513B-44BE-9F8F-FEEA346115C4}" type="presOf" srcId="{19FD781A-94CA-4350-B3E1-D4061B917294}" destId="{2C17C242-F18A-4A2F-ABF7-25AA83721CDA}" srcOrd="0" destOrd="0" presId="urn:microsoft.com/office/officeart/2005/8/layout/radial6"/>
    <dgm:cxn modelId="{61F627E3-ED96-4231-86B8-D4F9DDE8F45B}" type="presOf" srcId="{154EBEBE-BB4F-4EE6-A37C-F7D63BF5D7A4}" destId="{43332744-D685-43AE-891C-791595CAC74F}" srcOrd="0" destOrd="0" presId="urn:microsoft.com/office/officeart/2005/8/layout/radial6"/>
    <dgm:cxn modelId="{EDC199A8-1CB2-48BF-B3F7-257F86EA2131}" type="presOf" srcId="{1D9D1766-721F-47CB-ABE5-608F81A985AF}" destId="{6E7522D8-E12C-499A-B366-1B0DF64AD9E3}" srcOrd="0" destOrd="0" presId="urn:microsoft.com/office/officeart/2005/8/layout/radial6"/>
    <dgm:cxn modelId="{B15571A4-4872-4375-A61D-3F73973CF1FC}" srcId="{3E1063D4-06F1-45D8-973C-498CE2C624A4}" destId="{A221E225-04BC-462E-9166-6BC289295EF0}" srcOrd="3" destOrd="0" parTransId="{D297C448-ED2B-4C5A-A4B2-3BB5A27006E8}" sibTransId="{154EBEBE-BB4F-4EE6-A37C-F7D63BF5D7A4}"/>
    <dgm:cxn modelId="{5773FD02-BDAD-44BC-AD42-3470C4AB1FD4}" type="presOf" srcId="{89F6A2E5-BEEA-4D61-928B-64D52DA0FA17}" destId="{39BA20C0-03C2-4BBB-B9B5-2939BEAEA88D}" srcOrd="0" destOrd="0" presId="urn:microsoft.com/office/officeart/2005/8/layout/radial6"/>
    <dgm:cxn modelId="{EB4475B0-34F6-4BFD-BB66-6AD6A20CDE30}" type="presParOf" srcId="{8393559C-7395-4F50-AC93-FD20B586AE7F}" destId="{2DE6DDEF-0FD3-4996-BADF-1F958C92570E}" srcOrd="0" destOrd="0" presId="urn:microsoft.com/office/officeart/2005/8/layout/radial6"/>
    <dgm:cxn modelId="{9F51FA3E-7C03-4102-ADD9-ECA7C94B2F7B}" type="presParOf" srcId="{8393559C-7395-4F50-AC93-FD20B586AE7F}" destId="{BC09AE58-F426-4053-9419-3DD930EE6983}" srcOrd="1" destOrd="0" presId="urn:microsoft.com/office/officeart/2005/8/layout/radial6"/>
    <dgm:cxn modelId="{907A88B9-4DBE-4B13-9116-A1884DC35DA4}" type="presParOf" srcId="{8393559C-7395-4F50-AC93-FD20B586AE7F}" destId="{37C86F41-210E-4A90-A855-F72F1BC0E5FB}" srcOrd="2" destOrd="0" presId="urn:microsoft.com/office/officeart/2005/8/layout/radial6"/>
    <dgm:cxn modelId="{1EB660C9-9AA1-4652-9ACA-4F768BFABCAD}" type="presParOf" srcId="{8393559C-7395-4F50-AC93-FD20B586AE7F}" destId="{EA9725FE-4EDC-475A-810D-9580C13E233B}" srcOrd="3" destOrd="0" presId="urn:microsoft.com/office/officeart/2005/8/layout/radial6"/>
    <dgm:cxn modelId="{0124375D-D62A-4042-8DCE-7ED14205B491}" type="presParOf" srcId="{8393559C-7395-4F50-AC93-FD20B586AE7F}" destId="{B17E502D-F8E8-4022-85DA-7560D26C1D73}" srcOrd="4" destOrd="0" presId="urn:microsoft.com/office/officeart/2005/8/layout/radial6"/>
    <dgm:cxn modelId="{BC78D78B-1FEB-4043-9EFC-5D736ED86261}" type="presParOf" srcId="{8393559C-7395-4F50-AC93-FD20B586AE7F}" destId="{ADF396E3-37FC-4E19-AA29-94FA269B81E7}" srcOrd="5" destOrd="0" presId="urn:microsoft.com/office/officeart/2005/8/layout/radial6"/>
    <dgm:cxn modelId="{A7D29FEA-CA44-4331-9F68-F947D7073DA7}" type="presParOf" srcId="{8393559C-7395-4F50-AC93-FD20B586AE7F}" destId="{5DD9BEF8-879E-47A0-AF00-364B8949D46F}" srcOrd="6" destOrd="0" presId="urn:microsoft.com/office/officeart/2005/8/layout/radial6"/>
    <dgm:cxn modelId="{A34D5EBE-AD2D-4515-B638-041C3B89F7EA}" type="presParOf" srcId="{8393559C-7395-4F50-AC93-FD20B586AE7F}" destId="{B16FDEF0-8737-4BB1-98EC-A02EFC011B52}" srcOrd="7" destOrd="0" presId="urn:microsoft.com/office/officeart/2005/8/layout/radial6"/>
    <dgm:cxn modelId="{D22AE70A-C944-4F00-8537-CA42786846F4}" type="presParOf" srcId="{8393559C-7395-4F50-AC93-FD20B586AE7F}" destId="{A431A007-08FE-4C34-B7FC-4A09ADBE287A}" srcOrd="8" destOrd="0" presId="urn:microsoft.com/office/officeart/2005/8/layout/radial6"/>
    <dgm:cxn modelId="{F0E35350-3AAB-4466-B626-EC5A754E42AF}" type="presParOf" srcId="{8393559C-7395-4F50-AC93-FD20B586AE7F}" destId="{BB5D4DAC-607E-4473-9738-F62862C7F1B0}" srcOrd="9" destOrd="0" presId="urn:microsoft.com/office/officeart/2005/8/layout/radial6"/>
    <dgm:cxn modelId="{AAC7D3E2-8A32-4EBD-B880-2F18DA71DE0B}" type="presParOf" srcId="{8393559C-7395-4F50-AC93-FD20B586AE7F}" destId="{F19C5494-79E7-4951-B7A3-F81963CC3B29}" srcOrd="10" destOrd="0" presId="urn:microsoft.com/office/officeart/2005/8/layout/radial6"/>
    <dgm:cxn modelId="{28C57362-0183-4573-AAE8-CBEAA4E1D2FA}" type="presParOf" srcId="{8393559C-7395-4F50-AC93-FD20B586AE7F}" destId="{97D47D10-ADC0-4041-890B-4D986838EE87}" srcOrd="11" destOrd="0" presId="urn:microsoft.com/office/officeart/2005/8/layout/radial6"/>
    <dgm:cxn modelId="{CE94A268-541F-4ED0-80EE-73AA8C275A6F}" type="presParOf" srcId="{8393559C-7395-4F50-AC93-FD20B586AE7F}" destId="{43332744-D685-43AE-891C-791595CAC74F}" srcOrd="12" destOrd="0" presId="urn:microsoft.com/office/officeart/2005/8/layout/radial6"/>
    <dgm:cxn modelId="{16A2019B-8BB8-4667-AA21-E38086893FE2}" type="presParOf" srcId="{8393559C-7395-4F50-AC93-FD20B586AE7F}" destId="{36836090-EDEB-47E7-808A-260B9E63FB5C}" srcOrd="13" destOrd="0" presId="urn:microsoft.com/office/officeart/2005/8/layout/radial6"/>
    <dgm:cxn modelId="{01DF91FF-38F5-4397-9E1A-743B2D08856B}" type="presParOf" srcId="{8393559C-7395-4F50-AC93-FD20B586AE7F}" destId="{9E00C25B-0982-4B55-95C0-04CC51D87BFF}" srcOrd="14" destOrd="0" presId="urn:microsoft.com/office/officeart/2005/8/layout/radial6"/>
    <dgm:cxn modelId="{74F4F913-CC45-4B2B-A0AF-79395FADACF7}" type="presParOf" srcId="{8393559C-7395-4F50-AC93-FD20B586AE7F}" destId="{F4770324-EBFE-447C-864C-9BD307063B51}" srcOrd="15" destOrd="0" presId="urn:microsoft.com/office/officeart/2005/8/layout/radial6"/>
    <dgm:cxn modelId="{BCC5EF43-F883-4753-881C-4721270C920C}" type="presParOf" srcId="{8393559C-7395-4F50-AC93-FD20B586AE7F}" destId="{90297E15-0ACE-4C61-B1A9-D37A5338DC81}" srcOrd="16" destOrd="0" presId="urn:microsoft.com/office/officeart/2005/8/layout/radial6"/>
    <dgm:cxn modelId="{0F9844DD-956B-4D22-853D-8FAD6CC6BC19}" type="presParOf" srcId="{8393559C-7395-4F50-AC93-FD20B586AE7F}" destId="{C10E5F41-C85B-4463-BD47-AD03B65E98B5}" srcOrd="17" destOrd="0" presId="urn:microsoft.com/office/officeart/2005/8/layout/radial6"/>
    <dgm:cxn modelId="{B81C38D0-9A71-4326-86A6-30A3DAA53570}" type="presParOf" srcId="{8393559C-7395-4F50-AC93-FD20B586AE7F}" destId="{4C3E393E-24AB-4702-8EE9-4410A88B32F7}" srcOrd="18" destOrd="0" presId="urn:microsoft.com/office/officeart/2005/8/layout/radial6"/>
    <dgm:cxn modelId="{7EBA9315-B13A-4353-A1F7-D67413AAB853}" type="presParOf" srcId="{8393559C-7395-4F50-AC93-FD20B586AE7F}" destId="{39BA20C0-03C2-4BBB-B9B5-2939BEAEA88D}" srcOrd="19" destOrd="0" presId="urn:microsoft.com/office/officeart/2005/8/layout/radial6"/>
    <dgm:cxn modelId="{FF8E54C6-9E5E-46D0-A2BE-514CA4643BE7}" type="presParOf" srcId="{8393559C-7395-4F50-AC93-FD20B586AE7F}" destId="{DFE55E78-0197-4426-976C-A1B3959DBF88}" srcOrd="20" destOrd="0" presId="urn:microsoft.com/office/officeart/2005/8/layout/radial6"/>
    <dgm:cxn modelId="{FC49D04D-64C9-4C52-8CBB-DE76F6BC450F}" type="presParOf" srcId="{8393559C-7395-4F50-AC93-FD20B586AE7F}" destId="{2C17C242-F18A-4A2F-ABF7-25AA83721CDA}" srcOrd="21" destOrd="0" presId="urn:microsoft.com/office/officeart/2005/8/layout/radial6"/>
    <dgm:cxn modelId="{090BB587-83CA-416E-8CE0-16BAE2A71554}" type="presParOf" srcId="{8393559C-7395-4F50-AC93-FD20B586AE7F}" destId="{6E7522D8-E12C-499A-B366-1B0DF64AD9E3}" srcOrd="22" destOrd="0" presId="urn:microsoft.com/office/officeart/2005/8/layout/radial6"/>
    <dgm:cxn modelId="{3FBAE64C-B6A8-4883-B1CC-E9F4FDB01D85}" type="presParOf" srcId="{8393559C-7395-4F50-AC93-FD20B586AE7F}" destId="{20BB6E5A-C309-42E6-B2FD-2372C9D07666}" srcOrd="23" destOrd="0" presId="urn:microsoft.com/office/officeart/2005/8/layout/radial6"/>
    <dgm:cxn modelId="{9015AF72-83A4-4835-8EC9-197C4DACDA89}" type="presParOf" srcId="{8393559C-7395-4F50-AC93-FD20B586AE7F}" destId="{8A9F7D1A-7F8A-49D4-B69A-EDAECCE6FDFD}" srcOrd="24" destOrd="0" presId="urn:microsoft.com/office/officeart/2005/8/layout/radial6"/>
    <dgm:cxn modelId="{77B81BD4-B637-4329-B3C3-1EB0D8007109}" type="presParOf" srcId="{8393559C-7395-4F50-AC93-FD20B586AE7F}" destId="{CAC168C7-3EC9-4817-952E-EA61A9F7935E}" srcOrd="25" destOrd="0" presId="urn:microsoft.com/office/officeart/2005/8/layout/radial6"/>
    <dgm:cxn modelId="{49F0F60C-0770-4CD3-A940-5D0BB790CF19}" type="presParOf" srcId="{8393559C-7395-4F50-AC93-FD20B586AE7F}" destId="{57427CA2-EC55-4049-A819-E7472905BCCE}" srcOrd="26" destOrd="0" presId="urn:microsoft.com/office/officeart/2005/8/layout/radial6"/>
    <dgm:cxn modelId="{283B804C-C611-4CF8-9CF1-DCFB911B7339}" type="presParOf" srcId="{8393559C-7395-4F50-AC93-FD20B586AE7F}" destId="{2C0BBAAD-1ECF-4FBD-B80D-0C4DA29EEB7C}" srcOrd="27" destOrd="0" presId="urn:microsoft.com/office/officeart/2005/8/layout/radial6"/>
    <dgm:cxn modelId="{CF6E5ADF-D9DE-4367-9CCD-BD2730ADF80D}" type="presParOf" srcId="{8393559C-7395-4F50-AC93-FD20B586AE7F}" destId="{70B8404E-9DE9-44BD-B1E9-7468E569EADC}" srcOrd="28" destOrd="0" presId="urn:microsoft.com/office/officeart/2005/8/layout/radial6"/>
    <dgm:cxn modelId="{2E814B52-3B2E-4B1C-83B7-87A8C920F010}" type="presParOf" srcId="{8393559C-7395-4F50-AC93-FD20B586AE7F}" destId="{35F79434-22F3-46DC-BEFD-21BAD13786D8}" srcOrd="29" destOrd="0" presId="urn:microsoft.com/office/officeart/2005/8/layout/radial6"/>
    <dgm:cxn modelId="{50427F40-ECC2-43B6-BE98-971494DF864F}" type="presParOf" srcId="{8393559C-7395-4F50-AC93-FD20B586AE7F}" destId="{2C39A18B-7181-4914-A880-23CDAFA6030A}" srcOrd="30" destOrd="0" presId="urn:microsoft.com/office/officeart/2005/8/layout/radial6"/>
    <dgm:cxn modelId="{8C05132D-FC71-44A8-83A2-5C82E1417515}" type="presParOf" srcId="{8393559C-7395-4F50-AC93-FD20B586AE7F}" destId="{EDB52A8E-6E8F-4197-8BE8-9C54A32545D4}" srcOrd="31" destOrd="0" presId="urn:microsoft.com/office/officeart/2005/8/layout/radial6"/>
    <dgm:cxn modelId="{A2BE9658-F95A-4D2A-8B75-835FB1FA65C6}" type="presParOf" srcId="{8393559C-7395-4F50-AC93-FD20B586AE7F}" destId="{10F4C04C-42D4-425C-BAC2-853EB4DBD74D}" srcOrd="32" destOrd="0" presId="urn:microsoft.com/office/officeart/2005/8/layout/radial6"/>
    <dgm:cxn modelId="{FA9B0B54-A0BE-4172-917C-003142AAD649}" type="presParOf" srcId="{8393559C-7395-4F50-AC93-FD20B586AE7F}" destId="{DE8A1333-239B-4EBD-A9F6-C03FDDA7DDB2}" srcOrd="33" destOrd="0" presId="urn:microsoft.com/office/officeart/2005/8/layout/radial6"/>
    <dgm:cxn modelId="{60E2EF2F-2D73-44AC-874A-A23CEF232332}" type="presParOf" srcId="{8393559C-7395-4F50-AC93-FD20B586AE7F}" destId="{F5B7A9EF-6A69-4D4B-9178-4DA426761303}" srcOrd="34" destOrd="0" presId="urn:microsoft.com/office/officeart/2005/8/layout/radial6"/>
    <dgm:cxn modelId="{33ED7D46-6060-4109-9053-83C57F32B51F}" type="presParOf" srcId="{8393559C-7395-4F50-AC93-FD20B586AE7F}" destId="{80A0150E-CA05-4CD1-AEF4-3FB6123080CD}" srcOrd="35" destOrd="0" presId="urn:microsoft.com/office/officeart/2005/8/layout/radial6"/>
    <dgm:cxn modelId="{1F31BA57-BDB1-477D-B8C1-C3B8248B1FF7}" type="presParOf" srcId="{8393559C-7395-4F50-AC93-FD20B586AE7F}" destId="{71009A23-3F64-4A70-960D-8B2232011864}" srcOrd="36" destOrd="0" presId="urn:microsoft.com/office/officeart/2005/8/layout/radial6"/>
    <dgm:cxn modelId="{ACD9835E-F991-4C4F-B67F-79312A9770D8}" type="presParOf" srcId="{8393559C-7395-4F50-AC93-FD20B586AE7F}" destId="{849FD036-FCD6-4724-9E9F-12F39053C013}" srcOrd="37" destOrd="0" presId="urn:microsoft.com/office/officeart/2005/8/layout/radial6"/>
    <dgm:cxn modelId="{AF9B86F7-3723-4271-928B-C3C3E89BD62F}" type="presParOf" srcId="{8393559C-7395-4F50-AC93-FD20B586AE7F}" destId="{1112B722-CFDA-44B1-B2CF-E1070D140D74}" srcOrd="38" destOrd="0" presId="urn:microsoft.com/office/officeart/2005/8/layout/radial6"/>
    <dgm:cxn modelId="{32019588-0A40-4628-863E-6FBF44A66E94}" type="presParOf" srcId="{8393559C-7395-4F50-AC93-FD20B586AE7F}" destId="{A0C31C09-87DE-4FA1-97EC-E3D1E7BCAE52}" srcOrd="39" destOrd="0" presId="urn:microsoft.com/office/officeart/2005/8/layout/radial6"/>
    <dgm:cxn modelId="{C3272BA0-9929-4A30-81A3-D50E865E0D8D}" type="presParOf" srcId="{8393559C-7395-4F50-AC93-FD20B586AE7F}" destId="{74B99E0B-C1EB-4EE5-8150-06852710AD00}" srcOrd="40" destOrd="0" presId="urn:microsoft.com/office/officeart/2005/8/layout/radial6"/>
    <dgm:cxn modelId="{A2056227-CCDA-4DAE-B1B2-AEC822C80424}" type="presParOf" srcId="{8393559C-7395-4F50-AC93-FD20B586AE7F}" destId="{22025BB4-6C62-488B-8001-C9142CBB548D}" srcOrd="41" destOrd="0" presId="urn:microsoft.com/office/officeart/2005/8/layout/radial6"/>
    <dgm:cxn modelId="{6F03387E-3B61-4C6E-A630-C4DEC8C74519}" type="presParOf" srcId="{8393559C-7395-4F50-AC93-FD20B586AE7F}" destId="{FF99C2E5-2752-42F6-9FF0-4CE3F6FA0642}" srcOrd="42" destOrd="0" presId="urn:microsoft.com/office/officeart/2005/8/layout/radial6"/>
  </dgm:cxnLst>
  <dgm:bg>
    <a:solidFill>
      <a:schemeClr val="accent1">
        <a:lumMod val="20000"/>
        <a:lumOff val="80000"/>
      </a:schemeClr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2F813C0-1719-4F56-ACDB-17C12385786B}" type="doc">
      <dgm:prSet loTypeId="urn:microsoft.com/office/officeart/2005/8/layout/funnel1" loCatId="process" qsTypeId="urn:microsoft.com/office/officeart/2005/8/quickstyle/simple1#5" qsCatId="simple" csTypeId="urn:microsoft.com/office/officeart/2005/8/colors/accent1_2#3" csCatId="accent1" phldr="1"/>
      <dgm:spPr/>
      <dgm:t>
        <a:bodyPr/>
        <a:lstStyle/>
        <a:p>
          <a:endParaRPr lang="ru-RU"/>
        </a:p>
      </dgm:t>
    </dgm:pt>
    <dgm:pt modelId="{CB707136-BB7B-46BF-8DEA-52C1255672A0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tx1"/>
              </a:solidFill>
            </a:rPr>
            <a:t>психология</a:t>
          </a:r>
          <a:endParaRPr lang="ru-RU" sz="1600" b="1" dirty="0">
            <a:solidFill>
              <a:schemeClr val="tx1"/>
            </a:solidFill>
          </a:endParaRPr>
        </a:p>
      </dgm:t>
    </dgm:pt>
    <dgm:pt modelId="{106266FD-3115-40C4-993A-3FD026B6CE2A}" type="parTrans" cxnId="{45D3876F-A859-4334-AB24-E7BFA1EC568C}">
      <dgm:prSet/>
      <dgm:spPr/>
      <dgm:t>
        <a:bodyPr/>
        <a:lstStyle/>
        <a:p>
          <a:endParaRPr lang="ru-RU"/>
        </a:p>
      </dgm:t>
    </dgm:pt>
    <dgm:pt modelId="{13023CC3-550D-4C25-9989-92509001BBA3}" type="sibTrans" cxnId="{45D3876F-A859-4334-AB24-E7BFA1EC568C}">
      <dgm:prSet/>
      <dgm:spPr/>
      <dgm:t>
        <a:bodyPr/>
        <a:lstStyle/>
        <a:p>
          <a:endParaRPr lang="ru-RU"/>
        </a:p>
      </dgm:t>
    </dgm:pt>
    <dgm:pt modelId="{F16E976C-3642-4698-9545-C489BBAA8BA4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tx1"/>
              </a:solidFill>
            </a:rPr>
            <a:t>дидактика</a:t>
          </a:r>
          <a:endParaRPr lang="ru-RU" sz="1600" b="1" dirty="0">
            <a:solidFill>
              <a:schemeClr val="tx1"/>
            </a:solidFill>
          </a:endParaRPr>
        </a:p>
      </dgm:t>
    </dgm:pt>
    <dgm:pt modelId="{1F9CF02B-CF69-4DB2-ABA4-58AB7D4ED998}" type="parTrans" cxnId="{848E3F1F-2007-4485-AD60-D0BD972F9706}">
      <dgm:prSet/>
      <dgm:spPr/>
      <dgm:t>
        <a:bodyPr/>
        <a:lstStyle/>
        <a:p>
          <a:endParaRPr lang="ru-RU"/>
        </a:p>
      </dgm:t>
    </dgm:pt>
    <dgm:pt modelId="{FEBC910C-843B-45A2-8030-0F3E8DB4EDEA}" type="sibTrans" cxnId="{848E3F1F-2007-4485-AD60-D0BD972F9706}">
      <dgm:prSet/>
      <dgm:spPr/>
      <dgm:t>
        <a:bodyPr/>
        <a:lstStyle/>
        <a:p>
          <a:endParaRPr lang="ru-RU"/>
        </a:p>
      </dgm:t>
    </dgm:pt>
    <dgm:pt modelId="{ED45F8BD-7FCF-44C0-B59F-F5ADCCB924BC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tx1"/>
              </a:solidFill>
            </a:rPr>
            <a:t>технология</a:t>
          </a:r>
          <a:endParaRPr lang="ru-RU" sz="1600" b="1" dirty="0">
            <a:solidFill>
              <a:schemeClr val="tx1"/>
            </a:solidFill>
          </a:endParaRPr>
        </a:p>
      </dgm:t>
    </dgm:pt>
    <dgm:pt modelId="{33253855-52A5-44DF-BEE8-B271FCCF7834}" type="parTrans" cxnId="{8D716DB0-95D7-488D-9135-8E8033C89534}">
      <dgm:prSet/>
      <dgm:spPr/>
      <dgm:t>
        <a:bodyPr/>
        <a:lstStyle/>
        <a:p>
          <a:endParaRPr lang="ru-RU"/>
        </a:p>
      </dgm:t>
    </dgm:pt>
    <dgm:pt modelId="{169EDE1C-D690-4469-B092-A696C8908E53}" type="sibTrans" cxnId="{8D716DB0-95D7-488D-9135-8E8033C89534}">
      <dgm:prSet/>
      <dgm:spPr/>
      <dgm:t>
        <a:bodyPr/>
        <a:lstStyle/>
        <a:p>
          <a:endParaRPr lang="ru-RU"/>
        </a:p>
      </dgm:t>
    </dgm:pt>
    <dgm:pt modelId="{869A98F7-9F86-4957-A6BE-54D9CD8D45A4}">
      <dgm:prSet phldrT="[Текст]" custT="1"/>
      <dgm:spPr/>
      <dgm:t>
        <a:bodyPr/>
        <a:lstStyle/>
        <a:p>
          <a:r>
            <a:rPr lang="ru-RU" sz="3600" b="1" dirty="0" err="1" smtClean="0">
              <a:solidFill>
                <a:schemeClr val="tx1"/>
              </a:solidFill>
            </a:rPr>
            <a:t>Психодидактика</a:t>
          </a:r>
          <a:endParaRPr lang="ru-RU" sz="3600" b="1" dirty="0">
            <a:solidFill>
              <a:schemeClr val="tx1"/>
            </a:solidFill>
          </a:endParaRPr>
        </a:p>
      </dgm:t>
    </dgm:pt>
    <dgm:pt modelId="{BF15FE61-B6A9-4CD3-AEC6-A631569FAAEE}" type="parTrans" cxnId="{EE73CBE6-1B82-460B-BD70-62F8D01B0920}">
      <dgm:prSet/>
      <dgm:spPr/>
      <dgm:t>
        <a:bodyPr/>
        <a:lstStyle/>
        <a:p>
          <a:endParaRPr lang="ru-RU"/>
        </a:p>
      </dgm:t>
    </dgm:pt>
    <dgm:pt modelId="{51AC12E9-7421-4D21-BC3C-3B4434B46FFC}" type="sibTrans" cxnId="{EE73CBE6-1B82-460B-BD70-62F8D01B0920}">
      <dgm:prSet/>
      <dgm:spPr/>
      <dgm:t>
        <a:bodyPr/>
        <a:lstStyle/>
        <a:p>
          <a:endParaRPr lang="ru-RU"/>
        </a:p>
      </dgm:t>
    </dgm:pt>
    <dgm:pt modelId="{6307CA15-6FC3-4EBB-897D-D96060BFC7A1}" type="pres">
      <dgm:prSet presAssocID="{D2F813C0-1719-4F56-ACDB-17C12385786B}" presName="Name0" presStyleCnt="0">
        <dgm:presLayoutVars>
          <dgm:chMax val="4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1B50A02-61FD-49D2-B50F-B13C756B5710}" type="pres">
      <dgm:prSet presAssocID="{D2F813C0-1719-4F56-ACDB-17C12385786B}" presName="ellipse" presStyleLbl="trBgShp" presStyleIdx="0" presStyleCnt="1"/>
      <dgm:spPr/>
    </dgm:pt>
    <dgm:pt modelId="{42DA73B7-266B-4653-8207-CD003050FDFF}" type="pres">
      <dgm:prSet presAssocID="{D2F813C0-1719-4F56-ACDB-17C12385786B}" presName="arrow1" presStyleLbl="fgShp" presStyleIdx="0" presStyleCnt="1"/>
      <dgm:spPr/>
    </dgm:pt>
    <dgm:pt modelId="{C659CF1E-7174-4655-A2C9-AA02619B4AC9}" type="pres">
      <dgm:prSet presAssocID="{D2F813C0-1719-4F56-ACDB-17C12385786B}" presName="rectangle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5D59FF2-5035-4CAE-A5A3-117944A90618}" type="pres">
      <dgm:prSet presAssocID="{F16E976C-3642-4698-9545-C489BBAA8BA4}" presName="item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DA81926-926E-49C0-832F-7F6C5A683DDC}" type="pres">
      <dgm:prSet presAssocID="{ED45F8BD-7FCF-44C0-B59F-F5ADCCB924BC}" presName="item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A534F1-B62D-46A4-80DE-A4AA2FEB5EDE}" type="pres">
      <dgm:prSet presAssocID="{869A98F7-9F86-4957-A6BE-54D9CD8D45A4}" presName="item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9FB0D1F-7D60-4E58-BC3B-873890F42926}" type="pres">
      <dgm:prSet presAssocID="{D2F813C0-1719-4F56-ACDB-17C12385786B}" presName="funnel" presStyleLbl="trAlignAcc1" presStyleIdx="0" presStyleCnt="1"/>
      <dgm:spPr/>
    </dgm:pt>
  </dgm:ptLst>
  <dgm:cxnLst>
    <dgm:cxn modelId="{49721C0F-0EFA-4E77-8806-65F5950F0845}" type="presOf" srcId="{F16E976C-3642-4698-9545-C489BBAA8BA4}" destId="{2DA81926-926E-49C0-832F-7F6C5A683DDC}" srcOrd="0" destOrd="0" presId="urn:microsoft.com/office/officeart/2005/8/layout/funnel1"/>
    <dgm:cxn modelId="{45D3876F-A859-4334-AB24-E7BFA1EC568C}" srcId="{D2F813C0-1719-4F56-ACDB-17C12385786B}" destId="{CB707136-BB7B-46BF-8DEA-52C1255672A0}" srcOrd="0" destOrd="0" parTransId="{106266FD-3115-40C4-993A-3FD026B6CE2A}" sibTransId="{13023CC3-550D-4C25-9989-92509001BBA3}"/>
    <dgm:cxn modelId="{46E3C48D-1119-41D6-B2C5-9FCEE9D14A27}" type="presOf" srcId="{D2F813C0-1719-4F56-ACDB-17C12385786B}" destId="{6307CA15-6FC3-4EBB-897D-D96060BFC7A1}" srcOrd="0" destOrd="0" presId="urn:microsoft.com/office/officeart/2005/8/layout/funnel1"/>
    <dgm:cxn modelId="{BB3C16EC-82D9-4EBE-92D6-CE28BA6BA65C}" type="presOf" srcId="{869A98F7-9F86-4957-A6BE-54D9CD8D45A4}" destId="{C659CF1E-7174-4655-A2C9-AA02619B4AC9}" srcOrd="0" destOrd="0" presId="urn:microsoft.com/office/officeart/2005/8/layout/funnel1"/>
    <dgm:cxn modelId="{9E96949B-8F44-4DA2-8F04-6333782FD85E}" type="presOf" srcId="{ED45F8BD-7FCF-44C0-B59F-F5ADCCB924BC}" destId="{95D59FF2-5035-4CAE-A5A3-117944A90618}" srcOrd="0" destOrd="0" presId="urn:microsoft.com/office/officeart/2005/8/layout/funnel1"/>
    <dgm:cxn modelId="{8D716DB0-95D7-488D-9135-8E8033C89534}" srcId="{D2F813C0-1719-4F56-ACDB-17C12385786B}" destId="{ED45F8BD-7FCF-44C0-B59F-F5ADCCB924BC}" srcOrd="2" destOrd="0" parTransId="{33253855-52A5-44DF-BEE8-B271FCCF7834}" sibTransId="{169EDE1C-D690-4469-B092-A696C8908E53}"/>
    <dgm:cxn modelId="{EE73CBE6-1B82-460B-BD70-62F8D01B0920}" srcId="{D2F813C0-1719-4F56-ACDB-17C12385786B}" destId="{869A98F7-9F86-4957-A6BE-54D9CD8D45A4}" srcOrd="3" destOrd="0" parTransId="{BF15FE61-B6A9-4CD3-AEC6-A631569FAAEE}" sibTransId="{51AC12E9-7421-4D21-BC3C-3B4434B46FFC}"/>
    <dgm:cxn modelId="{848E3F1F-2007-4485-AD60-D0BD972F9706}" srcId="{D2F813C0-1719-4F56-ACDB-17C12385786B}" destId="{F16E976C-3642-4698-9545-C489BBAA8BA4}" srcOrd="1" destOrd="0" parTransId="{1F9CF02B-CF69-4DB2-ABA4-58AB7D4ED998}" sibTransId="{FEBC910C-843B-45A2-8030-0F3E8DB4EDEA}"/>
    <dgm:cxn modelId="{4BD77D0A-D86C-4734-8E1A-CB1B4A0DE26F}" type="presOf" srcId="{CB707136-BB7B-46BF-8DEA-52C1255672A0}" destId="{ABA534F1-B62D-46A4-80DE-A4AA2FEB5EDE}" srcOrd="0" destOrd="0" presId="urn:microsoft.com/office/officeart/2005/8/layout/funnel1"/>
    <dgm:cxn modelId="{C9B855E1-5561-4C0E-A7B6-C00EEF4B84D1}" type="presParOf" srcId="{6307CA15-6FC3-4EBB-897D-D96060BFC7A1}" destId="{31B50A02-61FD-49D2-B50F-B13C756B5710}" srcOrd="0" destOrd="0" presId="urn:microsoft.com/office/officeart/2005/8/layout/funnel1"/>
    <dgm:cxn modelId="{E271ECAB-382D-4625-BE90-3A8C18D839BF}" type="presParOf" srcId="{6307CA15-6FC3-4EBB-897D-D96060BFC7A1}" destId="{42DA73B7-266B-4653-8207-CD003050FDFF}" srcOrd="1" destOrd="0" presId="urn:microsoft.com/office/officeart/2005/8/layout/funnel1"/>
    <dgm:cxn modelId="{15155DFE-D193-4BB4-89A3-8824F754CD40}" type="presParOf" srcId="{6307CA15-6FC3-4EBB-897D-D96060BFC7A1}" destId="{C659CF1E-7174-4655-A2C9-AA02619B4AC9}" srcOrd="2" destOrd="0" presId="urn:microsoft.com/office/officeart/2005/8/layout/funnel1"/>
    <dgm:cxn modelId="{FB57C694-BA2C-4E16-971D-AA70727039C4}" type="presParOf" srcId="{6307CA15-6FC3-4EBB-897D-D96060BFC7A1}" destId="{95D59FF2-5035-4CAE-A5A3-117944A90618}" srcOrd="3" destOrd="0" presId="urn:microsoft.com/office/officeart/2005/8/layout/funnel1"/>
    <dgm:cxn modelId="{EA3BFB10-2EC1-41A5-BBF7-3A062474701E}" type="presParOf" srcId="{6307CA15-6FC3-4EBB-897D-D96060BFC7A1}" destId="{2DA81926-926E-49C0-832F-7F6C5A683DDC}" srcOrd="4" destOrd="0" presId="urn:microsoft.com/office/officeart/2005/8/layout/funnel1"/>
    <dgm:cxn modelId="{9684BC1C-657E-42FB-BBE9-5435D3CCEE3B}" type="presParOf" srcId="{6307CA15-6FC3-4EBB-897D-D96060BFC7A1}" destId="{ABA534F1-B62D-46A4-80DE-A4AA2FEB5EDE}" srcOrd="5" destOrd="0" presId="urn:microsoft.com/office/officeart/2005/8/layout/funnel1"/>
    <dgm:cxn modelId="{14B6CB87-2B08-4813-8B75-DAF4FB2D094C}" type="presParOf" srcId="{6307CA15-6FC3-4EBB-897D-D96060BFC7A1}" destId="{99FB0D1F-7D60-4E58-BC3B-873890F42926}" srcOrd="6" destOrd="0" presId="urn:microsoft.com/office/officeart/2005/8/layout/funne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01B1B87-E602-4564-8D39-9E8199430F9B}">
      <dsp:nvSpPr>
        <dsp:cNvPr id="0" name=""/>
        <dsp:cNvSpPr/>
      </dsp:nvSpPr>
      <dsp:spPr>
        <a:xfrm>
          <a:off x="2366" y="1884865"/>
          <a:ext cx="3427028" cy="171351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Основной вопрос дидактики</a:t>
          </a:r>
          <a:endParaRPr lang="ru-RU" sz="2300" kern="1200" dirty="0"/>
        </a:p>
      </dsp:txBody>
      <dsp:txXfrm>
        <a:off x="52553" y="1935052"/>
        <a:ext cx="3326654" cy="1613140"/>
      </dsp:txXfrm>
    </dsp:sp>
    <dsp:sp modelId="{E58AD12E-A2DD-4BA1-9979-5FDBCDFF6195}">
      <dsp:nvSpPr>
        <dsp:cNvPr id="0" name=""/>
        <dsp:cNvSpPr/>
      </dsp:nvSpPr>
      <dsp:spPr>
        <a:xfrm rot="19457599">
          <a:off x="3270720" y="2220862"/>
          <a:ext cx="1688159" cy="56250"/>
        </a:xfrm>
        <a:custGeom>
          <a:avLst/>
          <a:gdLst/>
          <a:ahLst/>
          <a:cxnLst/>
          <a:rect l="0" t="0" r="0" b="0"/>
          <a:pathLst>
            <a:path>
              <a:moveTo>
                <a:pt x="0" y="28125"/>
              </a:moveTo>
              <a:lnTo>
                <a:pt x="1688159" y="2812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kern="1200"/>
        </a:p>
      </dsp:txBody>
      <dsp:txXfrm>
        <a:off x="4072596" y="2206783"/>
        <a:ext cx="84407" cy="84407"/>
      </dsp:txXfrm>
    </dsp:sp>
    <dsp:sp modelId="{D1079A75-3515-4EC6-8922-FD9B6518B8AC}">
      <dsp:nvSpPr>
        <dsp:cNvPr id="0" name=""/>
        <dsp:cNvSpPr/>
      </dsp:nvSpPr>
      <dsp:spPr>
        <a:xfrm>
          <a:off x="4800205" y="899594"/>
          <a:ext cx="3427028" cy="171351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Каково содержание обучения  и воспитания – чему учить? </a:t>
          </a:r>
          <a:endParaRPr lang="ru-RU" sz="2300" kern="1200" dirty="0"/>
        </a:p>
      </dsp:txBody>
      <dsp:txXfrm>
        <a:off x="4850392" y="949781"/>
        <a:ext cx="3326654" cy="1613140"/>
      </dsp:txXfrm>
    </dsp:sp>
    <dsp:sp modelId="{FA131A12-1515-4D2D-A73D-9C63C93DB074}">
      <dsp:nvSpPr>
        <dsp:cNvPr id="0" name=""/>
        <dsp:cNvSpPr/>
      </dsp:nvSpPr>
      <dsp:spPr>
        <a:xfrm rot="2142401">
          <a:off x="3270720" y="3206132"/>
          <a:ext cx="1688159" cy="56250"/>
        </a:xfrm>
        <a:custGeom>
          <a:avLst/>
          <a:gdLst/>
          <a:ahLst/>
          <a:cxnLst/>
          <a:rect l="0" t="0" r="0" b="0"/>
          <a:pathLst>
            <a:path>
              <a:moveTo>
                <a:pt x="0" y="28125"/>
              </a:moveTo>
              <a:lnTo>
                <a:pt x="1688159" y="2812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kern="1200"/>
        </a:p>
      </dsp:txBody>
      <dsp:txXfrm>
        <a:off x="4072596" y="3192053"/>
        <a:ext cx="84407" cy="84407"/>
      </dsp:txXfrm>
    </dsp:sp>
    <dsp:sp modelId="{2C5710B4-A9E0-42F4-84EB-6EA10318B59F}">
      <dsp:nvSpPr>
        <dsp:cNvPr id="0" name=""/>
        <dsp:cNvSpPr/>
      </dsp:nvSpPr>
      <dsp:spPr>
        <a:xfrm>
          <a:off x="4800205" y="2870136"/>
          <a:ext cx="3427028" cy="171351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Как протекает мышление учащихся в процессе изучения конкретного предмета – как учить?</a:t>
          </a:r>
          <a:endParaRPr lang="ru-RU" sz="2300" kern="1200" dirty="0"/>
        </a:p>
      </dsp:txBody>
      <dsp:txXfrm>
        <a:off x="4850392" y="2920323"/>
        <a:ext cx="3326654" cy="161314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180F6AE-1360-42EB-9D26-FBBEC706BF41}">
      <dsp:nvSpPr>
        <dsp:cNvPr id="0" name=""/>
        <dsp:cNvSpPr/>
      </dsp:nvSpPr>
      <dsp:spPr>
        <a:xfrm>
          <a:off x="4663607" y="1397488"/>
          <a:ext cx="1341529" cy="63844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35082"/>
              </a:lnTo>
              <a:lnTo>
                <a:pt x="1341529" y="435082"/>
              </a:lnTo>
              <a:lnTo>
                <a:pt x="1341529" y="63844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AFC32B8-1A26-4FB7-8EBF-E77F1C1A0F74}">
      <dsp:nvSpPr>
        <dsp:cNvPr id="0" name=""/>
        <dsp:cNvSpPr/>
      </dsp:nvSpPr>
      <dsp:spPr>
        <a:xfrm>
          <a:off x="3322078" y="3429905"/>
          <a:ext cx="1341529" cy="63844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35082"/>
              </a:lnTo>
              <a:lnTo>
                <a:pt x="1341529" y="435082"/>
              </a:lnTo>
              <a:lnTo>
                <a:pt x="1341529" y="638445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81BEC27-517D-43EE-BD8E-73204698B3EB}">
      <dsp:nvSpPr>
        <dsp:cNvPr id="0" name=""/>
        <dsp:cNvSpPr/>
      </dsp:nvSpPr>
      <dsp:spPr>
        <a:xfrm>
          <a:off x="1980548" y="3429905"/>
          <a:ext cx="1341529" cy="638445"/>
        </a:xfrm>
        <a:custGeom>
          <a:avLst/>
          <a:gdLst/>
          <a:ahLst/>
          <a:cxnLst/>
          <a:rect l="0" t="0" r="0" b="0"/>
          <a:pathLst>
            <a:path>
              <a:moveTo>
                <a:pt x="1341529" y="0"/>
              </a:moveTo>
              <a:lnTo>
                <a:pt x="1341529" y="435082"/>
              </a:lnTo>
              <a:lnTo>
                <a:pt x="0" y="435082"/>
              </a:lnTo>
              <a:lnTo>
                <a:pt x="0" y="638445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6CD06D7-E48D-4DC8-B800-5E8A4C60A3A6}">
      <dsp:nvSpPr>
        <dsp:cNvPr id="0" name=""/>
        <dsp:cNvSpPr/>
      </dsp:nvSpPr>
      <dsp:spPr>
        <a:xfrm>
          <a:off x="3322078" y="1397488"/>
          <a:ext cx="1341529" cy="638445"/>
        </a:xfrm>
        <a:custGeom>
          <a:avLst/>
          <a:gdLst/>
          <a:ahLst/>
          <a:cxnLst/>
          <a:rect l="0" t="0" r="0" b="0"/>
          <a:pathLst>
            <a:path>
              <a:moveTo>
                <a:pt x="1341529" y="0"/>
              </a:moveTo>
              <a:lnTo>
                <a:pt x="1341529" y="435082"/>
              </a:lnTo>
              <a:lnTo>
                <a:pt x="0" y="435082"/>
              </a:lnTo>
              <a:lnTo>
                <a:pt x="0" y="63844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5E7B6D8-84EA-404E-9988-B7F2D7B04B36}">
      <dsp:nvSpPr>
        <dsp:cNvPr id="0" name=""/>
        <dsp:cNvSpPr/>
      </dsp:nvSpPr>
      <dsp:spPr>
        <a:xfrm>
          <a:off x="3565992" y="3517"/>
          <a:ext cx="2195229" cy="139397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3D7EFA4-99BC-4A37-9D9D-F91A9C07D219}">
      <dsp:nvSpPr>
        <dsp:cNvPr id="0" name=""/>
        <dsp:cNvSpPr/>
      </dsp:nvSpPr>
      <dsp:spPr>
        <a:xfrm>
          <a:off x="3809906" y="235236"/>
          <a:ext cx="2195229" cy="139397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900" kern="1200" dirty="0" smtClean="0"/>
            <a:t>Истоки </a:t>
          </a:r>
          <a:r>
            <a:rPr lang="ru-RU" sz="1900" kern="1200" dirty="0" err="1" smtClean="0"/>
            <a:t>психодидактики</a:t>
          </a:r>
          <a:endParaRPr lang="ru-RU" sz="1900" kern="1200" dirty="0" smtClean="0"/>
        </a:p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900" kern="1200" dirty="0"/>
        </a:p>
      </dsp:txBody>
      <dsp:txXfrm>
        <a:off x="3850734" y="276064"/>
        <a:ext cx="2113573" cy="1312314"/>
      </dsp:txXfrm>
    </dsp:sp>
    <dsp:sp modelId="{23E3CD76-EBF0-4D19-876F-61FEED0894C8}">
      <dsp:nvSpPr>
        <dsp:cNvPr id="0" name=""/>
        <dsp:cNvSpPr/>
      </dsp:nvSpPr>
      <dsp:spPr>
        <a:xfrm>
          <a:off x="2224463" y="2035934"/>
          <a:ext cx="2195229" cy="139397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4A70CF1-ABCC-4518-85E7-06B0C251099E}">
      <dsp:nvSpPr>
        <dsp:cNvPr id="0" name=""/>
        <dsp:cNvSpPr/>
      </dsp:nvSpPr>
      <dsp:spPr>
        <a:xfrm>
          <a:off x="2468377" y="2267653"/>
          <a:ext cx="2195229" cy="139397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Педагогика</a:t>
          </a:r>
          <a:endParaRPr lang="ru-RU" sz="1900" kern="1200" dirty="0"/>
        </a:p>
      </dsp:txBody>
      <dsp:txXfrm>
        <a:off x="2509205" y="2308481"/>
        <a:ext cx="2113573" cy="1312314"/>
      </dsp:txXfrm>
    </dsp:sp>
    <dsp:sp modelId="{B62E75AD-4FF3-4862-A368-479C2B0D806B}">
      <dsp:nvSpPr>
        <dsp:cNvPr id="0" name=""/>
        <dsp:cNvSpPr/>
      </dsp:nvSpPr>
      <dsp:spPr>
        <a:xfrm>
          <a:off x="882934" y="4068351"/>
          <a:ext cx="2195229" cy="139397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732A1EE-9800-4A87-8718-72E572A88D79}">
      <dsp:nvSpPr>
        <dsp:cNvPr id="0" name=""/>
        <dsp:cNvSpPr/>
      </dsp:nvSpPr>
      <dsp:spPr>
        <a:xfrm>
          <a:off x="1126848" y="4300070"/>
          <a:ext cx="2195229" cy="139397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Теория обучения</a:t>
          </a:r>
          <a:endParaRPr lang="ru-RU" sz="1900" kern="1200" dirty="0"/>
        </a:p>
      </dsp:txBody>
      <dsp:txXfrm>
        <a:off x="1167676" y="4340898"/>
        <a:ext cx="2113573" cy="1312314"/>
      </dsp:txXfrm>
    </dsp:sp>
    <dsp:sp modelId="{05F5E8FE-C1D6-40B5-8EAB-121A50F60B3A}">
      <dsp:nvSpPr>
        <dsp:cNvPr id="0" name=""/>
        <dsp:cNvSpPr/>
      </dsp:nvSpPr>
      <dsp:spPr>
        <a:xfrm>
          <a:off x="3565992" y="4068351"/>
          <a:ext cx="2195229" cy="139397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5B01BFF-7B4C-4389-B516-5EC849B9E799}">
      <dsp:nvSpPr>
        <dsp:cNvPr id="0" name=""/>
        <dsp:cNvSpPr/>
      </dsp:nvSpPr>
      <dsp:spPr>
        <a:xfrm>
          <a:off x="3809906" y="4300070"/>
          <a:ext cx="2195229" cy="139397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Теория воспитания</a:t>
          </a:r>
          <a:endParaRPr lang="ru-RU" sz="1900" kern="1200" dirty="0"/>
        </a:p>
      </dsp:txBody>
      <dsp:txXfrm>
        <a:off x="3850734" y="4340898"/>
        <a:ext cx="2113573" cy="1312314"/>
      </dsp:txXfrm>
    </dsp:sp>
    <dsp:sp modelId="{6FC0134A-FA7A-403D-B5F7-0CCC2674141B}">
      <dsp:nvSpPr>
        <dsp:cNvPr id="0" name=""/>
        <dsp:cNvSpPr/>
      </dsp:nvSpPr>
      <dsp:spPr>
        <a:xfrm>
          <a:off x="4907521" y="2035934"/>
          <a:ext cx="2195229" cy="139397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54DCA22-7545-4061-BC12-6E54CF039FA2}">
      <dsp:nvSpPr>
        <dsp:cNvPr id="0" name=""/>
        <dsp:cNvSpPr/>
      </dsp:nvSpPr>
      <dsp:spPr>
        <a:xfrm>
          <a:off x="5151436" y="2267653"/>
          <a:ext cx="2195229" cy="139397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Методологические подходы к обучению</a:t>
          </a:r>
          <a:endParaRPr lang="ru-RU" sz="1900" kern="1200" dirty="0"/>
        </a:p>
      </dsp:txBody>
      <dsp:txXfrm>
        <a:off x="5192264" y="2308481"/>
        <a:ext cx="2113573" cy="131231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5986E82-BF7B-41C8-99B6-24097227DFC9}">
      <dsp:nvSpPr>
        <dsp:cNvPr id="0" name=""/>
        <dsp:cNvSpPr/>
      </dsp:nvSpPr>
      <dsp:spPr>
        <a:xfrm>
          <a:off x="1654678" y="475313"/>
          <a:ext cx="4818567" cy="4818567"/>
        </a:xfrm>
        <a:prstGeom prst="blockArc">
          <a:avLst>
            <a:gd name="adj1" fmla="val 13800000"/>
            <a:gd name="adj2" fmla="val 16200000"/>
            <a:gd name="adj3" fmla="val 3061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593C73A-00F3-4642-ADA4-486C456985F2}">
      <dsp:nvSpPr>
        <dsp:cNvPr id="0" name=""/>
        <dsp:cNvSpPr/>
      </dsp:nvSpPr>
      <dsp:spPr>
        <a:xfrm>
          <a:off x="1654678" y="475313"/>
          <a:ext cx="4818567" cy="4818567"/>
        </a:xfrm>
        <a:prstGeom prst="blockArc">
          <a:avLst>
            <a:gd name="adj1" fmla="val 11400000"/>
            <a:gd name="adj2" fmla="val 13800000"/>
            <a:gd name="adj3" fmla="val 3061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4926447-E58A-4174-ABDA-3891F4B4CB47}">
      <dsp:nvSpPr>
        <dsp:cNvPr id="0" name=""/>
        <dsp:cNvSpPr/>
      </dsp:nvSpPr>
      <dsp:spPr>
        <a:xfrm>
          <a:off x="1654678" y="475313"/>
          <a:ext cx="4818567" cy="4818567"/>
        </a:xfrm>
        <a:prstGeom prst="blockArc">
          <a:avLst>
            <a:gd name="adj1" fmla="val 9000000"/>
            <a:gd name="adj2" fmla="val 11400000"/>
            <a:gd name="adj3" fmla="val 3061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E62D169-3BD2-42CF-9136-901B0D5EA0BE}">
      <dsp:nvSpPr>
        <dsp:cNvPr id="0" name=""/>
        <dsp:cNvSpPr/>
      </dsp:nvSpPr>
      <dsp:spPr>
        <a:xfrm>
          <a:off x="1654678" y="475313"/>
          <a:ext cx="4818567" cy="4818567"/>
        </a:xfrm>
        <a:prstGeom prst="blockArc">
          <a:avLst>
            <a:gd name="adj1" fmla="val 6600000"/>
            <a:gd name="adj2" fmla="val 9000000"/>
            <a:gd name="adj3" fmla="val 3061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B7E9BDE-ADE9-4CCC-BE78-C6D343A78BA8}">
      <dsp:nvSpPr>
        <dsp:cNvPr id="0" name=""/>
        <dsp:cNvSpPr/>
      </dsp:nvSpPr>
      <dsp:spPr>
        <a:xfrm>
          <a:off x="1654678" y="475313"/>
          <a:ext cx="4818567" cy="4818567"/>
        </a:xfrm>
        <a:prstGeom prst="blockArc">
          <a:avLst>
            <a:gd name="adj1" fmla="val 4200000"/>
            <a:gd name="adj2" fmla="val 6600000"/>
            <a:gd name="adj3" fmla="val 3061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9DE75B4-B8A5-4985-AFAC-C1D55697411D}">
      <dsp:nvSpPr>
        <dsp:cNvPr id="0" name=""/>
        <dsp:cNvSpPr/>
      </dsp:nvSpPr>
      <dsp:spPr>
        <a:xfrm>
          <a:off x="1654678" y="475313"/>
          <a:ext cx="4818567" cy="4818567"/>
        </a:xfrm>
        <a:prstGeom prst="blockArc">
          <a:avLst>
            <a:gd name="adj1" fmla="val 1800000"/>
            <a:gd name="adj2" fmla="val 4200000"/>
            <a:gd name="adj3" fmla="val 3061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EAE2497-9ACA-4C5D-BEA9-17FBA51C1133}">
      <dsp:nvSpPr>
        <dsp:cNvPr id="0" name=""/>
        <dsp:cNvSpPr/>
      </dsp:nvSpPr>
      <dsp:spPr>
        <a:xfrm>
          <a:off x="1654678" y="475313"/>
          <a:ext cx="4818567" cy="4818567"/>
        </a:xfrm>
        <a:prstGeom prst="blockArc">
          <a:avLst>
            <a:gd name="adj1" fmla="val 21000000"/>
            <a:gd name="adj2" fmla="val 1800000"/>
            <a:gd name="adj3" fmla="val 3061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016BA98-EA43-4A2C-BE9E-6D7E28316F84}">
      <dsp:nvSpPr>
        <dsp:cNvPr id="0" name=""/>
        <dsp:cNvSpPr/>
      </dsp:nvSpPr>
      <dsp:spPr>
        <a:xfrm>
          <a:off x="1654678" y="475313"/>
          <a:ext cx="4818567" cy="4818567"/>
        </a:xfrm>
        <a:prstGeom prst="blockArc">
          <a:avLst>
            <a:gd name="adj1" fmla="val 18600000"/>
            <a:gd name="adj2" fmla="val 21000000"/>
            <a:gd name="adj3" fmla="val 3061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FEC723D-D22E-4A58-8B42-455F894BD0FA}">
      <dsp:nvSpPr>
        <dsp:cNvPr id="0" name=""/>
        <dsp:cNvSpPr/>
      </dsp:nvSpPr>
      <dsp:spPr>
        <a:xfrm>
          <a:off x="1654678" y="475313"/>
          <a:ext cx="4818567" cy="4818567"/>
        </a:xfrm>
        <a:prstGeom prst="blockArc">
          <a:avLst>
            <a:gd name="adj1" fmla="val 16200000"/>
            <a:gd name="adj2" fmla="val 18600000"/>
            <a:gd name="adj3" fmla="val 3061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9342F95-EC42-4E41-B227-45C6E5618A07}">
      <dsp:nvSpPr>
        <dsp:cNvPr id="0" name=""/>
        <dsp:cNvSpPr/>
      </dsp:nvSpPr>
      <dsp:spPr>
        <a:xfrm>
          <a:off x="3332429" y="2153065"/>
          <a:ext cx="1463064" cy="146306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</a:rPr>
            <a:t>Теория обучения</a:t>
          </a:r>
          <a:endParaRPr lang="ru-RU" sz="1800" b="1" kern="1200" dirty="0">
            <a:solidFill>
              <a:schemeClr val="tx1"/>
            </a:solidFill>
          </a:endParaRPr>
        </a:p>
      </dsp:txBody>
      <dsp:txXfrm>
        <a:off x="3546690" y="2367326"/>
        <a:ext cx="1034542" cy="1034542"/>
      </dsp:txXfrm>
    </dsp:sp>
    <dsp:sp modelId="{337BE3F4-4CD6-4A8D-AC3F-7583FD9E72A9}">
      <dsp:nvSpPr>
        <dsp:cNvPr id="0" name=""/>
        <dsp:cNvSpPr/>
      </dsp:nvSpPr>
      <dsp:spPr>
        <a:xfrm>
          <a:off x="3029621" y="110"/>
          <a:ext cx="2068681" cy="102414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</a:rPr>
            <a:t>предмет</a:t>
          </a:r>
          <a:endParaRPr lang="ru-RU" sz="1400" b="1" kern="1200" dirty="0">
            <a:solidFill>
              <a:schemeClr val="tx1"/>
            </a:solidFill>
          </a:endParaRPr>
        </a:p>
      </dsp:txBody>
      <dsp:txXfrm>
        <a:off x="3332572" y="150093"/>
        <a:ext cx="1462779" cy="724179"/>
      </dsp:txXfrm>
    </dsp:sp>
    <dsp:sp modelId="{323B0189-1CF3-434F-B30F-947BB0EAB572}">
      <dsp:nvSpPr>
        <dsp:cNvPr id="0" name=""/>
        <dsp:cNvSpPr/>
      </dsp:nvSpPr>
      <dsp:spPr>
        <a:xfrm>
          <a:off x="4436465" y="555150"/>
          <a:ext cx="2304910" cy="102414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</a:rPr>
            <a:t>закономерности</a:t>
          </a:r>
          <a:endParaRPr lang="ru-RU" sz="1400" b="1" kern="1200" dirty="0">
            <a:solidFill>
              <a:schemeClr val="tx1"/>
            </a:solidFill>
          </a:endParaRPr>
        </a:p>
      </dsp:txBody>
      <dsp:txXfrm>
        <a:off x="4774011" y="705133"/>
        <a:ext cx="1629818" cy="724179"/>
      </dsp:txXfrm>
    </dsp:sp>
    <dsp:sp modelId="{DF7E6AF3-30EE-4BD0-A7E1-6B14D7AF32DF}">
      <dsp:nvSpPr>
        <dsp:cNvPr id="0" name=""/>
        <dsp:cNvSpPr/>
      </dsp:nvSpPr>
      <dsp:spPr>
        <a:xfrm>
          <a:off x="5202037" y="1960559"/>
          <a:ext cx="2396592" cy="102414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</a:rPr>
            <a:t>цели</a:t>
          </a:r>
          <a:endParaRPr lang="ru-RU" sz="1400" b="1" kern="1200" dirty="0">
            <a:solidFill>
              <a:schemeClr val="tx1"/>
            </a:solidFill>
          </a:endParaRPr>
        </a:p>
      </dsp:txBody>
      <dsp:txXfrm>
        <a:off x="5553010" y="2110542"/>
        <a:ext cx="1694646" cy="724179"/>
      </dsp:txXfrm>
    </dsp:sp>
    <dsp:sp modelId="{30F9E814-BB09-4F5D-ADC9-AC601E1AA332}">
      <dsp:nvSpPr>
        <dsp:cNvPr id="0" name=""/>
        <dsp:cNvSpPr/>
      </dsp:nvSpPr>
      <dsp:spPr>
        <a:xfrm>
          <a:off x="4824940" y="3558732"/>
          <a:ext cx="2587185" cy="102414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</a:rPr>
            <a:t>задачи</a:t>
          </a:r>
          <a:endParaRPr lang="ru-RU" sz="1400" b="1" kern="1200" dirty="0">
            <a:solidFill>
              <a:schemeClr val="tx1"/>
            </a:solidFill>
          </a:endParaRPr>
        </a:p>
      </dsp:txBody>
      <dsp:txXfrm>
        <a:off x="5203824" y="3708715"/>
        <a:ext cx="1829417" cy="724179"/>
      </dsp:txXfrm>
    </dsp:sp>
    <dsp:sp modelId="{2B34328A-CD12-4E4B-AA55-41A3E6E7D75A}">
      <dsp:nvSpPr>
        <dsp:cNvPr id="0" name=""/>
        <dsp:cNvSpPr/>
      </dsp:nvSpPr>
      <dsp:spPr>
        <a:xfrm>
          <a:off x="3624504" y="4601865"/>
          <a:ext cx="2501741" cy="102414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</a:rPr>
            <a:t>содержание</a:t>
          </a:r>
          <a:endParaRPr lang="ru-RU" sz="1400" b="1" kern="1200" dirty="0">
            <a:solidFill>
              <a:schemeClr val="tx1"/>
            </a:solidFill>
          </a:endParaRPr>
        </a:p>
      </dsp:txBody>
      <dsp:txXfrm>
        <a:off x="3990875" y="4751848"/>
        <a:ext cx="1768999" cy="724179"/>
      </dsp:txXfrm>
    </dsp:sp>
    <dsp:sp modelId="{8463AC70-E1EB-43C8-88BD-DD04CC13FB94}">
      <dsp:nvSpPr>
        <dsp:cNvPr id="0" name=""/>
        <dsp:cNvSpPr/>
      </dsp:nvSpPr>
      <dsp:spPr>
        <a:xfrm>
          <a:off x="2125717" y="4601865"/>
          <a:ext cx="2253662" cy="102414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</a:rPr>
            <a:t>принципы</a:t>
          </a:r>
          <a:endParaRPr lang="ru-RU" sz="1400" b="1" kern="1200" dirty="0">
            <a:solidFill>
              <a:schemeClr val="tx1"/>
            </a:solidFill>
          </a:endParaRPr>
        </a:p>
      </dsp:txBody>
      <dsp:txXfrm>
        <a:off x="2455758" y="4751848"/>
        <a:ext cx="1593580" cy="724179"/>
      </dsp:txXfrm>
    </dsp:sp>
    <dsp:sp modelId="{F5BF3406-505A-459F-A39C-C920B350BF0F}">
      <dsp:nvSpPr>
        <dsp:cNvPr id="0" name=""/>
        <dsp:cNvSpPr/>
      </dsp:nvSpPr>
      <dsp:spPr>
        <a:xfrm>
          <a:off x="607182" y="3558732"/>
          <a:ext cx="2804416" cy="102414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</a:rPr>
            <a:t>методы</a:t>
          </a:r>
          <a:endParaRPr lang="ru-RU" sz="1400" b="1" kern="1200" dirty="0">
            <a:solidFill>
              <a:schemeClr val="tx1"/>
            </a:solidFill>
          </a:endParaRPr>
        </a:p>
      </dsp:txBody>
      <dsp:txXfrm>
        <a:off x="1017879" y="3708715"/>
        <a:ext cx="1983022" cy="724179"/>
      </dsp:txXfrm>
    </dsp:sp>
    <dsp:sp modelId="{842482AD-1C2B-4D5E-A655-E83475A0D3E5}">
      <dsp:nvSpPr>
        <dsp:cNvPr id="0" name=""/>
        <dsp:cNvSpPr/>
      </dsp:nvSpPr>
      <dsp:spPr>
        <a:xfrm>
          <a:off x="588136" y="1960559"/>
          <a:ext cx="2278907" cy="102414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</a:rPr>
            <a:t>формы организации</a:t>
          </a:r>
          <a:endParaRPr lang="ru-RU" sz="1400" b="1" kern="1200" dirty="0">
            <a:solidFill>
              <a:schemeClr val="tx1"/>
            </a:solidFill>
          </a:endParaRPr>
        </a:p>
      </dsp:txBody>
      <dsp:txXfrm>
        <a:off x="921874" y="2110542"/>
        <a:ext cx="1611431" cy="724179"/>
      </dsp:txXfrm>
    </dsp:sp>
    <dsp:sp modelId="{C0B410D4-EAEB-431B-8C86-281BDC6AD25A}">
      <dsp:nvSpPr>
        <dsp:cNvPr id="0" name=""/>
        <dsp:cNvSpPr/>
      </dsp:nvSpPr>
      <dsp:spPr>
        <a:xfrm>
          <a:off x="1169209" y="555150"/>
          <a:ext cx="2739588" cy="102414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</a:rPr>
            <a:t>результаты</a:t>
          </a:r>
          <a:endParaRPr lang="ru-RU" sz="1400" b="1" kern="1200" dirty="0">
            <a:solidFill>
              <a:schemeClr val="tx1"/>
            </a:solidFill>
          </a:endParaRPr>
        </a:p>
      </dsp:txBody>
      <dsp:txXfrm>
        <a:off x="1570412" y="705133"/>
        <a:ext cx="1937182" cy="72417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99C2E5-2752-42F6-9FF0-4CE3F6FA0642}">
      <dsp:nvSpPr>
        <dsp:cNvPr id="0" name=""/>
        <dsp:cNvSpPr/>
      </dsp:nvSpPr>
      <dsp:spPr>
        <a:xfrm>
          <a:off x="1555459" y="389396"/>
          <a:ext cx="6079207" cy="6079207"/>
        </a:xfrm>
        <a:prstGeom prst="blockArc">
          <a:avLst>
            <a:gd name="adj1" fmla="val 14657143"/>
            <a:gd name="adj2" fmla="val 16200000"/>
            <a:gd name="adj3" fmla="val 1984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0C31C09-87DE-4FA1-97EC-E3D1E7BCAE52}">
      <dsp:nvSpPr>
        <dsp:cNvPr id="0" name=""/>
        <dsp:cNvSpPr/>
      </dsp:nvSpPr>
      <dsp:spPr>
        <a:xfrm>
          <a:off x="1555459" y="389396"/>
          <a:ext cx="6079207" cy="6079207"/>
        </a:xfrm>
        <a:prstGeom prst="blockArc">
          <a:avLst>
            <a:gd name="adj1" fmla="val 13114286"/>
            <a:gd name="adj2" fmla="val 14657143"/>
            <a:gd name="adj3" fmla="val 1984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1009A23-3F64-4A70-960D-8B2232011864}">
      <dsp:nvSpPr>
        <dsp:cNvPr id="0" name=""/>
        <dsp:cNvSpPr/>
      </dsp:nvSpPr>
      <dsp:spPr>
        <a:xfrm>
          <a:off x="1555459" y="389396"/>
          <a:ext cx="6079207" cy="6079207"/>
        </a:xfrm>
        <a:prstGeom prst="blockArc">
          <a:avLst>
            <a:gd name="adj1" fmla="val 11571429"/>
            <a:gd name="adj2" fmla="val 13114286"/>
            <a:gd name="adj3" fmla="val 1984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E8A1333-239B-4EBD-A9F6-C03FDDA7DDB2}">
      <dsp:nvSpPr>
        <dsp:cNvPr id="0" name=""/>
        <dsp:cNvSpPr/>
      </dsp:nvSpPr>
      <dsp:spPr>
        <a:xfrm>
          <a:off x="1555459" y="389396"/>
          <a:ext cx="6079207" cy="6079207"/>
        </a:xfrm>
        <a:prstGeom prst="blockArc">
          <a:avLst>
            <a:gd name="adj1" fmla="val 10028571"/>
            <a:gd name="adj2" fmla="val 11571429"/>
            <a:gd name="adj3" fmla="val 1984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C39A18B-7181-4914-A880-23CDAFA6030A}">
      <dsp:nvSpPr>
        <dsp:cNvPr id="0" name=""/>
        <dsp:cNvSpPr/>
      </dsp:nvSpPr>
      <dsp:spPr>
        <a:xfrm>
          <a:off x="1555459" y="389396"/>
          <a:ext cx="6079207" cy="6079207"/>
        </a:xfrm>
        <a:prstGeom prst="blockArc">
          <a:avLst>
            <a:gd name="adj1" fmla="val 8485714"/>
            <a:gd name="adj2" fmla="val 10028571"/>
            <a:gd name="adj3" fmla="val 1984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C0BBAAD-1ECF-4FBD-B80D-0C4DA29EEB7C}">
      <dsp:nvSpPr>
        <dsp:cNvPr id="0" name=""/>
        <dsp:cNvSpPr/>
      </dsp:nvSpPr>
      <dsp:spPr>
        <a:xfrm>
          <a:off x="1555459" y="389396"/>
          <a:ext cx="6079207" cy="6079207"/>
        </a:xfrm>
        <a:prstGeom prst="blockArc">
          <a:avLst>
            <a:gd name="adj1" fmla="val 6942857"/>
            <a:gd name="adj2" fmla="val 8485714"/>
            <a:gd name="adj3" fmla="val 1984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A9F7D1A-7F8A-49D4-B69A-EDAECCE6FDFD}">
      <dsp:nvSpPr>
        <dsp:cNvPr id="0" name=""/>
        <dsp:cNvSpPr/>
      </dsp:nvSpPr>
      <dsp:spPr>
        <a:xfrm>
          <a:off x="1555459" y="389396"/>
          <a:ext cx="6079207" cy="6079207"/>
        </a:xfrm>
        <a:prstGeom prst="blockArc">
          <a:avLst>
            <a:gd name="adj1" fmla="val 5400000"/>
            <a:gd name="adj2" fmla="val 6942857"/>
            <a:gd name="adj3" fmla="val 1984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C17C242-F18A-4A2F-ABF7-25AA83721CDA}">
      <dsp:nvSpPr>
        <dsp:cNvPr id="0" name=""/>
        <dsp:cNvSpPr/>
      </dsp:nvSpPr>
      <dsp:spPr>
        <a:xfrm>
          <a:off x="1555459" y="389396"/>
          <a:ext cx="6079207" cy="6079207"/>
        </a:xfrm>
        <a:prstGeom prst="blockArc">
          <a:avLst>
            <a:gd name="adj1" fmla="val 3857143"/>
            <a:gd name="adj2" fmla="val 5400000"/>
            <a:gd name="adj3" fmla="val 1984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C3E393E-24AB-4702-8EE9-4410A88B32F7}">
      <dsp:nvSpPr>
        <dsp:cNvPr id="0" name=""/>
        <dsp:cNvSpPr/>
      </dsp:nvSpPr>
      <dsp:spPr>
        <a:xfrm>
          <a:off x="1555459" y="389396"/>
          <a:ext cx="6079207" cy="6079207"/>
        </a:xfrm>
        <a:prstGeom prst="blockArc">
          <a:avLst>
            <a:gd name="adj1" fmla="val 2314286"/>
            <a:gd name="adj2" fmla="val 3857143"/>
            <a:gd name="adj3" fmla="val 1984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4770324-EBFE-447C-864C-9BD307063B51}">
      <dsp:nvSpPr>
        <dsp:cNvPr id="0" name=""/>
        <dsp:cNvSpPr/>
      </dsp:nvSpPr>
      <dsp:spPr>
        <a:xfrm>
          <a:off x="1555459" y="389396"/>
          <a:ext cx="6079207" cy="6079207"/>
        </a:xfrm>
        <a:prstGeom prst="blockArc">
          <a:avLst>
            <a:gd name="adj1" fmla="val 771429"/>
            <a:gd name="adj2" fmla="val 2314286"/>
            <a:gd name="adj3" fmla="val 1984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3332744-D685-43AE-891C-791595CAC74F}">
      <dsp:nvSpPr>
        <dsp:cNvPr id="0" name=""/>
        <dsp:cNvSpPr/>
      </dsp:nvSpPr>
      <dsp:spPr>
        <a:xfrm>
          <a:off x="1555459" y="389396"/>
          <a:ext cx="6079207" cy="6079207"/>
        </a:xfrm>
        <a:prstGeom prst="blockArc">
          <a:avLst>
            <a:gd name="adj1" fmla="val 20828571"/>
            <a:gd name="adj2" fmla="val 771429"/>
            <a:gd name="adj3" fmla="val 1984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B5D4DAC-607E-4473-9738-F62862C7F1B0}">
      <dsp:nvSpPr>
        <dsp:cNvPr id="0" name=""/>
        <dsp:cNvSpPr/>
      </dsp:nvSpPr>
      <dsp:spPr>
        <a:xfrm>
          <a:off x="1555459" y="389396"/>
          <a:ext cx="6079207" cy="6079207"/>
        </a:xfrm>
        <a:prstGeom prst="blockArc">
          <a:avLst>
            <a:gd name="adj1" fmla="val 19285714"/>
            <a:gd name="adj2" fmla="val 20828571"/>
            <a:gd name="adj3" fmla="val 1984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DD9BEF8-879E-47A0-AF00-364B8949D46F}">
      <dsp:nvSpPr>
        <dsp:cNvPr id="0" name=""/>
        <dsp:cNvSpPr/>
      </dsp:nvSpPr>
      <dsp:spPr>
        <a:xfrm>
          <a:off x="1555459" y="389396"/>
          <a:ext cx="6079207" cy="6079207"/>
        </a:xfrm>
        <a:prstGeom prst="blockArc">
          <a:avLst>
            <a:gd name="adj1" fmla="val 17742857"/>
            <a:gd name="adj2" fmla="val 19285714"/>
            <a:gd name="adj3" fmla="val 1984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A9725FE-4EDC-475A-810D-9580C13E233B}">
      <dsp:nvSpPr>
        <dsp:cNvPr id="0" name=""/>
        <dsp:cNvSpPr/>
      </dsp:nvSpPr>
      <dsp:spPr>
        <a:xfrm>
          <a:off x="1555459" y="389396"/>
          <a:ext cx="6079207" cy="6079207"/>
        </a:xfrm>
        <a:prstGeom prst="blockArc">
          <a:avLst>
            <a:gd name="adj1" fmla="val 16200000"/>
            <a:gd name="adj2" fmla="val 17742857"/>
            <a:gd name="adj3" fmla="val 1984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DE6DDEF-0FD3-4996-BADF-1F958C92570E}">
      <dsp:nvSpPr>
        <dsp:cNvPr id="0" name=""/>
        <dsp:cNvSpPr/>
      </dsp:nvSpPr>
      <dsp:spPr>
        <a:xfrm>
          <a:off x="2955733" y="2830710"/>
          <a:ext cx="3278659" cy="119657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b="1" kern="1200" dirty="0" smtClean="0">
              <a:solidFill>
                <a:schemeClr val="tx1"/>
              </a:solidFill>
            </a:rPr>
            <a:t>Подходы к обучению</a:t>
          </a:r>
          <a:endParaRPr lang="ru-RU" sz="2700" b="1" kern="1200" dirty="0">
            <a:solidFill>
              <a:schemeClr val="tx1"/>
            </a:solidFill>
          </a:endParaRPr>
        </a:p>
      </dsp:txBody>
      <dsp:txXfrm>
        <a:off x="3435881" y="3005945"/>
        <a:ext cx="2318363" cy="846108"/>
      </dsp:txXfrm>
    </dsp:sp>
    <dsp:sp modelId="{BC09AE58-F426-4053-9419-3DD930EE6983}">
      <dsp:nvSpPr>
        <dsp:cNvPr id="0" name=""/>
        <dsp:cNvSpPr/>
      </dsp:nvSpPr>
      <dsp:spPr>
        <a:xfrm>
          <a:off x="4023561" y="747"/>
          <a:ext cx="1143003" cy="83760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</a:rPr>
            <a:t>проблемный</a:t>
          </a:r>
          <a:endParaRPr lang="ru-RU" sz="1400" b="1" kern="1200" dirty="0">
            <a:solidFill>
              <a:schemeClr val="tx1"/>
            </a:solidFill>
          </a:endParaRPr>
        </a:p>
      </dsp:txBody>
      <dsp:txXfrm>
        <a:off x="4190950" y="123411"/>
        <a:ext cx="808225" cy="592276"/>
      </dsp:txXfrm>
    </dsp:sp>
    <dsp:sp modelId="{B17E502D-F8E8-4022-85DA-7560D26C1D73}">
      <dsp:nvSpPr>
        <dsp:cNvPr id="0" name=""/>
        <dsp:cNvSpPr/>
      </dsp:nvSpPr>
      <dsp:spPr>
        <a:xfrm>
          <a:off x="5349176" y="298777"/>
          <a:ext cx="1103276" cy="83760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</a:rPr>
            <a:t>программированный</a:t>
          </a:r>
          <a:endParaRPr lang="ru-RU" sz="1400" b="1" kern="1200" dirty="0">
            <a:solidFill>
              <a:schemeClr val="tx1"/>
            </a:solidFill>
          </a:endParaRPr>
        </a:p>
      </dsp:txBody>
      <dsp:txXfrm>
        <a:off x="5510747" y="421441"/>
        <a:ext cx="780134" cy="592276"/>
      </dsp:txXfrm>
    </dsp:sp>
    <dsp:sp modelId="{B16FDEF0-8737-4BB1-98EC-A02EFC011B52}">
      <dsp:nvSpPr>
        <dsp:cNvPr id="0" name=""/>
        <dsp:cNvSpPr/>
      </dsp:nvSpPr>
      <dsp:spPr>
        <a:xfrm>
          <a:off x="6189608" y="1133836"/>
          <a:ext cx="1516675" cy="83760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</a:rPr>
            <a:t>дискретный</a:t>
          </a:r>
          <a:endParaRPr lang="ru-RU" sz="1400" b="1" kern="1200" dirty="0">
            <a:solidFill>
              <a:schemeClr val="tx1"/>
            </a:solidFill>
          </a:endParaRPr>
        </a:p>
      </dsp:txBody>
      <dsp:txXfrm>
        <a:off x="6411720" y="1256500"/>
        <a:ext cx="1072451" cy="592276"/>
      </dsp:txXfrm>
    </dsp:sp>
    <dsp:sp modelId="{F19C5494-79E7-4951-B7A3-F81963CC3B29}">
      <dsp:nvSpPr>
        <dsp:cNvPr id="0" name=""/>
        <dsp:cNvSpPr/>
      </dsp:nvSpPr>
      <dsp:spPr>
        <a:xfrm>
          <a:off x="6708890" y="2340532"/>
          <a:ext cx="1640339" cy="83760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</a:rPr>
            <a:t>системно-функциональный</a:t>
          </a:r>
          <a:endParaRPr lang="ru-RU" sz="1400" b="1" kern="1200" dirty="0">
            <a:solidFill>
              <a:schemeClr val="tx1"/>
            </a:solidFill>
          </a:endParaRPr>
        </a:p>
      </dsp:txBody>
      <dsp:txXfrm>
        <a:off x="6949112" y="2463196"/>
        <a:ext cx="1159895" cy="592276"/>
      </dsp:txXfrm>
    </dsp:sp>
    <dsp:sp modelId="{36836090-EDEB-47E7-808A-260B9E63FB5C}">
      <dsp:nvSpPr>
        <dsp:cNvPr id="0" name=""/>
        <dsp:cNvSpPr/>
      </dsp:nvSpPr>
      <dsp:spPr>
        <a:xfrm>
          <a:off x="6655275" y="3679863"/>
          <a:ext cx="1747570" cy="83760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</a:rPr>
            <a:t>системно-структурный</a:t>
          </a:r>
          <a:endParaRPr lang="ru-RU" sz="1400" b="1" kern="1200" dirty="0">
            <a:solidFill>
              <a:schemeClr val="tx1"/>
            </a:solidFill>
          </a:endParaRPr>
        </a:p>
      </dsp:txBody>
      <dsp:txXfrm>
        <a:off x="6911201" y="3802527"/>
        <a:ext cx="1235718" cy="592276"/>
      </dsp:txXfrm>
    </dsp:sp>
    <dsp:sp modelId="{90297E15-0ACE-4C61-B1A9-D37A5338DC81}">
      <dsp:nvSpPr>
        <dsp:cNvPr id="0" name=""/>
        <dsp:cNvSpPr/>
      </dsp:nvSpPr>
      <dsp:spPr>
        <a:xfrm>
          <a:off x="6109181" y="4886558"/>
          <a:ext cx="1677529" cy="83760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</a:rPr>
            <a:t>системно-логический</a:t>
          </a:r>
          <a:endParaRPr lang="ru-RU" sz="1400" b="1" kern="1200" dirty="0">
            <a:solidFill>
              <a:schemeClr val="tx1"/>
            </a:solidFill>
          </a:endParaRPr>
        </a:p>
      </dsp:txBody>
      <dsp:txXfrm>
        <a:off x="6354849" y="5009222"/>
        <a:ext cx="1186193" cy="592276"/>
      </dsp:txXfrm>
    </dsp:sp>
    <dsp:sp modelId="{39BA20C0-03C2-4BBB-B9B5-2939BEAEA88D}">
      <dsp:nvSpPr>
        <dsp:cNvPr id="0" name=""/>
        <dsp:cNvSpPr/>
      </dsp:nvSpPr>
      <dsp:spPr>
        <a:xfrm>
          <a:off x="4881160" y="5721618"/>
          <a:ext cx="2039307" cy="83760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</a:rPr>
            <a:t>индивидуально-дифференцированный</a:t>
          </a:r>
          <a:endParaRPr lang="ru-RU" sz="1400" b="1" kern="1200" dirty="0">
            <a:solidFill>
              <a:schemeClr val="tx1"/>
            </a:solidFill>
          </a:endParaRPr>
        </a:p>
      </dsp:txBody>
      <dsp:txXfrm>
        <a:off x="5179810" y="5844282"/>
        <a:ext cx="1442007" cy="592276"/>
      </dsp:txXfrm>
    </dsp:sp>
    <dsp:sp modelId="{6E7522D8-E12C-499A-B366-1B0DF64AD9E3}">
      <dsp:nvSpPr>
        <dsp:cNvPr id="0" name=""/>
        <dsp:cNvSpPr/>
      </dsp:nvSpPr>
      <dsp:spPr>
        <a:xfrm>
          <a:off x="3884875" y="6019647"/>
          <a:ext cx="1420376" cy="83760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</a:rPr>
            <a:t>коммуникативный</a:t>
          </a:r>
          <a:endParaRPr lang="ru-RU" sz="1400" b="1" kern="1200" dirty="0">
            <a:solidFill>
              <a:schemeClr val="tx1"/>
            </a:solidFill>
          </a:endParaRPr>
        </a:p>
      </dsp:txBody>
      <dsp:txXfrm>
        <a:off x="4092884" y="6142311"/>
        <a:ext cx="1004358" cy="592276"/>
      </dsp:txXfrm>
    </dsp:sp>
    <dsp:sp modelId="{CAC168C7-3EC9-4817-952E-EA61A9F7935E}">
      <dsp:nvSpPr>
        <dsp:cNvPr id="0" name=""/>
        <dsp:cNvSpPr/>
      </dsp:nvSpPr>
      <dsp:spPr>
        <a:xfrm>
          <a:off x="2527552" y="5721618"/>
          <a:ext cx="1523519" cy="83760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</a:rPr>
            <a:t>игровой</a:t>
          </a:r>
          <a:endParaRPr lang="ru-RU" sz="1400" b="1" kern="1200" dirty="0">
            <a:solidFill>
              <a:schemeClr val="tx1"/>
            </a:solidFill>
          </a:endParaRPr>
        </a:p>
      </dsp:txBody>
      <dsp:txXfrm>
        <a:off x="2750666" y="5844282"/>
        <a:ext cx="1077291" cy="592276"/>
      </dsp:txXfrm>
    </dsp:sp>
    <dsp:sp modelId="{70B8404E-9DE9-44BD-B1E9-7468E569EADC}">
      <dsp:nvSpPr>
        <dsp:cNvPr id="0" name=""/>
        <dsp:cNvSpPr/>
      </dsp:nvSpPr>
      <dsp:spPr>
        <a:xfrm>
          <a:off x="1205427" y="4886558"/>
          <a:ext cx="2073507" cy="83760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err="1" smtClean="0">
              <a:solidFill>
                <a:schemeClr val="tx1"/>
              </a:solidFill>
            </a:rPr>
            <a:t>межпредметный</a:t>
          </a:r>
          <a:endParaRPr lang="ru-RU" sz="1400" b="1" kern="1200" dirty="0">
            <a:solidFill>
              <a:schemeClr val="tx1"/>
            </a:solidFill>
          </a:endParaRPr>
        </a:p>
      </dsp:txBody>
      <dsp:txXfrm>
        <a:off x="1509085" y="5009222"/>
        <a:ext cx="1466191" cy="592276"/>
      </dsp:txXfrm>
    </dsp:sp>
    <dsp:sp modelId="{EDB52A8E-6E8F-4197-8BE8-9C54A32545D4}">
      <dsp:nvSpPr>
        <dsp:cNvPr id="0" name=""/>
        <dsp:cNvSpPr/>
      </dsp:nvSpPr>
      <dsp:spPr>
        <a:xfrm>
          <a:off x="955916" y="3679863"/>
          <a:ext cx="1410300" cy="83760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</a:rPr>
            <a:t>историко-библиографический</a:t>
          </a:r>
          <a:endParaRPr lang="ru-RU" sz="1400" b="1" kern="1200" dirty="0">
            <a:solidFill>
              <a:schemeClr val="tx1"/>
            </a:solidFill>
          </a:endParaRPr>
        </a:p>
      </dsp:txBody>
      <dsp:txXfrm>
        <a:off x="1162450" y="3802527"/>
        <a:ext cx="997232" cy="592276"/>
      </dsp:txXfrm>
    </dsp:sp>
    <dsp:sp modelId="{F5B7A9EF-6A69-4D4B-9178-4DA426761303}">
      <dsp:nvSpPr>
        <dsp:cNvPr id="0" name=""/>
        <dsp:cNvSpPr/>
      </dsp:nvSpPr>
      <dsp:spPr>
        <a:xfrm>
          <a:off x="741154" y="2340532"/>
          <a:ext cx="1839823" cy="83760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</a:rPr>
            <a:t>демонстрационно-технический</a:t>
          </a:r>
          <a:endParaRPr lang="ru-RU" sz="1400" b="1" kern="1200" dirty="0">
            <a:solidFill>
              <a:schemeClr val="tx1"/>
            </a:solidFill>
          </a:endParaRPr>
        </a:p>
      </dsp:txBody>
      <dsp:txXfrm>
        <a:off x="1010590" y="2463196"/>
        <a:ext cx="1300951" cy="592276"/>
      </dsp:txXfrm>
    </dsp:sp>
    <dsp:sp modelId="{849FD036-FCD6-4724-9E9F-12F39053C013}">
      <dsp:nvSpPr>
        <dsp:cNvPr id="0" name=""/>
        <dsp:cNvSpPr/>
      </dsp:nvSpPr>
      <dsp:spPr>
        <a:xfrm>
          <a:off x="1528625" y="1133836"/>
          <a:ext cx="1427110" cy="83760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</a:rPr>
            <a:t>задачный</a:t>
          </a:r>
          <a:endParaRPr lang="ru-RU" sz="1400" b="1" kern="1200" dirty="0">
            <a:solidFill>
              <a:schemeClr val="tx1"/>
            </a:solidFill>
          </a:endParaRPr>
        </a:p>
      </dsp:txBody>
      <dsp:txXfrm>
        <a:off x="1737620" y="1256500"/>
        <a:ext cx="1009120" cy="592276"/>
      </dsp:txXfrm>
    </dsp:sp>
    <dsp:sp modelId="{74B99E0B-C1EB-4EE5-8150-06852710AD00}">
      <dsp:nvSpPr>
        <dsp:cNvPr id="0" name=""/>
        <dsp:cNvSpPr/>
      </dsp:nvSpPr>
      <dsp:spPr>
        <a:xfrm>
          <a:off x="2527104" y="298777"/>
          <a:ext cx="1524415" cy="83760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</a:rPr>
            <a:t>модельный</a:t>
          </a:r>
          <a:endParaRPr lang="ru-RU" sz="1400" b="1" kern="1200" dirty="0">
            <a:solidFill>
              <a:schemeClr val="tx1"/>
            </a:solidFill>
          </a:endParaRPr>
        </a:p>
      </dsp:txBody>
      <dsp:txXfrm>
        <a:off x="2750349" y="421441"/>
        <a:ext cx="1077925" cy="59227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B50A02-61FD-49D2-B50F-B13C756B5710}">
      <dsp:nvSpPr>
        <dsp:cNvPr id="0" name=""/>
        <dsp:cNvSpPr/>
      </dsp:nvSpPr>
      <dsp:spPr>
        <a:xfrm>
          <a:off x="1810849" y="231463"/>
          <a:ext cx="4593656" cy="1595316"/>
        </a:xfrm>
        <a:prstGeom prst="ellipse">
          <a:avLst/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2DA73B7-266B-4653-8207-CD003050FDFF}">
      <dsp:nvSpPr>
        <dsp:cNvPr id="0" name=""/>
        <dsp:cNvSpPr/>
      </dsp:nvSpPr>
      <dsp:spPr>
        <a:xfrm>
          <a:off x="3669678" y="4137852"/>
          <a:ext cx="890243" cy="569755"/>
        </a:xfrm>
        <a:prstGeom prst="down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659CF1E-7174-4655-A2C9-AA02619B4AC9}">
      <dsp:nvSpPr>
        <dsp:cNvPr id="0" name=""/>
        <dsp:cNvSpPr/>
      </dsp:nvSpPr>
      <dsp:spPr>
        <a:xfrm>
          <a:off x="1978215" y="4593656"/>
          <a:ext cx="4273169" cy="10682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kern="1200" dirty="0" err="1" smtClean="0">
              <a:solidFill>
                <a:schemeClr val="tx1"/>
              </a:solidFill>
            </a:rPr>
            <a:t>Психодидактика</a:t>
          </a:r>
          <a:endParaRPr lang="ru-RU" sz="3600" b="1" kern="1200" dirty="0">
            <a:solidFill>
              <a:schemeClr val="tx1"/>
            </a:solidFill>
          </a:endParaRPr>
        </a:p>
      </dsp:txBody>
      <dsp:txXfrm>
        <a:off x="1978215" y="4593656"/>
        <a:ext cx="4273169" cy="1068292"/>
      </dsp:txXfrm>
    </dsp:sp>
    <dsp:sp modelId="{95D59FF2-5035-4CAE-A5A3-117944A90618}">
      <dsp:nvSpPr>
        <dsp:cNvPr id="0" name=""/>
        <dsp:cNvSpPr/>
      </dsp:nvSpPr>
      <dsp:spPr>
        <a:xfrm>
          <a:off x="3480946" y="1949989"/>
          <a:ext cx="1602438" cy="160243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</a:rPr>
            <a:t>технология</a:t>
          </a:r>
          <a:endParaRPr lang="ru-RU" sz="1600" b="1" kern="1200" dirty="0">
            <a:solidFill>
              <a:schemeClr val="tx1"/>
            </a:solidFill>
          </a:endParaRPr>
        </a:p>
      </dsp:txBody>
      <dsp:txXfrm>
        <a:off x="3715618" y="2184661"/>
        <a:ext cx="1133094" cy="1133094"/>
      </dsp:txXfrm>
    </dsp:sp>
    <dsp:sp modelId="{2DA81926-926E-49C0-832F-7F6C5A683DDC}">
      <dsp:nvSpPr>
        <dsp:cNvPr id="0" name=""/>
        <dsp:cNvSpPr/>
      </dsp:nvSpPr>
      <dsp:spPr>
        <a:xfrm>
          <a:off x="2334312" y="747804"/>
          <a:ext cx="1602438" cy="160243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</a:rPr>
            <a:t>дидактика</a:t>
          </a:r>
          <a:endParaRPr lang="ru-RU" sz="1600" b="1" kern="1200" dirty="0">
            <a:solidFill>
              <a:schemeClr val="tx1"/>
            </a:solidFill>
          </a:endParaRPr>
        </a:p>
      </dsp:txBody>
      <dsp:txXfrm>
        <a:off x="2568984" y="982476"/>
        <a:ext cx="1133094" cy="1133094"/>
      </dsp:txXfrm>
    </dsp:sp>
    <dsp:sp modelId="{ABA534F1-B62D-46A4-80DE-A4AA2FEB5EDE}">
      <dsp:nvSpPr>
        <dsp:cNvPr id="0" name=""/>
        <dsp:cNvSpPr/>
      </dsp:nvSpPr>
      <dsp:spPr>
        <a:xfrm>
          <a:off x="3972361" y="360370"/>
          <a:ext cx="1602438" cy="160243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</a:rPr>
            <a:t>психология</a:t>
          </a:r>
          <a:endParaRPr lang="ru-RU" sz="1600" b="1" kern="1200" dirty="0">
            <a:solidFill>
              <a:schemeClr val="tx1"/>
            </a:solidFill>
          </a:endParaRPr>
        </a:p>
      </dsp:txBody>
      <dsp:txXfrm>
        <a:off x="4207033" y="595042"/>
        <a:ext cx="1133094" cy="1133094"/>
      </dsp:txXfrm>
    </dsp:sp>
    <dsp:sp modelId="{99FB0D1F-7D60-4E58-BC3B-873890F42926}">
      <dsp:nvSpPr>
        <dsp:cNvPr id="0" name=""/>
        <dsp:cNvSpPr/>
      </dsp:nvSpPr>
      <dsp:spPr>
        <a:xfrm>
          <a:off x="1622117" y="35609"/>
          <a:ext cx="4985364" cy="3988291"/>
        </a:xfrm>
        <a:prstGeom prst="funnel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#3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#4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#5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92F1C4-7549-41F6-9F5E-2857FEB25E64}" type="datetimeFigureOut">
              <a:rPr lang="ru-RU"/>
              <a:pPr>
                <a:defRPr/>
              </a:pPr>
              <a:t>29.03.2021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CA3C73-6E10-4863-91A0-9281DE61A5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C85B6E-FE55-478A-88E4-60CA8A77F279}" type="datetimeFigureOut">
              <a:rPr lang="ru-RU"/>
              <a:pPr>
                <a:defRPr/>
              </a:pPr>
              <a:t>29.03.2021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214705-2C96-4874-A59A-D378937720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890E64-666C-4016-9B65-3050FFBB34FF}" type="datetimeFigureOut">
              <a:rPr lang="ru-RU"/>
              <a:pPr>
                <a:defRPr/>
              </a:pPr>
              <a:t>29.03.2021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BE6BB9-E1A1-4DE4-B78B-81A0D0467B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B9039F-A6B3-4CC1-BD6C-4E61724B5248}" type="datetimeFigureOut">
              <a:rPr lang="ru-RU"/>
              <a:pPr>
                <a:defRPr/>
              </a:pPr>
              <a:t>29.03.2021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14BF60-D9EA-43E7-9FEE-00A4666DF3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74B3D2-5C76-46D4-A452-D6A412CFA1D8}" type="datetimeFigureOut">
              <a:rPr lang="ru-RU"/>
              <a:pPr>
                <a:defRPr/>
              </a:pPr>
              <a:t>29.03.2021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B074A1-07DB-437E-9216-CE14921A17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D672E3-8120-48CC-918B-14E8F6EC1AC6}" type="datetimeFigureOut">
              <a:rPr lang="ru-RU"/>
              <a:pPr>
                <a:defRPr/>
              </a:pPr>
              <a:t>29.03.2021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2B99D5-1AC6-4319-A863-F6A0BDAB8D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1D2E69-E9BA-4562-8B5D-656783B14BCA}" type="datetimeFigureOut">
              <a:rPr lang="ru-RU"/>
              <a:pPr>
                <a:defRPr/>
              </a:pPr>
              <a:t>29.03.2021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E9E1FB-DDF9-4BD8-A0C4-4B82F887E8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D798AA-F53E-458D-AA67-3BD8CBFDB427}" type="datetimeFigureOut">
              <a:rPr lang="ru-RU"/>
              <a:pPr>
                <a:defRPr/>
              </a:pPr>
              <a:t>29.03.2021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D0D6BB-FB28-4CF0-A43B-69FF7C59F8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494DBD-48F5-429B-9596-2B50A13C6EC8}" type="datetimeFigureOut">
              <a:rPr lang="ru-RU"/>
              <a:pPr>
                <a:defRPr/>
              </a:pPr>
              <a:t>29.03.2021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D7C564-B6CA-465E-B671-863533237E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ED8332-7063-447B-88D8-C626FF62B9D4}" type="datetimeFigureOut">
              <a:rPr lang="ru-RU"/>
              <a:pPr>
                <a:defRPr/>
              </a:pPr>
              <a:t>29.03.2021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25C2AD-92B9-42E2-843F-CABBFA4DED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AB6663-538C-4D67-AE52-7837081522A5}" type="datetimeFigureOut">
              <a:rPr lang="ru-RU"/>
              <a:pPr>
                <a:defRPr/>
              </a:pPr>
              <a:t>29.03.2021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735D42-06DD-4785-A548-FD726D642A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E0D7BCC-AC14-48F5-8E9C-5494C653C379}" type="datetimeFigureOut">
              <a:rPr lang="ru-RU"/>
              <a:pPr>
                <a:defRPr/>
              </a:pPr>
              <a:t>29.03.2021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2E3D740-B34A-4759-8136-47AF56215B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97%D0%BD%D0%B0%D0%BD%D0%B8%D0%B5" TargetMode="External"/><Relationship Id="rId3" Type="http://schemas.openxmlformats.org/officeDocument/2006/relationships/hyperlink" Target="https://ru.wikipedia.org/wiki/%D0%9F%D0%B5%D0%B4%D0%B0%D0%B3%D0%BE%D0%B3%D0%B8%D0%BA%D0%B0" TargetMode="External"/><Relationship Id="rId7" Type="http://schemas.openxmlformats.org/officeDocument/2006/relationships/hyperlink" Target="https://ru.wikipedia.org/wiki/%D0%97%D0%B0%D0%BA%D0%BE%D0%BD%D0%BE%D0%BC%D0%B5%D1%80%D0%BD%D0%BE%D1%81%D1%82%D1%8C" TargetMode="External"/><Relationship Id="rId2" Type="http://schemas.openxmlformats.org/officeDocument/2006/relationships/hyperlink" Target="https://ru.wikipedia.org/wiki/%D0%94%D1%80%D0%B5%D0%B2%D0%BD%D0%B5%D0%B3%D1%80%D0%B5%D1%87%D0%B5%D1%81%D0%BA%D0%B8%D0%B9_%D1%8F%D0%B7%D1%8B%D0%BA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%D0%9E%D0%B1%D1%83%D1%87%D0%B5%D0%BD%D0%B8%D0%B5" TargetMode="External"/><Relationship Id="rId5" Type="http://schemas.openxmlformats.org/officeDocument/2006/relationships/hyperlink" Target="https://ru.wikipedia.org/wiki/%D0%9E%D0%B1%D1%80%D0%B0%D0%B7%D0%BE%D0%B2%D0%B0%D0%BD%D0%B8%D0%B5" TargetMode="External"/><Relationship Id="rId10" Type="http://schemas.openxmlformats.org/officeDocument/2006/relationships/hyperlink" Target="https://ru.wikipedia.org/wiki/%C4%E8%E4%E0%EA%F2%E8%EA%E0" TargetMode="External"/><Relationship Id="rId4" Type="http://schemas.openxmlformats.org/officeDocument/2006/relationships/hyperlink" Target="https://ru.wikipedia.org/wiki/%D0%A2%D0%B5%D0%BE%D1%80%D0%B8%D1%8F" TargetMode="External"/><Relationship Id="rId9" Type="http://schemas.openxmlformats.org/officeDocument/2006/relationships/hyperlink" Target="https://ru.wikipedia.org/wiki/%D0%A1%D1%82%D1%80%D1%83%D0%BA%D1%82%D1%83%D1%80%D0%B0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mtClean="0"/>
              <a:t>Основы психодидактики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428604"/>
          <a:ext cx="8229600" cy="56975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 descr="H:\Безымянныйиииии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933575" y="-228600"/>
            <a:ext cx="1301115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500"/>
            <a:ext cx="8229600" cy="6000750"/>
          </a:xfrm>
        </p:spPr>
        <p:txBody>
          <a:bodyPr rtlCol="0">
            <a:normAutofit fontScale="85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i="1" dirty="0" err="1" smtClean="0">
                <a:solidFill>
                  <a:srgbClr val="C00000"/>
                </a:solidFill>
              </a:rPr>
              <a:t>Психодидактика</a:t>
            </a:r>
            <a:r>
              <a:rPr lang="ru-RU" dirty="0" smtClean="0"/>
              <a:t> – это область педагогики, в рамках которой конструируются содержание, формы и методы обучения, основанные на интеграции психологических, дидактических, методических и предметных </a:t>
            </a:r>
            <a:r>
              <a:rPr lang="ru-RU" dirty="0" smtClean="0"/>
              <a:t>знаний </a:t>
            </a:r>
            <a:r>
              <a:rPr lang="ru-RU" dirty="0" smtClean="0"/>
              <a:t>с приоритетом  использования психических закономерностей развития личности в качестве основы организации учебного процесса и образовательной среды в целом.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В основе </a:t>
            </a:r>
            <a:r>
              <a:rPr lang="ru-RU" dirty="0" err="1" smtClean="0"/>
              <a:t>психодидактического</a:t>
            </a:r>
            <a:r>
              <a:rPr lang="ru-RU" dirty="0" smtClean="0"/>
              <a:t> подхода лежит </a:t>
            </a:r>
            <a:r>
              <a:rPr lang="ru-RU" b="1" i="1" dirty="0" smtClean="0">
                <a:solidFill>
                  <a:srgbClr val="C00000"/>
                </a:solidFill>
              </a:rPr>
              <a:t>педагогическая инженерия</a:t>
            </a:r>
            <a:r>
              <a:rPr lang="ru-RU" dirty="0" smtClean="0"/>
              <a:t>, то есть процесс проектирования, конструирования и эксплуатации того или иного педагогического продукта (учебника, УМК, образовательной среды), ориентированного на решение задачи развития психических ресурсов каждого школьника – </a:t>
            </a:r>
            <a:r>
              <a:rPr lang="ru-RU" b="1" i="1" dirty="0" smtClean="0">
                <a:solidFill>
                  <a:srgbClr val="C00000"/>
                </a:solidFill>
              </a:rPr>
              <a:t>обогащающая модель обучения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i="1" dirty="0" smtClean="0">
                <a:solidFill>
                  <a:srgbClr val="C00000"/>
                </a:solidFill>
              </a:rPr>
              <a:t>Интеллектуальное воспитание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20000"/>
          </a:bodyPr>
          <a:lstStyle/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– это такая форма организации образовательного процесса, которая обеспечивает повышение продуктивности </a:t>
            </a:r>
            <a:r>
              <a:rPr lang="ru-RU" b="1" dirty="0" smtClean="0">
                <a:solidFill>
                  <a:srgbClr val="C00000"/>
                </a:solidFill>
              </a:rPr>
              <a:t>интеллектуальной деятельности </a:t>
            </a:r>
            <a:r>
              <a:rPr lang="ru-RU" dirty="0" smtClean="0"/>
              <a:t>и рост индивидуального своеобразия склада ума. 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Психологической основой интеллектуального воспитания является процесс обогащения ментального (умственного) опыта ученика в процессе обучения как условие формирования индивидуального интеллекта.</a:t>
            </a:r>
            <a:br>
              <a:rPr lang="ru-RU" dirty="0" smtClean="0"/>
            </a:br>
            <a:endParaRPr lang="ru-RU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Заголовок 1"/>
          <p:cNvSpPr>
            <a:spLocks noGrp="1"/>
          </p:cNvSpPr>
          <p:nvPr>
            <p:ph type="title"/>
          </p:nvPr>
        </p:nvSpPr>
        <p:spPr>
          <a:xfrm>
            <a:off x="500063" y="0"/>
            <a:ext cx="8229600" cy="1143000"/>
          </a:xfrm>
        </p:spPr>
        <p:txBody>
          <a:bodyPr/>
          <a:lstStyle/>
          <a:p>
            <a:r>
              <a:rPr lang="ru-RU" b="1" smtClean="0">
                <a:solidFill>
                  <a:srgbClr val="C00000"/>
                </a:solidFill>
              </a:rPr>
              <a:t>Интеллект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88"/>
            <a:ext cx="8229600" cy="5572125"/>
          </a:xfrm>
        </p:spPr>
        <p:txBody>
          <a:bodyPr rtlCol="0">
            <a:normAutofit fontScale="55000" lnSpcReduction="20000"/>
          </a:bodyPr>
          <a:lstStyle/>
          <a:p>
            <a:pPr marL="514350" indent="-514350" fontAlgn="auto">
              <a:spcAft>
                <a:spcPts val="0"/>
              </a:spcAft>
              <a:buFont typeface="Arial" pitchFamily="34" charset="0"/>
              <a:buAutoNum type="arabicParenR"/>
              <a:defRPr/>
            </a:pPr>
            <a:r>
              <a:rPr lang="ru-RU" b="1" i="1" dirty="0" smtClean="0">
                <a:solidFill>
                  <a:srgbClr val="C00000"/>
                </a:solidFill>
              </a:rPr>
              <a:t>когнитивный опыт </a:t>
            </a:r>
            <a:r>
              <a:rPr lang="ru-RU" dirty="0" smtClean="0"/>
              <a:t>– это ментальные структуры </a:t>
            </a:r>
            <a:r>
              <a:rPr lang="ru-RU" b="1" dirty="0" smtClean="0"/>
              <a:t>("когнитивные схемы")</a:t>
            </a:r>
            <a:r>
              <a:rPr lang="ru-RU" dirty="0" smtClean="0"/>
              <a:t>,  отвечающие за хранение, упорядочивание и преобразование наличной и поступающей информации. Их основное  назначение  – оперативная  переработка  текущей  информации  на разных уровнях познавательного отражения;      </a:t>
            </a:r>
            <a:endParaRPr lang="ru-RU" dirty="0"/>
          </a:p>
          <a:p>
            <a:pPr marL="514350" indent="-51435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rgbClr val="C00000"/>
                </a:solidFill>
              </a:rPr>
              <a:t>2) </a:t>
            </a:r>
            <a:r>
              <a:rPr lang="ru-RU" b="1" i="1" dirty="0" smtClean="0">
                <a:solidFill>
                  <a:srgbClr val="C00000"/>
                </a:solidFill>
              </a:rPr>
              <a:t>понятийные опыт </a:t>
            </a:r>
            <a:r>
              <a:rPr lang="ru-RU" i="1" dirty="0" smtClean="0"/>
              <a:t>– </a:t>
            </a:r>
            <a:r>
              <a:rPr lang="ru-RU" dirty="0" smtClean="0"/>
              <a:t>это ментальные структуры </a:t>
            </a:r>
            <a:r>
              <a:rPr lang="ru-RU" b="1" dirty="0" smtClean="0"/>
              <a:t>("концепты")</a:t>
            </a:r>
            <a:r>
              <a:rPr lang="ru-RU" dirty="0" smtClean="0"/>
              <a:t>, обеспечивающие обобщение и конструирование информации на основе процедур абстрагирования, идеализации, интерпретации.  Их основное назначение – выявление существенных признаков и воспроизведение в психике познающего субъекта устойчивых, закономерных аспектов  его окружения.</a:t>
            </a:r>
            <a:endParaRPr lang="ru-RU" dirty="0"/>
          </a:p>
          <a:p>
            <a:pPr marL="514350" indent="-51435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rgbClr val="C00000"/>
                </a:solidFill>
              </a:rPr>
              <a:t>3)</a:t>
            </a:r>
            <a:r>
              <a:rPr lang="ru-RU" dirty="0" smtClean="0"/>
              <a:t> </a:t>
            </a:r>
            <a:r>
              <a:rPr lang="ru-RU" i="1" dirty="0" smtClean="0"/>
              <a:t> </a:t>
            </a:r>
            <a:r>
              <a:rPr lang="ru-RU" b="1" i="1" dirty="0" err="1" smtClean="0">
                <a:solidFill>
                  <a:srgbClr val="C00000"/>
                </a:solidFill>
              </a:rPr>
              <a:t>метакогнитивный</a:t>
            </a:r>
            <a:r>
              <a:rPr lang="ru-RU" b="1" i="1" dirty="0" smtClean="0">
                <a:solidFill>
                  <a:srgbClr val="C00000"/>
                </a:solidFill>
              </a:rPr>
              <a:t> опыт</a:t>
            </a:r>
            <a:r>
              <a:rPr lang="ru-RU" dirty="0" smtClean="0"/>
              <a:t>  –  это  ментальные  структуры</a:t>
            </a:r>
            <a:r>
              <a:rPr lang="ru-RU" b="1" dirty="0" smtClean="0"/>
              <a:t> ("</a:t>
            </a:r>
            <a:r>
              <a:rPr lang="ru-RU" b="1" dirty="0" err="1" smtClean="0"/>
              <a:t>метакогниции</a:t>
            </a:r>
            <a:r>
              <a:rPr lang="ru-RU" b="1" dirty="0" smtClean="0"/>
              <a:t>")</a:t>
            </a:r>
            <a:r>
              <a:rPr lang="ru-RU" dirty="0" smtClean="0"/>
              <a:t>, позволяющие  осуществлять  непроизвольную и произвольную регуляцию процесса переработки информации,  а также сознательно управлять работой собственного интеллекта.  Их  основное назначение – контроль за ходом интеллектуальной деятельности и состоянием индивидуальных интеллектуальных ресурсов;</a:t>
            </a:r>
            <a:endParaRPr lang="ru-RU" dirty="0"/>
          </a:p>
          <a:p>
            <a:pPr marL="514350" indent="-51435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rgbClr val="C00000"/>
                </a:solidFill>
              </a:rPr>
              <a:t>4) </a:t>
            </a:r>
            <a:r>
              <a:rPr lang="ru-RU" b="1" i="1" dirty="0" err="1" smtClean="0">
                <a:solidFill>
                  <a:srgbClr val="C00000"/>
                </a:solidFill>
              </a:rPr>
              <a:t>интенциональный</a:t>
            </a:r>
            <a:r>
              <a:rPr lang="ru-RU" b="1" i="1" dirty="0" smtClean="0">
                <a:solidFill>
                  <a:srgbClr val="C00000"/>
                </a:solidFill>
              </a:rPr>
              <a:t> (эмоционально-оценочный) опыт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dirty="0" smtClean="0"/>
              <a:t>– это ментальные структуры (</a:t>
            </a:r>
            <a:r>
              <a:rPr lang="ru-RU" b="1" dirty="0" smtClean="0"/>
              <a:t>"интенции"</a:t>
            </a:r>
            <a:r>
              <a:rPr lang="ru-RU" dirty="0" smtClean="0"/>
              <a:t>), которые лежат в основе индивидуальных познавательных склонностей.  Их  основное назначение – определять субъективные критерии выбора определенной  предметной области, направление поиска решения, предпочитаемые источники информации и т.д</a:t>
            </a:r>
            <a:r>
              <a:rPr lang="ru-RU" b="1" dirty="0" smtClean="0"/>
              <a:t>.  </a:t>
            </a:r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err="1" smtClean="0"/>
              <a:t>Психодидактические</a:t>
            </a:r>
            <a:r>
              <a:rPr lang="ru-RU" b="1" dirty="0" smtClean="0"/>
              <a:t> требования к учебным текстам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70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Тематическая организация курса математики.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err="1" smtClean="0"/>
              <a:t>Многоуровневость</a:t>
            </a:r>
            <a:r>
              <a:rPr lang="ru-RU" dirty="0" smtClean="0"/>
              <a:t> учебного текста.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Ориентация на понимание математических фактов, идей и теорий.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Сюжетная основа учебных текстов в 5–6-х классах.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Использование в учебном тексте обучающих заданий.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Диалоговый характер учебных текстов.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Опора на самостоятельность учащихся в процессе усвоения математических знаний.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Индивидуализация и дифференциация обучения средствами учебного текста.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Организация текущей учебной диагностики.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Психологически комфортный режим умственного труда.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Заголовок 1"/>
          <p:cNvSpPr>
            <a:spLocks noGrp="1"/>
          </p:cNvSpPr>
          <p:nvPr>
            <p:ph type="title"/>
          </p:nvPr>
        </p:nvSpPr>
        <p:spPr>
          <a:xfrm>
            <a:off x="500063" y="285750"/>
            <a:ext cx="8229600" cy="1143000"/>
          </a:xfrm>
        </p:spPr>
        <p:txBody>
          <a:bodyPr/>
          <a:lstStyle/>
          <a:p>
            <a:r>
              <a:rPr lang="ru-RU" sz="2800" b="1" smtClean="0">
                <a:solidFill>
                  <a:srgbClr val="C00000"/>
                </a:solidFill>
              </a:rPr>
              <a:t>Критерии интеллектуальной воспитанности </a:t>
            </a:r>
            <a:br>
              <a:rPr lang="ru-RU" sz="2800" b="1" smtClean="0">
                <a:solidFill>
                  <a:srgbClr val="C00000"/>
                </a:solidFill>
              </a:rPr>
            </a:br>
            <a:r>
              <a:rPr lang="ru-RU" sz="2800" b="1" smtClean="0">
                <a:solidFill>
                  <a:srgbClr val="C00000"/>
                </a:solidFill>
              </a:rPr>
              <a:t>в обогащающей модели обучения</a:t>
            </a:r>
            <a:endParaRPr lang="ru-RU" sz="2800" smtClean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55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rgbClr val="C00000"/>
                </a:solidFill>
              </a:rPr>
              <a:t>К – Компетентность</a:t>
            </a:r>
            <a:r>
              <a:rPr lang="ru-RU" dirty="0" smtClean="0">
                <a:solidFill>
                  <a:srgbClr val="C00000"/>
                </a:solidFill>
              </a:rPr>
              <a:t>.  </a:t>
            </a:r>
            <a:r>
              <a:rPr lang="ru-RU" dirty="0" smtClean="0"/>
              <a:t>Интеллектуальная компетентность – это такие особенности организации знаний, которые обеспечивают возможность принятия эффективных решений в конкретной ситуации.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rgbClr val="C00000"/>
                </a:solidFill>
              </a:rPr>
              <a:t>И</a:t>
            </a:r>
            <a:r>
              <a:rPr lang="ru-RU" dirty="0" smtClean="0">
                <a:solidFill>
                  <a:srgbClr val="C00000"/>
                </a:solidFill>
              </a:rPr>
              <a:t> – </a:t>
            </a:r>
            <a:r>
              <a:rPr lang="ru-RU" b="1" dirty="0" smtClean="0">
                <a:solidFill>
                  <a:srgbClr val="C00000"/>
                </a:solidFill>
              </a:rPr>
              <a:t>Инициатива</a:t>
            </a:r>
            <a:r>
              <a:rPr lang="ru-RU" dirty="0" smtClean="0">
                <a:solidFill>
                  <a:srgbClr val="C00000"/>
                </a:solidFill>
              </a:rPr>
              <a:t>.</a:t>
            </a:r>
            <a:r>
              <a:rPr lang="ru-RU" dirty="0" smtClean="0"/>
              <a:t>  Интеллектуальная инициатива – это желание самостоятельно, по собственному побуждению отыскивать новую информацию, выдвигать идеи и осваивать разные области деятельности. Важнейшим проявлением интеллектуальной инициативы является способность осуществлять выбор.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rgbClr val="C00000"/>
                </a:solidFill>
              </a:rPr>
              <a:t>Т</a:t>
            </a:r>
            <a:r>
              <a:rPr lang="ru-RU" dirty="0" smtClean="0">
                <a:solidFill>
                  <a:srgbClr val="C00000"/>
                </a:solidFill>
              </a:rPr>
              <a:t> – </a:t>
            </a:r>
            <a:r>
              <a:rPr lang="ru-RU" b="1" dirty="0" smtClean="0">
                <a:solidFill>
                  <a:srgbClr val="C00000"/>
                </a:solidFill>
              </a:rPr>
              <a:t>Творчество</a:t>
            </a:r>
            <a:r>
              <a:rPr lang="ru-RU" dirty="0" smtClean="0">
                <a:solidFill>
                  <a:srgbClr val="C00000"/>
                </a:solidFill>
              </a:rPr>
              <a:t>.  </a:t>
            </a:r>
            <a:r>
              <a:rPr lang="ru-RU" dirty="0" smtClean="0"/>
              <a:t>Интеллектуальное творчество  – это процесс создания субъективно либо объективно нового, основанный на способности порождать оригинальные идеи,  использовать нестандартные способы деятельности и проявлять толерантность к необычным, «невозможным» ситуациям.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rgbClr val="C00000"/>
                </a:solidFill>
              </a:rPr>
              <a:t>С</a:t>
            </a:r>
            <a:r>
              <a:rPr lang="ru-RU" dirty="0" smtClean="0">
                <a:solidFill>
                  <a:srgbClr val="C00000"/>
                </a:solidFill>
              </a:rPr>
              <a:t> – </a:t>
            </a:r>
            <a:r>
              <a:rPr lang="ru-RU" b="1" dirty="0" err="1" smtClean="0">
                <a:solidFill>
                  <a:srgbClr val="C00000"/>
                </a:solidFill>
              </a:rPr>
              <a:t>Саморегуляция</a:t>
            </a:r>
            <a:r>
              <a:rPr lang="ru-RU" dirty="0" smtClean="0">
                <a:solidFill>
                  <a:srgbClr val="C00000"/>
                </a:solidFill>
              </a:rPr>
              <a:t>. </a:t>
            </a:r>
            <a:r>
              <a:rPr lang="ru-RU" dirty="0" smtClean="0"/>
              <a:t> Интеллектуальная </a:t>
            </a:r>
            <a:r>
              <a:rPr lang="ru-RU" dirty="0" err="1" smtClean="0"/>
              <a:t>саморегуляция</a:t>
            </a:r>
            <a:r>
              <a:rPr lang="ru-RU" dirty="0" smtClean="0"/>
              <a:t> – это умение произвольно управлять собственной интеллектуальной деятельностью и целенаправленно строить процесс самообучения.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rgbClr val="C00000"/>
                </a:solidFill>
              </a:rPr>
              <a:t>У</a:t>
            </a:r>
            <a:r>
              <a:rPr lang="ru-RU" dirty="0" smtClean="0">
                <a:solidFill>
                  <a:srgbClr val="C00000"/>
                </a:solidFill>
              </a:rPr>
              <a:t> – </a:t>
            </a:r>
            <a:r>
              <a:rPr lang="ru-RU" b="1" dirty="0" smtClean="0">
                <a:solidFill>
                  <a:srgbClr val="C00000"/>
                </a:solidFill>
              </a:rPr>
              <a:t>Уникальность склада ума</a:t>
            </a:r>
            <a:r>
              <a:rPr lang="ru-RU" dirty="0" smtClean="0">
                <a:solidFill>
                  <a:srgbClr val="C00000"/>
                </a:solidFill>
              </a:rPr>
              <a:t>. </a:t>
            </a:r>
            <a:r>
              <a:rPr lang="ru-RU" dirty="0" smtClean="0"/>
              <a:t> Уникальность склада ума – это индивидуально-своеобразные способы познавательного отношения к происходящему, в том числе индивидуальных познавательных стилей и индивидуальных познавательных предпочтений.</a:t>
            </a:r>
            <a:br>
              <a:rPr lang="ru-RU" dirty="0" smtClean="0"/>
            </a:br>
            <a:endParaRPr lang="ru-RU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Дидактика</a:t>
            </a:r>
            <a:endParaRPr lang="ru-RU" dirty="0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85000" lnSpcReduction="20000"/>
          </a:bodyPr>
          <a:lstStyle/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(</a:t>
            </a:r>
            <a:r>
              <a:rPr lang="ru-RU" dirty="0" err="1" smtClean="0">
                <a:hlinkClick r:id="rId2" tooltip="Древнегреческий язык"/>
              </a:rPr>
              <a:t>др.-греч</a:t>
            </a:r>
            <a:r>
              <a:rPr lang="ru-RU" dirty="0" smtClean="0">
                <a:hlinkClick r:id="rId2" tooltip="Древнегреческий язык"/>
              </a:rPr>
              <a:t>.</a:t>
            </a:r>
            <a:r>
              <a:rPr lang="ru-RU" dirty="0" smtClean="0"/>
              <a:t> </a:t>
            </a:r>
            <a:r>
              <a:rPr lang="ru-RU" dirty="0" err="1"/>
              <a:t>διδακτικός</a:t>
            </a:r>
            <a:r>
              <a:rPr lang="ru-RU" dirty="0" err="1" smtClean="0"/>
              <a:t> </a:t>
            </a:r>
            <a:r>
              <a:rPr lang="ru-RU" dirty="0" smtClean="0"/>
              <a:t>— поучающий) — раздел </a:t>
            </a:r>
            <a:r>
              <a:rPr lang="ru-RU" dirty="0" smtClean="0">
                <a:hlinkClick r:id="rId3" tooltip="Педагогика"/>
              </a:rPr>
              <a:t>педагогики</a:t>
            </a:r>
            <a:r>
              <a:rPr lang="ru-RU" dirty="0" smtClean="0"/>
              <a:t>; </a:t>
            </a:r>
            <a:r>
              <a:rPr lang="ru-RU" dirty="0" smtClean="0">
                <a:hlinkClick r:id="rId4" tooltip="Теория"/>
              </a:rPr>
              <a:t>теория</a:t>
            </a:r>
            <a:r>
              <a:rPr lang="ru-RU" dirty="0" smtClean="0"/>
              <a:t> </a:t>
            </a:r>
            <a:r>
              <a:rPr lang="ru-RU" dirty="0" smtClean="0">
                <a:hlinkClick r:id="rId5" tooltip="Образование"/>
              </a:rPr>
              <a:t>образования</a:t>
            </a:r>
            <a:r>
              <a:rPr lang="ru-RU" dirty="0" smtClean="0"/>
              <a:t> и </a:t>
            </a:r>
            <a:r>
              <a:rPr lang="ru-RU" dirty="0" smtClean="0">
                <a:hlinkClick r:id="rId6" tooltip="Обучение"/>
              </a:rPr>
              <a:t>обучения</a:t>
            </a:r>
            <a:r>
              <a:rPr lang="ru-RU" dirty="0" smtClean="0"/>
              <a:t>. Раскрывает </a:t>
            </a:r>
            <a:r>
              <a:rPr lang="ru-RU" dirty="0" smtClean="0">
                <a:hlinkClick r:id="rId7" tooltip="Закономерность"/>
              </a:rPr>
              <a:t>закономерности</a:t>
            </a:r>
            <a:r>
              <a:rPr lang="ru-RU" dirty="0" smtClean="0"/>
              <a:t> усвоения </a:t>
            </a:r>
            <a:r>
              <a:rPr lang="ru-RU" dirty="0" smtClean="0">
                <a:hlinkClick r:id="rId8" tooltip="Знание"/>
              </a:rPr>
              <a:t>знаний</a:t>
            </a:r>
            <a:r>
              <a:rPr lang="ru-RU" dirty="0" smtClean="0"/>
              <a:t>, умений и навыков и формирования убеждений, определяет объём и </a:t>
            </a:r>
            <a:r>
              <a:rPr lang="ru-RU" dirty="0" smtClean="0">
                <a:hlinkClick r:id="rId9" tooltip="Структура"/>
              </a:rPr>
              <a:t>структуру</a:t>
            </a:r>
            <a:r>
              <a:rPr lang="ru-RU" dirty="0" smtClean="0"/>
              <a:t> содержания </a:t>
            </a:r>
            <a:r>
              <a:rPr lang="ru-RU" dirty="0" smtClean="0">
                <a:hlinkClick r:id="rId5" tooltip="Образование"/>
              </a:rPr>
              <a:t>образования</a:t>
            </a:r>
            <a:r>
              <a:rPr lang="ru-RU" dirty="0" smtClean="0"/>
              <a:t>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Основной вопрос дидактики формулируется по-разному. Одни связывают его с вопросом о содержании обучения и воспитания</a:t>
            </a:r>
            <a:r>
              <a:rPr lang="ru-RU" baseline="30000" dirty="0" smtClean="0">
                <a:hlinkClick r:id="rId10"/>
              </a:rPr>
              <a:t>[1]</a:t>
            </a:r>
            <a:r>
              <a:rPr lang="ru-RU" dirty="0" smtClean="0"/>
              <a:t>, другие с тем, «как протекает мышление учащихся в процессе изучения» конкретного предмета</a:t>
            </a:r>
            <a:r>
              <a:rPr lang="ru-RU" baseline="30000" dirty="0" smtClean="0">
                <a:hlinkClick r:id="rId10"/>
              </a:rPr>
              <a:t>[2]</a:t>
            </a:r>
            <a:r>
              <a:rPr lang="ru-RU" dirty="0" smtClean="0"/>
              <a:t>; наконец, третьи резюмируют его в двух риторических вопросах «чему учить?» и «как учить?»</a:t>
            </a:r>
            <a:r>
              <a:rPr lang="ru-RU" baseline="30000" dirty="0" smtClean="0">
                <a:hlinkClick r:id="rId10"/>
              </a:rPr>
              <a:t>[</a:t>
            </a:r>
            <a:endParaRPr lang="ru-RU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642918"/>
          <a:ext cx="8229600" cy="54832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39862"/>
          </a:xfrm>
        </p:spPr>
        <p:txBody>
          <a:bodyPr/>
          <a:lstStyle/>
          <a:p>
            <a:pPr algn="r"/>
            <a:r>
              <a:rPr lang="ru-RU" sz="4000" smtClean="0"/>
              <a:t>Школьный </a:t>
            </a:r>
            <a:br>
              <a:rPr lang="ru-RU" sz="4000" smtClean="0"/>
            </a:br>
            <a:r>
              <a:rPr lang="ru-RU" sz="4000" smtClean="0"/>
              <a:t>процесс обучения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625" y="1857375"/>
            <a:ext cx="8229600" cy="4525963"/>
          </a:xfrm>
        </p:spPr>
        <p:txBody>
          <a:bodyPr rtlCol="0">
            <a:normAutofit fontScale="92500"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Учитель пересказывает параграф учебника, снабжая его по мере возможности демонстрациями изучаемых явлений (но чаще без них), проводит закрепление знаний путем обсуждения и решения задач, дает задание на дом. На следующем уроке спрашивает двоих-троих учеников, выставляет хорошие (для поощрения) и плохие (для наказания и страха) отметки, затем рассказывает следующий параграф и т.д.</a:t>
            </a:r>
          </a:p>
          <a:p>
            <a:pPr algn="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600" dirty="0" smtClean="0"/>
              <a:t>А.Н. </a:t>
            </a:r>
            <a:r>
              <a:rPr lang="ru-RU" sz="1600" dirty="0" err="1" smtClean="0"/>
              <a:t>Крутский</a:t>
            </a:r>
            <a:r>
              <a:rPr lang="ru-RU" sz="1600" dirty="0" smtClean="0"/>
              <a:t>, д.п.н.</a:t>
            </a:r>
            <a:endParaRPr lang="ru-RU" sz="1700" dirty="0"/>
          </a:p>
        </p:txBody>
      </p:sp>
      <p:pic>
        <p:nvPicPr>
          <p:cNvPr id="17411" name="Picture 2" descr="H:\Безымянный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813" y="285750"/>
            <a:ext cx="1230312" cy="1382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Психодидактика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/>
              <a:t>— уникальная, инновационная, </a:t>
            </a:r>
            <a:r>
              <a:rPr lang="ru-RU" dirty="0" err="1"/>
              <a:t>здоровьесозидающая</a:t>
            </a:r>
            <a:r>
              <a:rPr lang="ru-RU" dirty="0"/>
              <a:t>, </a:t>
            </a:r>
            <a:r>
              <a:rPr lang="ru-RU" dirty="0" err="1"/>
              <a:t>природосообразная</a:t>
            </a:r>
            <a:r>
              <a:rPr lang="ru-RU" dirty="0"/>
              <a:t> наука, которая на практике дает наилучшие результаты. Взамен устаревших дидактических принципов, разработанных еще Я.А. Коменским 350 лет тому назад, здесь представлены семь новых принципов. Это интегративная и </a:t>
            </a:r>
            <a:r>
              <a:rPr lang="ru-RU" dirty="0" err="1"/>
              <a:t>психосберегающая</a:t>
            </a:r>
            <a:r>
              <a:rPr lang="ru-RU" dirty="0"/>
              <a:t> наука на стыке философии, психологии, педагогики и учебной </a:t>
            </a:r>
            <a:r>
              <a:rPr lang="ru-RU" dirty="0" smtClean="0"/>
              <a:t>технологии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428604"/>
          <a:ext cx="8229600" cy="56975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8000" r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500042"/>
          <a:ext cx="8186766" cy="56261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0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smtClean="0"/>
              <a:t>Процесс обучения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85000" lnSpcReduction="10000"/>
          </a:bodyPr>
          <a:lstStyle/>
          <a:p>
            <a:pPr marL="514350" indent="-514350" fontAlgn="auto"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ru-RU" dirty="0" smtClean="0"/>
              <a:t>Постановка конкретных дидактических целей</a:t>
            </a:r>
          </a:p>
          <a:p>
            <a:pPr marL="514350" indent="-514350" fontAlgn="auto"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ru-RU" dirty="0" smtClean="0"/>
              <a:t>Выявление психических функций личности, способствующих достижению этих целей</a:t>
            </a:r>
          </a:p>
          <a:p>
            <a:pPr marL="514350" indent="-514350" fontAlgn="auto"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ru-RU" dirty="0" smtClean="0"/>
              <a:t>Оперативное преобразование учебного материала к виду, позволяющему задействовать психические функции для достижения дидактических целей</a:t>
            </a:r>
          </a:p>
          <a:p>
            <a:pPr marL="514350" indent="-514350" fontAlgn="auto"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ru-RU" dirty="0" smtClean="0"/>
              <a:t>Выбор методов и средств, позволяющих привести ученика в психическое состояние, способствующее с помощью преобразованного учебного материала усваивать нужные знания</a:t>
            </a:r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4926</TotalTime>
  <Words>944</Words>
  <Application>Microsoft Office PowerPoint</Application>
  <PresentationFormat>Экран (4:3)</PresentationFormat>
  <Paragraphs>78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9" baseType="lpstr">
      <vt:lpstr>Arial</vt:lpstr>
      <vt:lpstr>Calibri</vt:lpstr>
      <vt:lpstr>Тема Office</vt:lpstr>
      <vt:lpstr>Основы психодидактики</vt:lpstr>
      <vt:lpstr>Дидактика</vt:lpstr>
      <vt:lpstr>Презентация PowerPoint</vt:lpstr>
      <vt:lpstr>Школьный  процесс обучения</vt:lpstr>
      <vt:lpstr>Психодидактика</vt:lpstr>
      <vt:lpstr>Презентация PowerPoint</vt:lpstr>
      <vt:lpstr>Презентация PowerPoint</vt:lpstr>
      <vt:lpstr>Презентация PowerPoint</vt:lpstr>
      <vt:lpstr>Процесс обучения</vt:lpstr>
      <vt:lpstr>Презентация PowerPoint</vt:lpstr>
      <vt:lpstr>Презентация PowerPoint</vt:lpstr>
      <vt:lpstr>Презентация PowerPoint</vt:lpstr>
      <vt:lpstr>Интеллектуальное воспитание </vt:lpstr>
      <vt:lpstr>Интеллект</vt:lpstr>
      <vt:lpstr>Психодидактические требования к учебным текстам</vt:lpstr>
      <vt:lpstr>Критерии интеллектуальной воспитанности  в обогащающей модели обучения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User</cp:lastModifiedBy>
  <cp:revision>16</cp:revision>
  <dcterms:created xsi:type="dcterms:W3CDTF">2015-02-12T03:08:51Z</dcterms:created>
  <dcterms:modified xsi:type="dcterms:W3CDTF">2021-04-02T00:18:15Z</dcterms:modified>
</cp:coreProperties>
</file>