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9" r:id="rId11"/>
    <p:sldId id="27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2ECD"/>
    <a:srgbClr val="00FF00"/>
    <a:srgbClr val="DEEF39"/>
    <a:srgbClr val="F1F3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214" autoAdjust="0"/>
  </p:normalViewPr>
  <p:slideViewPr>
    <p:cSldViewPr>
      <p:cViewPr>
        <p:scale>
          <a:sx n="73" d="100"/>
          <a:sy n="73" d="100"/>
        </p:scale>
        <p:origin x="-129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2ECD">
            <a:alpha val="2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0.wdp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980728"/>
            <a:ext cx="8352928" cy="2088232"/>
          </a:xfrm>
        </p:spPr>
        <p:txBody>
          <a:bodyPr>
            <a:normAutofit/>
          </a:bodyPr>
          <a:lstStyle/>
          <a:p>
            <a:r>
              <a:rPr lang="ru-RU" dirty="0"/>
              <a:t>«Изготовление </a:t>
            </a:r>
            <a:r>
              <a:rPr lang="ru-RU" dirty="0" smtClean="0"/>
              <a:t>розочки</a:t>
            </a:r>
            <a:r>
              <a:rPr lang="ru-RU" dirty="0" smtClean="0"/>
              <a:t> </a:t>
            </a:r>
            <a:r>
              <a:rPr lang="ru-RU" dirty="0"/>
              <a:t>для </a:t>
            </a:r>
            <a:r>
              <a:rPr lang="ru-RU" dirty="0" smtClean="0"/>
              <a:t>украшения </a:t>
            </a:r>
            <a:r>
              <a:rPr lang="ru-RU" dirty="0"/>
              <a:t>ободка»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4005064"/>
            <a:ext cx="6512768" cy="252028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Учитель технологии  </a:t>
            </a:r>
            <a:r>
              <a:rPr lang="ru-RU" sz="2400" dirty="0" smtClean="0">
                <a:solidFill>
                  <a:schemeClr val="tx1"/>
                </a:solidFill>
              </a:rPr>
              <a:t>МБОУ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 «Новотроицкая СОШ»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Султанова З.М.</a:t>
            </a:r>
          </a:p>
          <a:p>
            <a:endParaRPr lang="ru-RU" sz="2400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58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acer\82 школа\2017-18 уч.г\подготовка к конкурсам\мк маленькие розочки\y-sydXtK8eY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220072" y="534549"/>
            <a:ext cx="3241080" cy="2645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acer\82 школа\2017-18 уч.г\подготовка к конкурсам\мк маленькие розочки\-5acY4yjD7s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39552" y="2636911"/>
            <a:ext cx="5174105" cy="3689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720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В работе использовались фотографии из личного фотоархива.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8158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Нам </a:t>
            </a:r>
            <a:r>
              <a:rPr lang="ru-RU" dirty="0"/>
              <a:t>понадобятся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484784"/>
            <a:ext cx="4392488" cy="50405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smtClean="0"/>
              <a:t>Вырубки дырокола  размером 2 см -5 штук;</a:t>
            </a:r>
          </a:p>
          <a:p>
            <a:pPr marL="0" indent="0">
              <a:buNone/>
            </a:pPr>
            <a:endParaRPr lang="ru-RU" sz="2800" dirty="0" smtClean="0"/>
          </a:p>
          <a:p>
            <a:pPr marL="0" indent="0">
              <a:buNone/>
            </a:pPr>
            <a:r>
              <a:rPr lang="ru-RU" sz="2800" dirty="0"/>
              <a:t>п</a:t>
            </a:r>
            <a:r>
              <a:rPr lang="ru-RU" sz="2800" dirty="0" smtClean="0"/>
              <a:t>оловинка ватной палочки;</a:t>
            </a:r>
          </a:p>
          <a:p>
            <a:pPr marL="0" indent="0">
              <a:buNone/>
            </a:pPr>
            <a:endParaRPr lang="ru-RU" sz="2800" dirty="0" smtClean="0"/>
          </a:p>
          <a:p>
            <a:pPr marL="0" indent="0">
              <a:buNone/>
            </a:pPr>
            <a:r>
              <a:rPr lang="ru-RU" sz="2800" dirty="0"/>
              <a:t>м</a:t>
            </a:r>
            <a:r>
              <a:rPr lang="ru-RU" sz="2800" dirty="0" smtClean="0"/>
              <a:t>аленькие ножницы с острыми кончиками;</a:t>
            </a:r>
          </a:p>
          <a:p>
            <a:pPr marL="0" indent="0">
              <a:buNone/>
            </a:pPr>
            <a:endParaRPr lang="ru-RU" sz="2800" dirty="0" smtClean="0"/>
          </a:p>
          <a:p>
            <a:pPr marL="0" indent="0">
              <a:buNone/>
            </a:pPr>
            <a:r>
              <a:rPr lang="ru-RU" sz="2800" dirty="0"/>
              <a:t>у</a:t>
            </a:r>
            <a:r>
              <a:rPr lang="ru-RU" sz="2800" dirty="0" smtClean="0"/>
              <a:t>тюг; </a:t>
            </a:r>
          </a:p>
          <a:p>
            <a:pPr marL="0" indent="0">
              <a:buNone/>
            </a:pPr>
            <a:r>
              <a:rPr lang="ru-RU" sz="2800" dirty="0" err="1"/>
              <a:t>т</a:t>
            </a:r>
            <a:r>
              <a:rPr lang="ru-RU" sz="2800" dirty="0" err="1" smtClean="0"/>
              <a:t>ермопистолет</a:t>
            </a:r>
            <a:r>
              <a:rPr lang="ru-RU" sz="2800" dirty="0" smtClean="0"/>
              <a:t> .</a:t>
            </a:r>
            <a:endParaRPr lang="ru-RU" sz="2800" dirty="0"/>
          </a:p>
        </p:txBody>
      </p:sp>
      <p:pic>
        <p:nvPicPr>
          <p:cNvPr id="1026" name="Picture 2" descr="E:\acer\82 школа\2017-18 уч.г\подготовка к конкурсам\мк маленькие розочки\Новая папка\152024391091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934636" y="2492896"/>
            <a:ext cx="2613619" cy="279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6119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5720" y="548680"/>
            <a:ext cx="8229600" cy="5649491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/>
              <a:t>Заготовки надрезать по 0,5 см каждый лепесточек в направлении к серединке;</a:t>
            </a:r>
          </a:p>
          <a:p>
            <a:pPr marL="0" indent="0">
              <a:buNone/>
            </a:pPr>
            <a:r>
              <a:rPr lang="ru-RU" sz="2800" dirty="0" smtClean="0"/>
              <a:t>серединку проколоть зубочисткой или шилом.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E:\acer\82 школа\2017-18 уч.г\подготовка к конкурсам\мк маленькие розочки\Новая папка\152024403593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82320" y="2276872"/>
            <a:ext cx="4002896" cy="4048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acer\82 школа\2017-18 уч.г\подготовка к конкурсам\мк маленькие розочки\Новая папка\15202441613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0520" y="2276872"/>
            <a:ext cx="4034665" cy="4050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539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76672"/>
            <a:ext cx="8229600" cy="56060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К разогретому утюгу прикладываем по очереди заготовки  примерно на 10 секунд.</a:t>
            </a:r>
          </a:p>
        </p:txBody>
      </p:sp>
      <p:pic>
        <p:nvPicPr>
          <p:cNvPr id="3074" name="Picture 2" descr="E:\acer\82 школа\2017-18 уч.г\подготовка к конкурсам\мк маленькие розочки\Новая папка\152024424948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700808"/>
            <a:ext cx="3936437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E:\acer\82 школа\2017-18 уч.г\подготовка к конкурсам\мк маленькие розочки\Новая папка\1520244399088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193713"/>
            <a:ext cx="4134166" cy="3100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2818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620688"/>
            <a:ext cx="8496944" cy="55054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И  сразу </a:t>
            </a:r>
            <a:r>
              <a:rPr lang="ru-RU" sz="2800" dirty="0"/>
              <a:t>же укладываем все лепесточки вверх, формируя чашечку, таким образом формируем 2 </a:t>
            </a:r>
            <a:r>
              <a:rPr lang="ru-RU" sz="2800" dirty="0" smtClean="0"/>
              <a:t>заготовки.</a:t>
            </a:r>
            <a:endParaRPr lang="ru-RU" sz="2800" dirty="0"/>
          </a:p>
          <a:p>
            <a:pPr marL="0" indent="0">
              <a:buNone/>
            </a:pPr>
            <a:r>
              <a:rPr lang="ru-RU" sz="2800" dirty="0" smtClean="0"/>
              <a:t>Следующие 3 заготовки, после того, как они начинают отходить от утюга, переворачиваем на ладонь и продавливаем серединку, формируя вогнутую серединку .</a:t>
            </a:r>
            <a:endParaRPr lang="ru-RU" sz="2800" dirty="0"/>
          </a:p>
        </p:txBody>
      </p:sp>
      <p:pic>
        <p:nvPicPr>
          <p:cNvPr id="4098" name="Picture 2" descr="E:\acer\82 школа\2017-18 уч.г\подготовка к конкурсам\мк маленькие розочки\Новая папка\152024439908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427984" y="3429000"/>
            <a:ext cx="3425584" cy="3282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5415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Ватную палочку вставляем в заготовку- чашечку.</a:t>
            </a:r>
          </a:p>
          <a:p>
            <a:pPr marL="0" indent="0">
              <a:buNone/>
            </a:pPr>
            <a:r>
              <a:rPr lang="ru-RU" sz="2800" dirty="0" smtClean="0"/>
              <a:t>Наносим горячий клей на первый, третий и пятый лепесточек и приклеиваем их к ватной палочке, собирая в бутончик.</a:t>
            </a:r>
          </a:p>
          <a:p>
            <a:pPr marL="0" indent="0">
              <a:buNone/>
            </a:pPr>
            <a:r>
              <a:rPr lang="ru-RU" sz="2800" dirty="0" smtClean="0"/>
              <a:t>Затем приклеиваем поочерёдно оставшиеся лепестки.</a:t>
            </a:r>
            <a:endParaRPr lang="ru-RU" sz="2800" dirty="0"/>
          </a:p>
        </p:txBody>
      </p:sp>
      <p:pic>
        <p:nvPicPr>
          <p:cNvPr id="5124" name="Picture 4" descr="E:\acer\82 школа\2017-18 уч.г\подготовка к конкурсам\мк маленькие розочки\Новая папка\152032725585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1560" y="3274681"/>
            <a:ext cx="3823855" cy="2842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E:\acer\82 школа\2017-18 уч.г\подготовка к конкурсам\мк маленькие розочки\Новая папка\152032744526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88024" y="3241041"/>
            <a:ext cx="3488788" cy="2909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038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4508" y="692696"/>
            <a:ext cx="8363272" cy="55054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Одеваем на ватную палочку вторую заготовку – чашечку.</a:t>
            </a:r>
          </a:p>
          <a:p>
            <a:pPr marL="0" indent="0">
              <a:buNone/>
            </a:pPr>
            <a:r>
              <a:rPr lang="ru-RU" sz="2800" dirty="0" smtClean="0"/>
              <a:t>Клей наносим на палочку и основание предыдущих лепестков.</a:t>
            </a:r>
          </a:p>
          <a:p>
            <a:pPr marL="0" indent="0">
              <a:buNone/>
            </a:pPr>
            <a:r>
              <a:rPr lang="ru-RU" sz="2800" dirty="0" smtClean="0"/>
              <a:t>Прижимаем вторую заготовку.</a:t>
            </a:r>
            <a:endParaRPr lang="ru-RU" sz="2800" dirty="0"/>
          </a:p>
        </p:txBody>
      </p:sp>
      <p:pic>
        <p:nvPicPr>
          <p:cNvPr id="6146" name="Picture 2" descr="E:\acer\82 школа\2017-18 уч.г\подготовка к конкурсам\мк маленькие розочки\Новая папка\152032788828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059832" y="3280256"/>
            <a:ext cx="2944060" cy="2663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1504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4474840" cy="5361459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Одеть самую  вогнутую заготовку на ватную палочку </a:t>
            </a:r>
          </a:p>
          <a:p>
            <a:pPr marL="0" indent="0">
              <a:buNone/>
            </a:pPr>
            <a:r>
              <a:rPr lang="ru-RU" dirty="0" smtClean="0"/>
              <a:t>Клей наносится на основание бутончика и чуть выше, прижать.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Одеть следующую заготовку, клей нанести только на основание, прижать, располагая лепестки в шахматном порядке</a:t>
            </a:r>
          </a:p>
          <a:p>
            <a:pPr marL="0" indent="0">
              <a:buNone/>
            </a:pPr>
            <a:r>
              <a:rPr lang="ru-RU" dirty="0" smtClean="0"/>
              <a:t> </a:t>
            </a:r>
          </a:p>
          <a:p>
            <a:pPr marL="0" indent="0">
              <a:buNone/>
            </a:pPr>
            <a:r>
              <a:rPr lang="ru-RU" dirty="0" smtClean="0"/>
              <a:t>и так же поступить с последней.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170" name="Picture 2" descr="E:\acer\82 школа\2017-18 уч.г\подготовка к конкурсам\мк маленькие розочки\Новая папка\15203279734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28999"/>
            <a:ext cx="3724672" cy="279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E:\acer\82 школа\2017-18 уч.г\подготовка к конкурсам\мк маленькие розочки\Новая папка\152032806373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32040" y="3429000"/>
            <a:ext cx="3822457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9114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/>
              <a:t>Отрезать у основания ватную палочку.</a:t>
            </a:r>
          </a:p>
          <a:p>
            <a:pPr marL="0" indent="0">
              <a:buNone/>
            </a:pPr>
            <a:r>
              <a:rPr lang="ru-RU" sz="2800" dirty="0" smtClean="0"/>
              <a:t>Готовым цветком можно украсить заколку или ободок.</a:t>
            </a:r>
          </a:p>
        </p:txBody>
      </p:sp>
      <p:pic>
        <p:nvPicPr>
          <p:cNvPr id="8194" name="Picture 2" descr="E:\acer\82 школа\2017-18 уч.г\подготовка к конкурсам\мк маленькие розочки\Новая папка\152024523872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771800" y="2580791"/>
            <a:ext cx="3035843" cy="2504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3050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170</TotalTime>
  <Words>234</Words>
  <Application>Microsoft Office PowerPoint</Application>
  <PresentationFormat>Экран (4:3)</PresentationFormat>
  <Paragraphs>33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«Изготовление розочки для украшения ободка»</vt:lpstr>
      <vt:lpstr> Нам понадобятся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User</cp:lastModifiedBy>
  <cp:revision>26</cp:revision>
  <dcterms:created xsi:type="dcterms:W3CDTF">2018-03-04T19:37:01Z</dcterms:created>
  <dcterms:modified xsi:type="dcterms:W3CDTF">2022-10-09T17:16:50Z</dcterms:modified>
</cp:coreProperties>
</file>