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3" r:id="rId7"/>
    <p:sldId id="264" r:id="rId8"/>
    <p:sldId id="266" r:id="rId9"/>
    <p:sldId id="261" r:id="rId10"/>
    <p:sldId id="267" r:id="rId11"/>
    <p:sldId id="269" r:id="rId12"/>
    <p:sldId id="274" r:id="rId13"/>
    <p:sldId id="268" r:id="rId14"/>
    <p:sldId id="275" r:id="rId15"/>
    <p:sldId id="270" r:id="rId16"/>
    <p:sldId id="276" r:id="rId17"/>
    <p:sldId id="271" r:id="rId18"/>
  </p:sldIdLst>
  <p:sldSz cx="9144000" cy="6858000" type="screen4x3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18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B4092-6142-4582-BF07-A6D6F656E68E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6D52A-A38E-426C-9C1C-3AC39039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361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B4092-6142-4582-BF07-A6D6F656E68E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6D52A-A38E-426C-9C1C-3AC39039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058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B4092-6142-4582-BF07-A6D6F656E68E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6D52A-A38E-426C-9C1C-3AC39039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11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B4092-6142-4582-BF07-A6D6F656E68E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6D52A-A38E-426C-9C1C-3AC39039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306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B4092-6142-4582-BF07-A6D6F656E68E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6D52A-A38E-426C-9C1C-3AC39039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822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B4092-6142-4582-BF07-A6D6F656E68E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6D52A-A38E-426C-9C1C-3AC39039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257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B4092-6142-4582-BF07-A6D6F656E68E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6D52A-A38E-426C-9C1C-3AC39039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174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B4092-6142-4582-BF07-A6D6F656E68E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6D52A-A38E-426C-9C1C-3AC39039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253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B4092-6142-4582-BF07-A6D6F656E68E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6D52A-A38E-426C-9C1C-3AC39039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277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B4092-6142-4582-BF07-A6D6F656E68E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6D52A-A38E-426C-9C1C-3AC39039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793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B4092-6142-4582-BF07-A6D6F656E68E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6D52A-A38E-426C-9C1C-3AC39039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633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B4092-6142-4582-BF07-A6D6F656E68E}" type="datetimeFigureOut">
              <a:rPr lang="ru-RU" smtClean="0"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6D52A-A38E-426C-9C1C-3AC3903942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506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slideLayout" Target="../slideLayouts/slideLayout7.xml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openxmlformats.org/officeDocument/2006/relationships/image" Target="../media/image5.png"/><Relationship Id="rId2" Type="http://schemas.openxmlformats.org/officeDocument/2006/relationships/audio" Target="../media/media1.mp3"/><Relationship Id="rId16" Type="http://schemas.openxmlformats.org/officeDocument/2006/relationships/image" Target="../media/image4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5" Type="http://schemas.openxmlformats.org/officeDocument/2006/relationships/image" Target="../media/image3.png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420888"/>
            <a:ext cx="839088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Музыкальный турнир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https://img-fotki.yandex.ru/get/29815/55182939.23c/0_148e3f_a836bb81_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725" y="11440"/>
            <a:ext cx="9200725" cy="661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364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m416b8605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920"/>
            <a:ext cx="9144000" cy="68320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451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6283" y="836712"/>
            <a:ext cx="6973383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8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</a:t>
            </a: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«Финальная песня»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2" descr="https://img-fotki.yandex.ru/get/29815/55182939.23c/0_148e3f_a836bb81_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704"/>
            <a:ext cx="9200725" cy="661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634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37400" y="2120117"/>
            <a:ext cx="493930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8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команда</a:t>
            </a:r>
            <a:endParaRPr lang="ru-RU" sz="8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2" descr="https://img-fotki.yandex.ru/get/29815/55182939.23c/0_148e3f_a836bb81_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725" y="11440"/>
            <a:ext cx="9200725" cy="661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79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тюша караоке со словами выходила на берег катюша караоке русские народные песни военные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1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37401" y="2120117"/>
            <a:ext cx="493930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ru-RU" sz="8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команда</a:t>
            </a:r>
            <a:endParaRPr lang="ru-RU" sz="8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2" descr="https://img-fotki.yandex.ru/get/29815/55182939.23c/0_148e3f_a836bb81_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725" y="11440"/>
            <a:ext cx="9200725" cy="661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439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3568" y="476672"/>
            <a:ext cx="7848872" cy="6279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51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37401" y="2120117"/>
            <a:ext cx="493930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r>
              <a:rPr lang="ru-RU" sz="8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команда</a:t>
            </a:r>
            <a:endParaRPr lang="ru-RU" sz="8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2" descr="https://img-fotki.yandex.ru/get/29815/55182939.23c/0_148e3f_a836bb81_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725" y="11440"/>
            <a:ext cx="9200725" cy="661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439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муглянка _ Военные песни (Караоке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33600" y="2057400"/>
            <a:ext cx="48768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7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5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268760"/>
            <a:ext cx="8930907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тур</a:t>
            </a:r>
          </a:p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«Угадай мелодию»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2" descr="https://img-fotki.yandex.ru/get/29815/55182939.23c/0_148e3f_a836bb81_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725" y="11440"/>
            <a:ext cx="9200725" cy="661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575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ладимир Шаинский - Вместе весело шагать (minu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39416" y="1726307"/>
            <a:ext cx="487363" cy="487363"/>
          </a:xfrm>
          <a:prstGeom prst="rect">
            <a:avLst/>
          </a:prstGeom>
        </p:spPr>
      </p:pic>
      <p:pic>
        <p:nvPicPr>
          <p:cNvPr id="3" name="Из кинофильмов - Три белых коня (minus 5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341810" y="1905844"/>
            <a:ext cx="487363" cy="487363"/>
          </a:xfrm>
          <a:prstGeom prst="rect">
            <a:avLst/>
          </a:prstGeom>
        </p:spPr>
      </p:pic>
      <p:pic>
        <p:nvPicPr>
          <p:cNvPr id="4" name="Из мультфильмов - Голубой вагон (minus 2)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633841" y="1844824"/>
            <a:ext cx="487363" cy="487363"/>
          </a:xfrm>
          <a:prstGeom prst="rect">
            <a:avLst/>
          </a:prstGeom>
        </p:spPr>
      </p:pic>
      <p:pic>
        <p:nvPicPr>
          <p:cNvPr id="5" name="Из мультфильмов - Улыбка (minus)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187624" y="4310037"/>
            <a:ext cx="487363" cy="487363"/>
          </a:xfrm>
          <a:prstGeom prst="rect">
            <a:avLst/>
          </a:prstGeom>
        </p:spPr>
      </p:pic>
      <p:pic>
        <p:nvPicPr>
          <p:cNvPr id="6" name="Олег Анофриев - Песенка друзей (Ничего на свете лучше нету) (minus)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571206" y="4365104"/>
            <a:ext cx="487363" cy="487363"/>
          </a:xfrm>
          <a:prstGeom prst="rect">
            <a:avLst/>
          </a:prstGeom>
        </p:spPr>
      </p:pic>
      <p:pic>
        <p:nvPicPr>
          <p:cNvPr id="7" name="Песенка Красной Шапочки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524328" y="4310037"/>
            <a:ext cx="487363" cy="48736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19762" y="47667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41809" y="52496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24327" y="62907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84465" y="3212976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06712" y="3100586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85480" y="3100586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907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395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592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215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1460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176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372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 build="allAtOnce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9081" y="836712"/>
            <a:ext cx="7267759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8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</a:t>
            </a:r>
          </a:p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«Вопрос-ответ»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2" descr="https://img-fotki.yandex.ru/get/29815/55182939.23c/0_148e3f_a836bb81_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725" y="11440"/>
            <a:ext cx="9200725" cy="661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359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87186"/>
            <a:ext cx="607910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514350" indent="-514350" algn="ctr">
              <a:buAutoNum type="arabicPeriod"/>
            </a:pP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Назовите автора знаменитой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песни «Калинка»  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00192" y="764663"/>
            <a:ext cx="123848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Р.н.п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897183"/>
            <a:ext cx="7545592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Какую симфонию для детей написал 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Сергей Прокофьев? 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47087" y="2802548"/>
            <a:ext cx="33631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«Петя и Волк»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2750" y="3975475"/>
            <a:ext cx="6408486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Как называется хоровое пение 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без сопровождения? 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80112" y="4698750"/>
            <a:ext cx="297831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«А капелла»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517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87186"/>
            <a:ext cx="8201027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Как называется музыкальный спектакль 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котором все герои поют? 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73219" y="1304374"/>
            <a:ext cx="159210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Опера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301771" y="2142662"/>
            <a:ext cx="820102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Назовите самый большой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музыкальный инструмент 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68974" y="3156491"/>
            <a:ext cx="151932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Орган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7272" y="3975475"/>
            <a:ext cx="661944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Назовите струнный инструмент, 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который во всём мире 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ассоциируется с Россией? 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34677" y="5406636"/>
            <a:ext cx="26691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Балалайка 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9922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743" y="836712"/>
            <a:ext cx="90684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8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</a:t>
            </a: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«На лучшего знатока нот»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2" descr="https://img-fotki.yandex.ru/get/29815/55182939.23c/0_148e3f_a836bb81_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725" y="11440"/>
            <a:ext cx="9200725" cy="661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36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61801" y="836712"/>
            <a:ext cx="3622338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тур</a:t>
            </a: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«Подбор»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2" descr="https://img-fotki.yandex.ru/get/29815/55182939.23c/0_148e3f_a836bb81_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725" y="11440"/>
            <a:ext cx="9200725" cy="661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459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m2c0f0ce5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292"/>
            <a:ext cx="9144000" cy="6831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150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118</Words>
  <Application>Microsoft Office PowerPoint</Application>
  <PresentationFormat>Экран (4:3)</PresentationFormat>
  <Paragraphs>42</Paragraphs>
  <Slides>17</Slides>
  <Notes>0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411</cp:lastModifiedBy>
  <cp:revision>14</cp:revision>
  <cp:lastPrinted>2019-04-10T10:24:58Z</cp:lastPrinted>
  <dcterms:created xsi:type="dcterms:W3CDTF">2019-04-10T09:35:24Z</dcterms:created>
  <dcterms:modified xsi:type="dcterms:W3CDTF">2022-02-18T13:11:51Z</dcterms:modified>
</cp:coreProperties>
</file>