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2">
  <p:sldMasterIdLst>
    <p:sldMasterId id="2147483716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277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211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3286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820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02070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17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168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926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576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673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684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397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00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264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102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110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32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724298"/>
            <a:ext cx="10131425" cy="3933856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Статья 44. Права, обязанности и ответственность в сфере образования родителей (законных представителей) несовершеннолетних обучающихся</a:t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432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685800" y="1149530"/>
            <a:ext cx="10131428" cy="4641669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dirty="0" smtClean="0"/>
              <a:t>Родители </a:t>
            </a:r>
            <a:r>
              <a:rPr lang="ru-RU" dirty="0"/>
              <a:t>(законные представители) несовершеннолетних обучающихся имеют преимущественное право на обучение и воспитание детей перед всеми другими лицами. Они обязаны заложить основы физического, нравственного и интеллектуального развития личности ребенка</a:t>
            </a:r>
            <a:r>
              <a:rPr lang="ru-RU" dirty="0" smtClean="0"/>
              <a:t>.</a:t>
            </a:r>
          </a:p>
          <a:p>
            <a:pPr marL="457200" indent="-457200">
              <a:buAutoNum type="arabicPeriod"/>
            </a:pPr>
            <a:endParaRPr lang="ru-RU" dirty="0"/>
          </a:p>
          <a:p>
            <a:pPr marL="457200" indent="-457200">
              <a:buAutoNum type="arabicPeriod"/>
            </a:pPr>
            <a:r>
              <a:rPr lang="ru-RU" dirty="0"/>
              <a:t>Органы государственной власти и органы местного самоуправления, образовательные организации оказывают помощь родителям (законным представителям) несовершеннолетних обучающихся в воспитании детей, охране и укреплении их физического и психического здоровья, развитии индивидуальных способностей и необходимой коррекции нарушений их развития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709" y="1687658"/>
            <a:ext cx="10126334" cy="144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44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5801" y="243840"/>
            <a:ext cx="10131425" cy="111469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Родители (законные представители) несовершеннолетних обучающихся имеют право: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85801" y="1358537"/>
            <a:ext cx="10131425" cy="5499464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1) выбирать до завершения получения ребенком основного общего образования с учетом мнения ребенка, а также с учетом рекомендаций психолого-медико-педагогической комиссии (при их наличии) формы получения образования и формы обучения, организации, осуществляющие образовательную деятельность, язык, языки образования, факультативные и элективные учебные предметы, курсы, дисциплины (модули) из перечня, предлагаемого организацией, осуществляющей образовательную деятельность;</a:t>
            </a:r>
          </a:p>
          <a:p>
            <a:r>
              <a:rPr lang="ru-RU" dirty="0" smtClean="0"/>
              <a:t>2</a:t>
            </a:r>
            <a:r>
              <a:rPr lang="ru-RU" dirty="0"/>
              <a:t>) дать ребенку дошкольное, начальное общее, основное общее, среднее общее образование в семье. Ребенок, получающий образование в семье, по решению его родителей (законных представителей) с учетом его мнения на любом этапе обучения вправе продолжить образование в образовательной организации;</a:t>
            </a:r>
          </a:p>
          <a:p>
            <a:r>
              <a:rPr lang="ru-RU" dirty="0" smtClean="0"/>
              <a:t>3</a:t>
            </a:r>
            <a:r>
              <a:rPr lang="ru-RU" dirty="0"/>
              <a:t>) знакомиться с уставом организации, осуществляющей образовательную деятельность, лицензией на осуществление образовательной деятельности, со свидетельством о государственной аккредитации, с учебно-программной документацией и другими документами, регламентирующими организацию и осуществление образовательной деятельности;</a:t>
            </a:r>
          </a:p>
          <a:p>
            <a:r>
              <a:rPr lang="ru-RU" dirty="0"/>
              <a:t>4) знакомиться с содержанием образования, используемыми методами обучения и воспитания, образовательными технологиями, а также с оценками успеваемости своих детей;</a:t>
            </a:r>
          </a:p>
          <a:p>
            <a:r>
              <a:rPr lang="ru-RU" dirty="0"/>
              <a:t>5) защищать права и законные интересы обучающихся;</a:t>
            </a:r>
          </a:p>
          <a:p>
            <a:r>
              <a:rPr lang="ru-RU" dirty="0"/>
              <a:t>6) получать информацию о всех видах планируемых обследований (психологических, психолого-педагогических) обучающихся, давать согласие на проведение таких обследований или участие в таких обследованиях, отказаться от их проведения или участия в них, получать информацию о результатах проведенных обследований обучающихся;</a:t>
            </a:r>
          </a:p>
          <a:p>
            <a:r>
              <a:rPr lang="ru-RU" dirty="0"/>
              <a:t>7) принимать участие в управлении организацией, осуществляющей образовательную деятельность, в форме, определяемой уставом этой организации;</a:t>
            </a:r>
          </a:p>
          <a:p>
            <a:r>
              <a:rPr lang="ru-RU" dirty="0"/>
              <a:t>8) присутствовать при обследовании детей психолого-медико-педагогической комиссией, обсуждении результатов обследования и рекомендаций, полученных по результатам обследования, высказывать свое мнение относительно предлагаемых условий для организации обучения и воспитания детей.</a:t>
            </a:r>
          </a:p>
        </p:txBody>
      </p:sp>
    </p:spTree>
    <p:extLst>
      <p:ext uri="{BB962C8B-B14F-4D97-AF65-F5344CB8AC3E}">
        <p14:creationId xmlns:p14="http://schemas.microsoft.com/office/powerpoint/2010/main" val="212352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78525"/>
            <a:ext cx="8596668" cy="155098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Родители (законные представители) несовершеннолетних обучающихся обязаны: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1) обеспечить получение детьми общего образования;</a:t>
            </a:r>
          </a:p>
          <a:p>
            <a:r>
              <a:rPr lang="ru-RU" dirty="0"/>
              <a:t>2) соблюдать правила внутреннего распорядка организации, осуществляющей образовательную деятельность, правила проживания обучающихся в интернатах, требования локальных нормативных актов, которые устанавливают режим занятий обучающихся, порядок регламентации образовательных отношений между образовательной организацией и обучающимися и (или) их родителями (законными представителями) и оформления возникновения, приостановления и прекращения этих отношений;</a:t>
            </a:r>
          </a:p>
          <a:p>
            <a:r>
              <a:rPr lang="ru-RU" dirty="0"/>
              <a:t>3) уважать честь и достоинство обучающихся и работников организации, осуществляющей образовательную деятельность.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254693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677335" y="836023"/>
            <a:ext cx="8596668" cy="5205339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Иные </a:t>
            </a:r>
            <a:r>
              <a:rPr lang="ru-RU" dirty="0"/>
              <a:t>права и обязанности родителей (законных представителей) несовершеннолетних обучающихся устанавливаются настоящим Федеральным законом, иными федеральными законами, договором об образовании (при его наличии</a:t>
            </a:r>
            <a:r>
              <a:rPr lang="ru-RU" dirty="0" smtClean="0"/>
              <a:t>).</a:t>
            </a:r>
          </a:p>
          <a:p>
            <a:pPr marL="342900" indent="-342900">
              <a:buFont typeface="+mj-lt"/>
              <a:buAutoNum type="arabicPeriod"/>
            </a:pPr>
            <a:endParaRPr lang="ru-RU" dirty="0"/>
          </a:p>
          <a:p>
            <a:pPr marL="342900" indent="-342900">
              <a:buFont typeface="+mj-lt"/>
              <a:buAutoNum type="arabicPeriod"/>
            </a:pPr>
            <a:endParaRPr lang="ru-R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За </a:t>
            </a:r>
            <a:r>
              <a:rPr lang="ru-RU" dirty="0"/>
              <a:t>неисполнение или ненадлежащее исполнение обязанностей, установленных настоящим Федеральным законом и иными федеральными законами, родители (законные представители) несовершеннолетних обучающихся несут ответственность, предусмотренную законодательством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298516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Аспект</Template>
  <TotalTime>15</TotalTime>
  <Words>536</Words>
  <Application>Microsoft Office PowerPoint</Application>
  <PresentationFormat>Широкоэкранный</PresentationFormat>
  <Paragraphs>21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Trebuchet MS</vt:lpstr>
      <vt:lpstr>Wingdings 3</vt:lpstr>
      <vt:lpstr>Аспект</vt:lpstr>
      <vt:lpstr>Статья 44. Права, обязанности и ответственность в сфере образования родителей (законных представителей) несовершеннолетних обучающихся </vt:lpstr>
      <vt:lpstr>Презентация PowerPoint</vt:lpstr>
      <vt:lpstr>Родители (законные представители) несовершеннолетних обучающихся имеют право:</vt:lpstr>
      <vt:lpstr>Родители (законные представители) несовершеннолетних обучающихся обязаны: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Статья 44. Права, обязанности и ответственность в сфере образования родителей (законных представителей) несовершеннолетних обучающихся</dc:title>
  <dc:creator>User</dc:creator>
  <cp:lastModifiedBy>User</cp:lastModifiedBy>
  <cp:revision>2</cp:revision>
  <dcterms:created xsi:type="dcterms:W3CDTF">2020-11-12T13:53:10Z</dcterms:created>
  <dcterms:modified xsi:type="dcterms:W3CDTF">2020-11-12T14:08:35Z</dcterms:modified>
</cp:coreProperties>
</file>