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2" r:id="rId1"/>
  </p:sldMasterIdLst>
  <p:sldIdLst>
    <p:sldId id="256" r:id="rId2"/>
    <p:sldId id="258" r:id="rId3"/>
    <p:sldId id="257" r:id="rId4"/>
    <p:sldId id="259" r:id="rId5"/>
    <p:sldId id="270" r:id="rId6"/>
    <p:sldId id="269" r:id="rId7"/>
    <p:sldId id="268" r:id="rId8"/>
    <p:sldId id="267" r:id="rId9"/>
    <p:sldId id="266" r:id="rId10"/>
    <p:sldId id="265" r:id="rId11"/>
    <p:sldId id="264" r:id="rId12"/>
    <p:sldId id="263" r:id="rId13"/>
    <p:sldId id="261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374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368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538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79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022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686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197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19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25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364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177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83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3" r:id="rId1"/>
    <p:sldLayoutId id="2147484214" r:id="rId2"/>
    <p:sldLayoutId id="2147484215" r:id="rId3"/>
    <p:sldLayoutId id="2147484216" r:id="rId4"/>
    <p:sldLayoutId id="2147484217" r:id="rId5"/>
    <p:sldLayoutId id="2147484218" r:id="rId6"/>
    <p:sldLayoutId id="2147484219" r:id="rId7"/>
    <p:sldLayoutId id="2147484220" r:id="rId8"/>
    <p:sldLayoutId id="2147484221" r:id="rId9"/>
    <p:sldLayoutId id="2147484222" r:id="rId10"/>
    <p:sldLayoutId id="21474842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" r="127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1484784"/>
            <a:ext cx="73448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latin typeface="Arial" pitchFamily="34" charset="0"/>
                <a:cs typeface="Arial" pitchFamily="34" charset="0"/>
              </a:rPr>
              <a:t>Психолого-педагогические основы </a:t>
            </a:r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и особенности работы </a:t>
            </a:r>
            <a:r>
              <a:rPr lang="ru-RU" sz="4000" b="1" i="1" dirty="0">
                <a:latin typeface="Arial" pitchFamily="34" charset="0"/>
                <a:cs typeface="Arial" pitchFamily="34" charset="0"/>
              </a:rPr>
              <a:t>с одаренными </a:t>
            </a:r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детьми</a:t>
            </a:r>
            <a:endParaRPr lang="ru-RU" sz="4000" b="1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53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8477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0550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5226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1413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9712" y="1720840"/>
            <a:ext cx="65344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Заключение</a:t>
            </a:r>
            <a:endParaRPr lang="ru-R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Детская одаренность - сложное и многоаспектное явление. Существует множество подходов к определению одаренности, точек зрения на проблему одаренности. В реальной практике при планировании работы с одаренными детьми следует опираться на требования ФГОС. </a:t>
            </a:r>
            <a:endParaRPr lang="ru-RU" sz="24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258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1484784"/>
            <a:ext cx="7200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0050"/>
                </a:solidFill>
                <a:latin typeface="Arial" pitchFamily="34" charset="0"/>
                <a:cs typeface="Arial" pitchFamily="34" charset="0"/>
              </a:rPr>
              <a:t>В настоящее время наблюдается повышенный интерес к проблеме одаренности, к проблемам выявления, обучения и развития одаренных детей и, соответственно, к проблемам подготовки педагогов для работы с ними.</a:t>
            </a:r>
          </a:p>
        </p:txBody>
      </p:sp>
    </p:spTree>
    <p:extLst>
      <p:ext uri="{BB962C8B-B14F-4D97-AF65-F5344CB8AC3E}">
        <p14:creationId xmlns:p14="http://schemas.microsoft.com/office/powerpoint/2010/main" val="217151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620688"/>
            <a:ext cx="734481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50"/>
                </a:solidFill>
                <a:latin typeface="Arial" pitchFamily="34" charset="0"/>
                <a:cs typeface="Arial" pitchFamily="34" charset="0"/>
              </a:rPr>
              <a:t>Одаренность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- это системное, развивающееся в течение жизни качество психики, которое определяет возможность достижения человеком более высоких (необычных, незаурядных) результатов в одном или нескольких видах деятельности по сравнению с другими людьми.</a:t>
            </a: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Одаренный ребенок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- это ребенок, который выделяется яркими, очевидными, иногда выдающимися достижениями (или имеет внутренние предпосылки для таких достижений) в том или ином виде деятельности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  На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сегодняшний день большинство психологов признает, что уровень, качественное своеобразие и характер развития одаренности - это всегда результат сложного взаимодействия наследственности (природных задатков) и социальной среды, опосредованного деятельностью ребенка (игровой, учебной, трудовой). </a:t>
            </a:r>
          </a:p>
        </p:txBody>
      </p:sp>
    </p:spTree>
    <p:extLst>
      <p:ext uri="{BB962C8B-B14F-4D97-AF65-F5344CB8AC3E}">
        <p14:creationId xmlns:p14="http://schemas.microsoft.com/office/powerpoint/2010/main" val="603858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1412777"/>
            <a:ext cx="7200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3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Признаки одаренности</a:t>
            </a:r>
            <a:r>
              <a:rPr lang="ru-RU" sz="2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– это те особенности одаренного ребенка, которые проявляются в его реальной деятельности и могут быть оценены на уровне наблюдения за характером его действий. Признаки явной (проявленной) одаренности зафиксированы в ее определении и связаны с высоким уровнем выполнения деятельности. Вместе с тем, об одаренности ребенка следует судить в единстве категорий “хочу” и “могу”.</a:t>
            </a:r>
          </a:p>
        </p:txBody>
      </p:sp>
    </p:spTree>
    <p:extLst>
      <p:ext uri="{BB962C8B-B14F-4D97-AF65-F5344CB8AC3E}">
        <p14:creationId xmlns:p14="http://schemas.microsoft.com/office/powerpoint/2010/main" val="13064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860348"/>
            <a:ext cx="7488832" cy="5137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Формы обучения одаренных детей</a:t>
            </a:r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ru-RU" sz="2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1. обучение детей в условиях общеобразовательной школы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Обучение одаренных детей в условиях общеобразовательной школы должно проходить на основе принципов индивидуализации и дифференциации учебно-воспитательного процесса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2. обучение детей в системе дополнительного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872"/>
              </a:lnSpc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47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612844"/>
            <a:ext cx="74340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Дополнительное образование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предоставляет каждому ребенку возможность свободного выбора образовательной области, профиля программ, времени их освоения, включения в разнообразные виды деятельности с учетом их индивидуальных склонностей. Личностно-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деятельностный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характер образовательного процесса позволяет решать одну из основных задач дополнительного образования - выявление, развитие и поддержку одаренных детей.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Индивидуально-личностная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основа деятельности учреждений этого типа позволяет удовлетворять запросы конкретных детей, используя потенциал их свободного времени.</a:t>
            </a:r>
            <a:endParaRPr lang="ru-RU" sz="24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44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15627" y="121684"/>
            <a:ext cx="7920880" cy="6614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системе дополнительного образования могут быть выделены следующие формы обучения одаренных детей</a:t>
            </a:r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872"/>
              </a:lnSpc>
            </a:pPr>
            <a:endParaRPr lang="ru-RU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1) обучение индивидуальное или в малых группах по программам творческого развития в определенной области;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2) работа по исследовательским и творческим проектам в режиме наставничества (в качестве наставника выступают, как правило, ученый, деятель науки или культуры, специалист высокого класса);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3) очно-заочные школы;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4) каникулярные сборы, лагеря, мастер-классы, творческие лаборатории;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5) система творческих конкурсов, фестивалей, олимпиад;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6) детские научно-практические конференции и семинары.</a:t>
            </a:r>
            <a:endParaRPr lang="ru-RU" sz="24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83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5915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5842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</TotalTime>
  <Words>453</Words>
  <Application>Microsoft Office PowerPoint</Application>
  <PresentationFormat>Экран (4:3)</PresentationFormat>
  <Paragraphs>28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MILANA</dc:creator>
  <cp:lastModifiedBy>User</cp:lastModifiedBy>
  <cp:revision>6</cp:revision>
  <dcterms:created xsi:type="dcterms:W3CDTF">2021-12-01T18:11:57Z</dcterms:created>
  <dcterms:modified xsi:type="dcterms:W3CDTF">2021-12-12T08:08:09Z</dcterms:modified>
</cp:coreProperties>
</file>