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0" r:id="rId3"/>
    <p:sldId id="257" r:id="rId4"/>
    <p:sldId id="258" r:id="rId5"/>
    <p:sldId id="259" r:id="rId6"/>
    <p:sldId id="262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Рисование “Кузовок с ягодами” средняя группа | Детский сад №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968" l="750" r="96625">
                        <a14:foregroundMark x1="66125" y1="45793" x2="65625" y2="35761"/>
                        <a14:backgroundMark x1="24750" y1="19903" x2="24875" y2="30421"/>
                        <a14:backgroundMark x1="21250" y1="20227" x2="21250" y2="20227"/>
                        <a14:backgroundMark x1="21250" y1="20227" x2="22000" y2="27184"/>
                        <a14:backgroundMark x1="19750" y1="23625" x2="21750" y2="304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957" t="273" r="22628" b="40248"/>
          <a:stretch/>
        </p:blipFill>
        <p:spPr bwMode="auto">
          <a:xfrm>
            <a:off x="1201968" y="1484784"/>
            <a:ext cx="6336704" cy="498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Рисование “Кузовок с ягодами” средняя группа | Детский сад №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3269" b="98382" l="8000" r="95375">
                        <a14:foregroundMark x1="12500" y1="83172" x2="14250" y2="87864"/>
                        <a14:foregroundMark x1="21750" y1="72330" x2="24625" y2="76537"/>
                        <a14:foregroundMark x1="28750" y1="77346" x2="28625" y2="83172"/>
                        <a14:foregroundMark x1="23125" y1="87217" x2="28750" y2="91909"/>
                        <a14:foregroundMark x1="37125" y1="81877" x2="38750" y2="83333"/>
                        <a14:foregroundMark x1="50250" y1="77508" x2="55375" y2="81715"/>
                        <a14:foregroundMark x1="63875" y1="86084" x2="66625" y2="89968"/>
                        <a14:foregroundMark x1="68375" y1="72492" x2="70750" y2="75405"/>
                        <a14:foregroundMark x1="72750" y1="80744" x2="75125" y2="83495"/>
                        <a14:foregroundMark x1="91500" y1="79126" x2="91000" y2="847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362"/>
          <a:stretch/>
        </p:blipFill>
        <p:spPr bwMode="auto">
          <a:xfrm>
            <a:off x="755576" y="4581127"/>
            <a:ext cx="7620000" cy="239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499806"/>
            <a:ext cx="75464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0755835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Собирай по ягодке-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93360" y="1268760"/>
            <a:ext cx="5558960" cy="814447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458186"/>
              </a:avLst>
            </a:prstTxWarp>
            <a:spAutoFit/>
          </a:bodyPr>
          <a:lstStyle/>
          <a:p>
            <a:r>
              <a:rPr lang="ru-RU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наберешь кузовок</a:t>
            </a:r>
          </a:p>
        </p:txBody>
      </p:sp>
    </p:spTree>
    <p:extLst>
      <p:ext uri="{BB962C8B-B14F-4D97-AF65-F5344CB8AC3E}">
        <p14:creationId xmlns:p14="http://schemas.microsoft.com/office/powerpoint/2010/main" val="266641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Ягоды желе: стоковые векторные изображения, иллюстрации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67" b="94333" l="10000" r="90000">
                        <a14:foregroundMark x1="43000" y1="89000" x2="61667" y2="8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5790607" cy="5790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94595" y="332656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урок!</a:t>
            </a:r>
          </a:p>
        </p:txBody>
      </p:sp>
    </p:spTree>
    <p:extLst>
      <p:ext uri="{BB962C8B-B14F-4D97-AF65-F5344CB8AC3E}">
        <p14:creationId xmlns:p14="http://schemas.microsoft.com/office/powerpoint/2010/main" val="277150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352928" cy="4524315"/>
          </a:xfrm>
          <a:prstGeom prst="rect">
            <a:avLst/>
          </a:prstGeom>
          <a:solidFill>
            <a:srgbClr val="92D050">
              <a:alpha val="63137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Выслушивай товарища до конца.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Помни: от твоей работы зависит результат всей группы.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Работай дружно.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Хорошее настроение – успех в работе.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Когда команда объявляет о готовности, то показывает это жестом «домик».</a:t>
            </a:r>
          </a:p>
        </p:txBody>
      </p:sp>
      <p:pic>
        <p:nvPicPr>
          <p:cNvPr id="1028" name="Picture 4" descr="ребенок, эскиз, играть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111" y1="17500" x2="7111" y2="19063"/>
                        <a14:foregroundMark x1="14889" y1="33438" x2="16111" y2="37188"/>
                        <a14:foregroundMark x1="1778" y1="39375" x2="1778" y2="45313"/>
                        <a14:foregroundMark x1="15444" y1="24375" x2="22333" y2="9375"/>
                        <a14:foregroundMark x1="29333" y1="28750" x2="30222" y2="37188"/>
                        <a14:foregroundMark x1="27667" y1="67500" x2="28000" y2="71563"/>
                        <a14:foregroundMark x1="31111" y1="17813" x2="36556" y2="11875"/>
                        <a14:foregroundMark x1="47556" y1="12812" x2="52111" y2="8438"/>
                        <a14:foregroundMark x1="54667" y1="8125" x2="56667" y2="14375"/>
                        <a14:foregroundMark x1="44222" y1="30000" x2="43778" y2="36875"/>
                        <a14:foregroundMark x1="30000" y1="48438" x2="31444" y2="45938"/>
                        <a14:foregroundMark x1="61667" y1="11563" x2="66778" y2="8438"/>
                        <a14:foregroundMark x1="75444" y1="13438" x2="81444" y2="10625"/>
                        <a14:foregroundMark x1="91111" y1="17500" x2="95111" y2="16875"/>
                        <a14:foregroundMark x1="84333" y1="36563" x2="85444" y2="39375"/>
                        <a14:foregroundMark x1="8333" y1="75000" x2="8111" y2="80625"/>
                        <a14:foregroundMark x1="8111" y1="84688" x2="8444" y2="87813"/>
                        <a14:foregroundMark x1="12333" y1="73438" x2="12444" y2="76875"/>
                        <a14:foregroundMark x1="14667" y1="79375" x2="15222" y2="81875"/>
                        <a14:foregroundMark x1="42222" y1="41563" x2="43556" y2="45938"/>
                        <a14:foregroundMark x1="33889" y1="69688" x2="34000" y2="75625"/>
                        <a14:foregroundMark x1="35889" y1="89063" x2="35778" y2="85938"/>
                        <a14:foregroundMark x1="37000" y1="78750" x2="37111" y2="77813"/>
                        <a14:foregroundMark x1="38444" y1="74688" x2="38444" y2="71250"/>
                        <a14:foregroundMark x1="37556" y1="77500" x2="38444" y2="75938"/>
                        <a14:foregroundMark x1="34111" y1="78750" x2="35111" y2="83438"/>
                        <a14:foregroundMark x1="35111" y1="84375" x2="35778" y2="86563"/>
                        <a14:foregroundMark x1="26667" y1="84688" x2="26444" y2="81875"/>
                        <a14:foregroundMark x1="28111" y1="78125" x2="27778" y2="81250"/>
                        <a14:foregroundMark x1="22444" y1="83438" x2="22000" y2="88750"/>
                        <a14:foregroundMark x1="19778" y1="89375" x2="20778" y2="90625"/>
                        <a14:foregroundMark x1="22444" y1="80938" x2="22222" y2="83438"/>
                        <a14:foregroundMark x1="13556" y1="56250" x2="18778" y2="53125"/>
                        <a14:foregroundMark x1="89333" y1="99063" x2="88889" y2="93438"/>
                        <a14:foregroundMark x1="92111" y1="85938" x2="92444" y2="83125"/>
                        <a14:foregroundMark x1="75111" y1="90000" x2="74444" y2="84375"/>
                        <a14:foregroundMark x1="74111" y1="80938" x2="74222" y2="78750"/>
                        <a14:foregroundMark x1="76333" y1="80313" x2="77444" y2="78125"/>
                        <a14:foregroundMark x1="55000" y1="82188" x2="53333" y2="70313"/>
                        <a14:foregroundMark x1="51222" y1="91250" x2="48333" y2="78438"/>
                        <a14:foregroundMark x1="62000" y1="93750" x2="61444" y2="89375"/>
                        <a14:foregroundMark x1="29444" y1="20313" x2="30444" y2="21250"/>
                        <a14:foregroundMark x1="98778" y1="48750" x2="98778" y2="51875"/>
                        <a14:backgroundMark x1="41111" y1="36250" x2="41778" y2="35000"/>
                        <a14:backgroundMark x1="45444" y1="67188" x2="45444" y2="89063"/>
                        <a14:backgroundMark x1="35778" y1="90625" x2="41000" y2="94375"/>
                        <a14:backgroundMark x1="28778" y1="91563" x2="32667" y2="94688"/>
                        <a14:backgroundMark x1="31889" y1="76875" x2="32333" y2="82500"/>
                        <a14:backgroundMark x1="21222" y1="93750" x2="23222" y2="96250"/>
                        <a14:backgroundMark x1="16222" y1="87188" x2="18778" y2="86250"/>
                        <a14:backgroundMark x1="18000" y1="64375" x2="18667" y2="80313"/>
                        <a14:backgroundMark x1="11111" y1="94375" x2="16000" y2="96563"/>
                        <a14:backgroundMark x1="1111" y1="85938" x2="5333" y2="78125"/>
                        <a14:backgroundMark x1="3444" y1="66563" x2="5444" y2="77188"/>
                        <a14:backgroundMark x1="13778" y1="50625" x2="14889" y2="50625"/>
                        <a14:backgroundMark x1="3000" y1="42500" x2="4111" y2="45938"/>
                        <a14:backgroundMark x1="1000" y1="19375" x2="2444" y2="9688"/>
                        <a14:backgroundMark x1="1000" y1="36250" x2="333" y2="27187"/>
                        <a14:backgroundMark x1="2111" y1="7813" x2="20778" y2="2813"/>
                        <a14:backgroundMark x1="12778" y1="41875" x2="17444" y2="45938"/>
                        <a14:backgroundMark x1="14000" y1="27500" x2="14778" y2="27500"/>
                        <a14:backgroundMark x1="13444" y1="38125" x2="13889" y2="34688"/>
                        <a14:backgroundMark x1="16667" y1="38125" x2="17222" y2="38125"/>
                        <a14:backgroundMark x1="4778" y1="45625" x2="5556" y2="45625"/>
                        <a14:backgroundMark x1="11889" y1="42188" x2="12333" y2="42188"/>
                        <a14:backgroundMark x1="25556" y1="4375" x2="37222" y2="0"/>
                        <a14:backgroundMark x1="31556" y1="35625" x2="33000" y2="38125"/>
                        <a14:backgroundMark x1="27667" y1="36563" x2="28222" y2="33125"/>
                        <a14:backgroundMark x1="28333" y1="33125" x2="28333" y2="29063"/>
                        <a14:backgroundMark x1="27111" y1="38125" x2="27778" y2="37500"/>
                        <a14:backgroundMark x1="31222" y1="34375" x2="31556" y2="33750"/>
                        <a14:backgroundMark x1="30778" y1="60313" x2="32333" y2="48125"/>
                        <a14:backgroundMark x1="40444" y1="45313" x2="46111" y2="63750"/>
                        <a14:backgroundMark x1="41333" y1="3438" x2="44333" y2="9375"/>
                        <a14:backgroundMark x1="46444" y1="44688" x2="45778" y2="52812"/>
                        <a14:backgroundMark x1="45889" y1="36875" x2="46778" y2="36563"/>
                        <a14:backgroundMark x1="40000" y1="52500" x2="40111" y2="53438"/>
                        <a14:backgroundMark x1="51889" y1="75313" x2="53333" y2="93750"/>
                        <a14:backgroundMark x1="50778" y1="74688" x2="52444" y2="77500"/>
                        <a14:backgroundMark x1="50667" y1="72500" x2="51778" y2="72500"/>
                        <a14:backgroundMark x1="50222" y1="71250" x2="51778" y2="71563"/>
                        <a14:backgroundMark x1="50111" y1="70000" x2="51778" y2="70313"/>
                        <a14:backgroundMark x1="54778" y1="84375" x2="57111" y2="98125"/>
                        <a14:backgroundMark x1="57667" y1="54063" x2="60667" y2="96875"/>
                        <a14:backgroundMark x1="65667" y1="74688" x2="64667" y2="99375"/>
                        <a14:backgroundMark x1="69222" y1="68750" x2="71222" y2="99375"/>
                        <a14:backgroundMark x1="70556" y1="50938" x2="70333" y2="62500"/>
                        <a14:backgroundMark x1="83222" y1="60313" x2="84556" y2="93125"/>
                        <a14:backgroundMark x1="76222" y1="74688" x2="76111" y2="79063"/>
                        <a14:backgroundMark x1="91667" y1="80000" x2="92333" y2="95313"/>
                        <a14:backgroundMark x1="97889" y1="67813" x2="98333" y2="96875"/>
                        <a14:backgroundMark x1="86778" y1="7813" x2="96444" y2="3750"/>
                        <a14:backgroundMark x1="97667" y1="47188" x2="99778" y2="38125"/>
                        <a14:backgroundMark x1="82444" y1="40625" x2="84333" y2="40000"/>
                        <a14:backgroundMark x1="86111" y1="41563" x2="86889" y2="42813"/>
                        <a14:backgroundMark x1="71778" y1="33125" x2="72778" y2="36563"/>
                        <a14:backgroundMark x1="58333" y1="34375" x2="58556" y2="29375"/>
                        <a14:backgroundMark x1="69222" y1="44688" x2="71000" y2="43438"/>
                        <a14:backgroundMark x1="57667" y1="2813" x2="60333" y2="4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81128"/>
            <a:ext cx="6142231" cy="218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99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8645" y="1163653"/>
            <a:ext cx="4430179" cy="310854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1)буквально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пикнуть не дают;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2)заведёт туда, куда Макар телят не гнал;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3)сидеть как на иголках;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4)кушать за двоих</a:t>
            </a:r>
          </a:p>
          <a:p>
            <a:pPr lvl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5)работать тяп - ляп.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2623" y="332656"/>
            <a:ext cx="4302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Фразеологизмы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0615" y="1268760"/>
            <a:ext cx="3944453" cy="286232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1)плохо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2)неизвестно куда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3)с аппетитом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4)выражать нетерпение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5)перебивают.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867899" y="1558384"/>
            <a:ext cx="1296144" cy="20882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563888" y="2132856"/>
            <a:ext cx="1667807" cy="4696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900682" y="3184474"/>
            <a:ext cx="1247382" cy="720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6" idx="1"/>
          </p:cNvCxnSpPr>
          <p:nvPr/>
        </p:nvCxnSpPr>
        <p:spPr>
          <a:xfrm flipV="1">
            <a:off x="3491880" y="2699921"/>
            <a:ext cx="1578735" cy="801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283755" y="1558384"/>
            <a:ext cx="1883831" cy="24482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710141" y="332605"/>
            <a:ext cx="26715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Словарь фразеологизмов на букву «З»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00" b="89111" l="10500" r="62875">
                        <a14:foregroundMark x1="54875" y1="48889" x2="52375" y2="82667"/>
                        <a14:foregroundMark x1="25125" y1="82222" x2="25750" y2="86889"/>
                        <a14:foregroundMark x1="38125" y1="87778" x2="38500" y2="86889"/>
                        <a14:foregroundMark x1="34500" y1="75111" x2="35625" y2="80000"/>
                        <a14:foregroundMark x1="33375" y1="87111" x2="33875" y2="87556"/>
                        <a14:foregroundMark x1="37875" y1="86889" x2="39125" y2="86667"/>
                        <a14:foregroundMark x1="11000" y1="78444" x2="12625" y2="76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20" t="3759" r="36715" b="11512"/>
          <a:stretch/>
        </p:blipFill>
        <p:spPr bwMode="auto">
          <a:xfrm>
            <a:off x="6541111" y="4653137"/>
            <a:ext cx="2602890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牧童放牛元素素材下载-正版素材401271754-摄图网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78" b="94667" l="9778" r="92889">
                        <a14:foregroundMark x1="20000" y1="65333" x2="21778" y2="65333"/>
                        <a14:foregroundMark x1="28889" y1="56000" x2="30222" y2="58667"/>
                        <a14:foregroundMark x1="31111" y1="55556" x2="35111" y2="53778"/>
                        <a14:foregroundMark x1="34222" y1="54667" x2="34222" y2="51111"/>
                        <a14:foregroundMark x1="20000" y1="49778" x2="20000" y2="49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2536" y="4131082"/>
            <a:ext cx="3096344" cy="276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Тяп-ляп, да и вышел корабль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89" b="96222" l="6625" r="88375">
                        <a14:foregroundMark x1="22500" y1="8222" x2="30625" y2="16889"/>
                        <a14:foregroundMark x1="36500" y1="20889" x2="34500" y2="22889"/>
                        <a14:foregroundMark x1="37375" y1="29556" x2="37875" y2="28000"/>
                        <a14:foregroundMark x1="19500" y1="30667" x2="23375" y2="32889"/>
                        <a14:foregroundMark x1="37125" y1="87778" x2="64625" y2="87556"/>
                        <a14:foregroundMark x1="64750" y1="89556" x2="72625" y2="88444"/>
                        <a14:foregroundMark x1="67000" y1="46667" x2="67875" y2="42667"/>
                        <a14:foregroundMark x1="64250" y1="32444" x2="73875" y2="28889"/>
                        <a14:foregroundMark x1="71000" y1="36667" x2="71625" y2="48222"/>
                        <a14:foregroundMark x1="67250" y1="38667" x2="65250" y2="30222"/>
                        <a14:foregroundMark x1="73375" y1="32000" x2="71875" y2="42667"/>
                        <a14:foregroundMark x1="76875" y1="34889" x2="77500" y2="35111"/>
                        <a14:foregroundMark x1="65000" y1="32667" x2="65625" y2="42889"/>
                        <a14:foregroundMark x1="63250" y1="30000" x2="64250" y2="30889"/>
                        <a14:foregroundMark x1="47125" y1="33556" x2="49625" y2="32222"/>
                        <a14:foregroundMark x1="42250" y1="19111" x2="43000" y2="25778"/>
                        <a14:foregroundMark x1="34875" y1="37556" x2="42875" y2="26889"/>
                        <a14:foregroundMark x1="50500" y1="45111" x2="51625" y2="51333"/>
                        <a14:foregroundMark x1="67875" y1="92222" x2="72500" y2="90444"/>
                        <a14:foregroundMark x1="47125" y1="81778" x2="48625" y2="79111"/>
                        <a14:foregroundMark x1="53500" y1="82000" x2="54875" y2="80000"/>
                        <a14:backgroundMark x1="43625" y1="21778" x2="44000" y2="20222"/>
                        <a14:backgroundMark x1="44250" y1="25778" x2="45000" y2="22667"/>
                        <a14:backgroundMark x1="46125" y1="21333" x2="46625" y2="19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86" b="11738"/>
          <a:stretch/>
        </p:blipFill>
        <p:spPr bwMode="auto">
          <a:xfrm>
            <a:off x="1945570" y="4329145"/>
            <a:ext cx="5379212" cy="252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3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Золотые слова - Зощенко Михаил, читать рассказ детям онлай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Золотые слова - Зощенко Михаил, читать рассказ детям онлайн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Золотые слова - Зощенко Михаил, читать рассказ детям онлайн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1" b="2591"/>
          <a:stretch/>
        </p:blipFill>
        <p:spPr bwMode="auto">
          <a:xfrm>
            <a:off x="2267744" y="1059827"/>
            <a:ext cx="4896544" cy="5585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-35728"/>
            <a:ext cx="7056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Михайлович Зощенко «Золотые слова»</a:t>
            </a:r>
          </a:p>
        </p:txBody>
      </p:sp>
    </p:spTree>
    <p:extLst>
      <p:ext uri="{BB962C8B-B14F-4D97-AF65-F5344CB8AC3E}">
        <p14:creationId xmlns:p14="http://schemas.microsoft.com/office/powerpoint/2010/main" val="164548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Великие путешественники - рассказ Зощенко. Читать онлайн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920880" cy="570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08" y="39707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Михайлович Зо­щенко </a:t>
            </a:r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Великие путешественники»</a:t>
            </a:r>
          </a:p>
        </p:txBody>
      </p:sp>
    </p:spTree>
    <p:extLst>
      <p:ext uri="{BB962C8B-B14F-4D97-AF65-F5344CB8AC3E}">
        <p14:creationId xmlns:p14="http://schemas.microsoft.com/office/powerpoint/2010/main" val="230149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6632"/>
            <a:ext cx="67687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Николаевич Носов «Телефон»</a:t>
            </a:r>
          </a:p>
        </p:txBody>
      </p:sp>
      <p:pic>
        <p:nvPicPr>
          <p:cNvPr id="5122" name="Picture 2" descr="Рассказ Телефон - Носов Н.Н. Рассказы с картинкам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193850"/>
            <a:ext cx="7410450" cy="544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2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610" y="175135"/>
            <a:ext cx="8532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Платонович Платонов </a:t>
            </a:r>
            <a:endParaRPr lang="ru-RU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Цветок на земле»</a:t>
            </a:r>
          </a:p>
        </p:txBody>
      </p:sp>
      <p:sp>
        <p:nvSpPr>
          <p:cNvPr id="3" name="AutoShape 4" descr="Цветок на земле (А. Платонов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54" y="1556792"/>
            <a:ext cx="8505652" cy="4564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288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6486" y="332656"/>
            <a:ext cx="531171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Николаевич Носов </a:t>
            </a:r>
          </a:p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«Федина задача»</a:t>
            </a:r>
          </a:p>
        </p:txBody>
      </p:sp>
      <p:sp>
        <p:nvSpPr>
          <p:cNvPr id="3" name="AutoShape 6" descr="Федина задача&quot; краткое содержание для читательского дневн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1" descr="Федина Задача&quot; Краткое Содержание (Н.Носов) - Kratkoe.c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772816"/>
            <a:ext cx="836393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11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2693" y="1518162"/>
            <a:ext cx="7776864" cy="50783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6" name="Рисунок 5" descr="Раскраска Клубника для детей распечатать бесплатно"/>
          <p:cNvPicPr/>
          <p:nvPr/>
        </p:nvPicPr>
        <p:blipFill rotWithShape="1">
          <a:blip r:embed="rId2">
            <a:duotone>
              <a:prstClr val="black"/>
              <a:srgbClr val="FFFF09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81" t="11197" r="7721"/>
          <a:stretch/>
        </p:blipFill>
        <p:spPr bwMode="auto">
          <a:xfrm>
            <a:off x="968713" y="4988388"/>
            <a:ext cx="1699252" cy="16507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Раскраска Клубника для детей распечатать бесплатно"/>
          <p:cNvPicPr/>
          <p:nvPr/>
        </p:nvPicPr>
        <p:blipFill rotWithShape="1">
          <a:blip r:embed="rId4">
            <a:duotone>
              <a:prstClr val="black"/>
              <a:srgbClr val="00FF99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36" t="10811" r="7722"/>
          <a:stretch/>
        </p:blipFill>
        <p:spPr bwMode="auto">
          <a:xfrm>
            <a:off x="926804" y="3260196"/>
            <a:ext cx="1783070" cy="17281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Раскраска Клубника для детей распечатать бесплатно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8" t="10425" r="5792"/>
          <a:stretch/>
        </p:blipFill>
        <p:spPr bwMode="auto">
          <a:xfrm>
            <a:off x="949626" y="1532732"/>
            <a:ext cx="1780067" cy="17123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7743" y="188640"/>
            <a:ext cx="49851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 себя!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1911849"/>
            <a:ext cx="55446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справился со своей работой 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оказать помощь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43808" y="3795708"/>
            <a:ext cx="5665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возникали трудности.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29693" y="5336699"/>
            <a:ext cx="57798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трудно, требуется помощь друга.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58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167</Words>
  <Application>Microsoft Office PowerPoint</Application>
  <PresentationFormat>Экран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</dc:creator>
  <cp:lastModifiedBy>Наумова</cp:lastModifiedBy>
  <cp:revision>12</cp:revision>
  <dcterms:created xsi:type="dcterms:W3CDTF">2022-04-05T12:05:32Z</dcterms:created>
  <dcterms:modified xsi:type="dcterms:W3CDTF">2022-04-11T17:01:26Z</dcterms:modified>
</cp:coreProperties>
</file>