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6" r:id="rId24"/>
    <p:sldId id="278" r:id="rId25"/>
    <p:sldId id="280" r:id="rId26"/>
    <p:sldId id="281" r:id="rId27"/>
    <p:sldId id="279" r:id="rId28"/>
    <p:sldId id="282" r:id="rId29"/>
    <p:sldId id="283" r:id="rId30"/>
    <p:sldId id="284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7FA9C-C6E8-4C08-BCE6-3993D002B6D1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2193-A969-4F35-A9A8-C167572E23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9618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7FA9C-C6E8-4C08-BCE6-3993D002B6D1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2193-A969-4F35-A9A8-C167572E23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19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7FA9C-C6E8-4C08-BCE6-3993D002B6D1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2193-A969-4F35-A9A8-C167572E23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2764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7FA9C-C6E8-4C08-BCE6-3993D002B6D1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2193-A969-4F35-A9A8-C167572E23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1850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7FA9C-C6E8-4C08-BCE6-3993D002B6D1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2193-A969-4F35-A9A8-C167572E23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6373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7FA9C-C6E8-4C08-BCE6-3993D002B6D1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2193-A969-4F35-A9A8-C167572E23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368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7FA9C-C6E8-4C08-BCE6-3993D002B6D1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2193-A969-4F35-A9A8-C167572E23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134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7FA9C-C6E8-4C08-BCE6-3993D002B6D1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2193-A969-4F35-A9A8-C167572E23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246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7FA9C-C6E8-4C08-BCE6-3993D002B6D1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2193-A969-4F35-A9A8-C167572E23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5083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7FA9C-C6E8-4C08-BCE6-3993D002B6D1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2193-A969-4F35-A9A8-C167572E23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4035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7FA9C-C6E8-4C08-BCE6-3993D002B6D1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2193-A969-4F35-A9A8-C167572E23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0383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7FA9C-C6E8-4C08-BCE6-3993D002B6D1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22193-A969-4F35-A9A8-C167572E23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3379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78545" y="6103279"/>
            <a:ext cx="6107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Составитель: Полякова Светлана Викторовна – воспитатель.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33015" y="1951631"/>
            <a:ext cx="9608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Домашние животные</a:t>
            </a:r>
            <a:endParaRPr lang="ru-RU" sz="7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46252" y="225083"/>
            <a:ext cx="7891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 Белоярского района «Центр развития ребенка – детский сад «Сказка» г.Белоярский.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0084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5083" y="1846143"/>
            <a:ext cx="29979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Говорят, что егоза.</a:t>
            </a:r>
          </a:p>
          <a:p>
            <a:r>
              <a:rPr lang="ru-RU" sz="2000" b="0" i="0" u="sng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Все твердят</a:t>
            </a:r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ru-RU" sz="20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«Упрямая»</a:t>
            </a:r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Лупоглазые глаза.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Ходит по поляне.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Травку ест, из лужи пьет,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Молоко она дает! </a:t>
            </a:r>
            <a:endParaRPr lang="ru-RU" sz="2000" b="0" i="0" dirty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s://avatars.mds.yandex.net/get-pdb/471286/19723d97-ea0d-4664-9ded-a2b89290cbe8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6656" y="649846"/>
            <a:ext cx="8007294" cy="5191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03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1617" y="446543"/>
            <a:ext cx="71288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Как называется эта группа </a:t>
            </a:r>
            <a:r>
              <a:rPr lang="ru-RU" sz="2400" b="1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животных</a:t>
            </a:r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? </a:t>
            </a:r>
            <a:r>
              <a:rPr lang="ru-RU" sz="24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Домашние</a:t>
            </a:r>
            <a:r>
              <a:rPr lang="ru-RU" sz="24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https://diesel.elcat.kg/uploads/monthly_01_2016/post-315614-1452269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5730" y="1067937"/>
            <a:ext cx="7589565" cy="53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582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4148" y="280748"/>
            <a:ext cx="105415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Каких ещё </a:t>
            </a:r>
            <a:r>
              <a:rPr lang="ru-RU" sz="2000" b="1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домашних животных вы знаете</a:t>
            </a:r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? </a:t>
            </a:r>
            <a:r>
              <a:rPr lang="ru-RU" sz="20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(Гусь, индюк, утка, курица)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s://get.pxhere.com/photo/water-nature-bird-wing-animal-wildlife-beak-fauna-poultry-duck-goose-geese-vertebrate-bill-waterfowl-water-bird-mallard-canard-ducks-geese-and-swans-seaduck-11041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117" y="759656"/>
            <a:ext cx="3863647" cy="306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selskoehozjajstvo.ru/wp-content/uploads/2018/08/Kormlenie-indyushat-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4056" y="3235569"/>
            <a:ext cx="3072567" cy="3150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cdn.pixabay.com/photo/2014/04/09/16/48/duck-320212_12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7279" y="872197"/>
            <a:ext cx="4929059" cy="307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s://avatars.mds.yandex.net/get-pdb/1687355/cee63700-ad8b-4700-910d-ae93366cb82a/s1200?webp=fals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5455" y="3378175"/>
            <a:ext cx="4677866" cy="305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731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7671" y="323557"/>
            <a:ext cx="110000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Почему этих </a:t>
            </a:r>
            <a:r>
              <a:rPr lang="ru-RU" sz="2000" b="1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животных называют домашними</a:t>
            </a:r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? </a:t>
            </a:r>
            <a:endParaRPr lang="ru-RU" sz="2000" b="0" i="0" dirty="0" smtClean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живут рядом с человеком, человек о них заботится)</a:t>
            </a:r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https://avatars.mds.yandex.net/get-zen_doc/1542444/pub_5ca3c401d959dc00b319c8c4_5ca3c7f2f4bebc00b35a4d83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517" y="1343791"/>
            <a:ext cx="5208201" cy="347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st2.depositphotos.com/1033883/6760/i/950/depositphotos_67601887-stock-photo-woman-cares-little-goats-a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4388" y="2248224"/>
            <a:ext cx="6405823" cy="427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69517" y="5591749"/>
            <a:ext cx="4016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Какие </a:t>
            </a:r>
            <a:r>
              <a:rPr lang="ru-RU" sz="2000" b="1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животные есть у вас дома</a:t>
            </a:r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534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94764" y="446543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 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9810" y="253218"/>
            <a:ext cx="106998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Смогли бы </a:t>
            </a:r>
            <a:r>
              <a:rPr lang="ru-RU" sz="2000" b="1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домашние животные</a:t>
            </a:r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 выжить в лесу самостоятельно? </a:t>
            </a:r>
            <a:endParaRPr lang="ru-RU" sz="2000" b="0" i="0" dirty="0" smtClean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Какая </a:t>
            </a:r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опасность их там подстерегает?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s://krot.info/uploads/posts/2020-01/1579787887_28-p-detskie-foni-s-domashnimi-zhivotnimi-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7984" y="1139040"/>
            <a:ext cx="5383495" cy="538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010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1152" y="132139"/>
            <a:ext cx="39291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«Кто чем питается?»</a:t>
            </a:r>
            <a:endParaRPr lang="ru-RU" sz="2800" b="0" i="0" dirty="0" smtClean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- собака </a:t>
            </a:r>
            <a:r>
              <a:rPr lang="ru-RU" sz="28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(мясо, кости)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  </a:t>
            </a:r>
            <a:endParaRPr lang="ru-RU" sz="2800" b="0" i="0" dirty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s://cdn.super.ua/2018/10/super.ua-15403786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153" y="1992573"/>
            <a:ext cx="4276046" cy="284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agro-matik.ru/netcat_files/multifile/2567/v0kXjO1o2tkSScj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7153" y="266532"/>
            <a:ext cx="4248766" cy="2833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s://fantasticbook.ru/pict/10151796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4824" y="3709317"/>
            <a:ext cx="3656226" cy="276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659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72862" y="243344"/>
            <a:ext cx="71885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- кошка </a:t>
            </a:r>
            <a:r>
              <a:rPr lang="ru-RU" sz="28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(молоко, трава, злаки, мышь, рыба)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s://famt.ru/wp-content/uploads/2019/05/k-chemu-snitsya-koshka-poymala-mysh-tolkovanie-snovideni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784" y="1955270"/>
            <a:ext cx="4512088" cy="295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s://cache3.youla.io/files/images/780_780/5c/fe/5cfe821aeef141839d6b41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5995" y="951646"/>
            <a:ext cx="2953230" cy="268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s://avatars.mds.yandex.net/get-zen_doc/759807/pub_5cadcfb2028a6700afd95d8f_5cadd61b29419b00af55b8b8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37348" y="1214649"/>
            <a:ext cx="3078024" cy="2154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https://c.pxhere.com/photos/0f/dc/fish_underwater_nature-619564.jpg!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2118" y="3749720"/>
            <a:ext cx="3855493" cy="289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56603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05244" y="206443"/>
            <a:ext cx="65836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- корова </a:t>
            </a:r>
            <a:r>
              <a:rPr lang="ru-RU" sz="28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(сено, трава)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s://ntm13.ru/wp-content/uploads/2018/07/%D0%9A%D0%9E%D0%A0%D0%9E%D0%92%D0%A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188" y="2044471"/>
            <a:ext cx="4550872" cy="307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s://avatars.mds.yandex.net/get-pdb/1811947/6aa60ffb-d336-4038-8192-434e433c7a05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4264" y="575774"/>
            <a:ext cx="4327647" cy="286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s://get.pxhere.com/photo/grass-plant-field-lawn-meadow-sunlight-leaf-flower-green-crop-soil-agriculture-grassland-paddy-field-wheatgrass-grass-family-plant-stem-142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4264" y="3581190"/>
            <a:ext cx="4094468" cy="3071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650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83766" y="381058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- лошадь </a:t>
            </a:r>
            <a:r>
              <a:rPr lang="ru-RU" sz="28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(сено, трава, овсом)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s1.1zoom.ru/big3/841/Horses_Rivers_Grass_4838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574" y="2008950"/>
            <a:ext cx="4547382" cy="303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avatars.mds.yandex.net/get-pdb/1811947/6aa60ffb-d336-4038-8192-434e433c7a05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2444" y="1064526"/>
            <a:ext cx="3341464" cy="221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get.pxhere.com/photo/grass-plant-field-lawn-meadow-sunlight-leaf-flower-green-crop-soil-agriculture-grassland-paddy-field-wheatgrass-grass-family-plant-stem-142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3918" y="3821374"/>
            <a:ext cx="3365542" cy="252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silaedy.ru/upload/iblock/740/7409fe82e6724cc9ddff06d84e128472/b824fc23c40906475eecf8abf61099c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3445" y="3866233"/>
            <a:ext cx="3140648" cy="282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3813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4302" y="304762"/>
            <a:ext cx="5192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- коза (капуста, кукурузу, 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сено)</a:t>
            </a:r>
            <a:r>
              <a:rPr lang="ru-RU" sz="28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s://avatars.mds.yandex.net/get-pdb/471286/19723d97-ea0d-4664-9ded-a2b89290cbe8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962" y="2181656"/>
            <a:ext cx="4229432" cy="2742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s://grounde.ru/wp-content/uploads/2018/12/post_5964ff205b4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3466" y="290694"/>
            <a:ext cx="3407960" cy="255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s://ufa.vbakalee.ru/data/tradeboard/21419/tradeboard4gqXMK_im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5566" y="3106429"/>
            <a:ext cx="3634617" cy="3634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avatars.mds.yandex.net/get-pdb/1811947/6aa60ffb-d336-4038-8192-434e433c7a05/s1200?webp=fals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6894" y="2181655"/>
            <a:ext cx="3860125" cy="255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7346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5093" y="253218"/>
            <a:ext cx="110819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Сегодня я приглашаю вас в путешествие в мир животных. </a:t>
            </a:r>
            <a:endParaRPr lang="ru-RU" sz="2000" i="0" dirty="0" smtClean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200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узнаем много интересного, но сначала узнаем, о ком сегодня пойдет речь, </a:t>
            </a:r>
            <a:endParaRPr lang="ru-RU" sz="2000" i="0" dirty="0" smtClean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00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для этого угадаем </a:t>
            </a:r>
            <a:r>
              <a:rPr lang="ru-RU" sz="200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загадки.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torggi.com/blog/wp-content/uploads/2019/05/domashye-givotnu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3164" y="1400708"/>
            <a:ext cx="7365839" cy="5217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776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1779" y="349406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- свинья </a:t>
            </a:r>
            <a:r>
              <a:rPr lang="ru-RU" sz="28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(овощи, фрукты, отруби)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s://s1.1zoom.ru/big3/637/Domestic_pig_Grass_4918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763" y="1842447"/>
            <a:ext cx="4935019" cy="3363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s://modamix.net/wp-content/uploads/2019/09/s1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7346" y="163772"/>
            <a:ext cx="3462871" cy="239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s://i.artfile.ru/4287x2912_646535_%5bwww.ArtFile.ru%5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3695" y="3389807"/>
            <a:ext cx="4204924" cy="285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https://more-vsego.net/wp-content/uploads/2018/09/Otrubi-pshenichnye-polza-i-vred-kak-prinima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91973" y="2556038"/>
            <a:ext cx="3780473" cy="212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59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2954" y="307035"/>
            <a:ext cx="1067255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Пальчиковая гимнастика.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Котенок</a:t>
            </a:r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b="0" i="0" dirty="0" smtClean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Шёл один я по дорожке, </a:t>
            </a:r>
            <a:r>
              <a:rPr lang="ru-RU" sz="24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(показываем один пальчик)</a:t>
            </a:r>
            <a:endParaRPr lang="ru-RU" sz="2400" b="0" i="0" dirty="0" smtClean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Шли со мной мои две ножки, </a:t>
            </a:r>
            <a:r>
              <a:rPr lang="ru-RU" sz="24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(показывает два пальчика)</a:t>
            </a:r>
            <a:endParaRPr lang="ru-RU" sz="2400" b="0" i="0" dirty="0" smtClean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Вдруг на встречу три мышонка, </a:t>
            </a:r>
            <a:r>
              <a:rPr lang="ru-RU" sz="24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(показываем три пальчика)</a:t>
            </a:r>
            <a:endParaRPr lang="ru-RU" sz="2400" b="0" i="0" dirty="0" smtClean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Ой, мы видели котенка! </a:t>
            </a:r>
            <a:r>
              <a:rPr lang="ru-RU" sz="24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(хлопает себя ладошками по щечкам и как бы качает ладошками голову)</a:t>
            </a:r>
            <a:endParaRPr lang="ru-RU" sz="2400" b="0" i="0" dirty="0" smtClean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У него четыре лапки, </a:t>
            </a:r>
            <a:r>
              <a:rPr lang="ru-RU" sz="24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(показываем четыре пальчика)</a:t>
            </a:r>
            <a:endParaRPr lang="ru-RU" sz="2400" b="0" i="0" dirty="0" smtClean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На лапках - острые царапки, </a:t>
            </a:r>
            <a:r>
              <a:rPr lang="ru-RU" sz="24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(царапаем ноготками поверхность того что под рукой)</a:t>
            </a:r>
            <a:endParaRPr lang="ru-RU" sz="2400" b="0" i="0" dirty="0" smtClean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Один, два, три, четыре, пять, </a:t>
            </a:r>
            <a:r>
              <a:rPr lang="ru-RU" sz="24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(на каждый счёт показываем соответствующее число пальчиков)</a:t>
            </a:r>
            <a:endParaRPr lang="ru-RU" sz="2400" b="0" i="0" dirty="0" smtClean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Нужно быстро убегать! </a:t>
            </a:r>
            <a:r>
              <a:rPr lang="ru-RU" sz="24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(двумя пальчиками, указательным и средним, убегаем по поверхности)</a:t>
            </a:r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0" i="0" dirty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806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96036" y="385886"/>
            <a:ext cx="885739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Игра </a:t>
            </a:r>
            <a:r>
              <a:rPr lang="ru-RU" sz="40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«Назови ласково»</a:t>
            </a:r>
            <a:endParaRPr lang="ru-RU" sz="4000" b="0" i="0" dirty="0" smtClean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Воспитатель предлагает назвать ласково </a:t>
            </a:r>
          </a:p>
          <a:p>
            <a:r>
              <a:rPr lang="ru-RU" sz="4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(собака - собачка, </a:t>
            </a:r>
          </a:p>
          <a:p>
            <a:r>
              <a:rPr lang="ru-RU" sz="4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кошка- кошечка, </a:t>
            </a:r>
          </a:p>
          <a:p>
            <a:r>
              <a:rPr lang="ru-RU" sz="4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лошадь- лошадка, </a:t>
            </a:r>
          </a:p>
          <a:p>
            <a:r>
              <a:rPr lang="ru-RU" sz="4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корова – коровка, </a:t>
            </a:r>
          </a:p>
          <a:p>
            <a:r>
              <a:rPr lang="ru-RU" sz="4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утка-уточка, </a:t>
            </a:r>
          </a:p>
          <a:p>
            <a:r>
              <a:rPr lang="ru-RU" sz="4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коза - козочка).</a:t>
            </a:r>
            <a:endParaRPr lang="ru-RU" sz="4000" b="0" i="0" dirty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351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8572" y="475356"/>
            <a:ext cx="1084542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Игра </a:t>
            </a:r>
            <a:r>
              <a:rPr lang="ru-RU" sz="40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«Как </a:t>
            </a:r>
            <a:r>
              <a:rPr lang="ru-RU" sz="4000" b="1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животные подают голос</a:t>
            </a:r>
            <a:r>
              <a:rPr lang="ru-RU" sz="40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0" i="0" dirty="0" smtClean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571500" indent="-571500"/>
            <a:r>
              <a:rPr lang="ru-RU" sz="4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- корова </a:t>
            </a:r>
            <a:r>
              <a:rPr lang="ru-RU" sz="4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– мычит </a:t>
            </a:r>
          </a:p>
          <a:p>
            <a:r>
              <a:rPr lang="ru-RU" sz="4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- лошадь – ржет</a:t>
            </a:r>
          </a:p>
          <a:p>
            <a:r>
              <a:rPr lang="ru-RU" sz="4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- свинья – хрюкает</a:t>
            </a:r>
          </a:p>
          <a:p>
            <a:r>
              <a:rPr lang="ru-RU" sz="4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- коза, овца – блеют</a:t>
            </a:r>
          </a:p>
          <a:p>
            <a:r>
              <a:rPr lang="ru-RU" sz="4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- кошка – мяукает</a:t>
            </a:r>
          </a:p>
          <a:p>
            <a:r>
              <a:rPr lang="ru-RU" sz="4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- собака – лает</a:t>
            </a:r>
            <a:endParaRPr lang="ru-RU" sz="4000" b="0" i="0" dirty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340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2472" y="305012"/>
            <a:ext cx="1140952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Наше путешествие </a:t>
            </a:r>
            <a:r>
              <a:rPr lang="ru-RU" sz="32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«в мир </a:t>
            </a:r>
            <a:r>
              <a:rPr lang="ru-RU" sz="3200" b="1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животных</a:t>
            </a:r>
            <a:r>
              <a:rPr lang="ru-RU" sz="3200" b="0" i="1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2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 продолжается.</a:t>
            </a:r>
          </a:p>
          <a:p>
            <a:r>
              <a:rPr lang="ru-RU" sz="32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Какую пользу </a:t>
            </a:r>
            <a:r>
              <a:rPr lang="ru-RU" sz="3200" b="1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домашние животные приносят людям</a:t>
            </a:r>
            <a:r>
              <a:rPr lang="ru-RU" sz="32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? </a:t>
            </a:r>
            <a:endParaRPr lang="ru-RU" sz="3200" b="0" i="1" dirty="0" smtClean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Все </a:t>
            </a:r>
            <a:r>
              <a:rPr lang="ru-RU" sz="3200" b="1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домашние животные</a:t>
            </a:r>
            <a:r>
              <a:rPr lang="ru-RU" sz="32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 приносят пользу человеку. Как вы думаете, какое </a:t>
            </a:r>
            <a:r>
              <a:rPr lang="ru-RU" sz="3200" b="1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домашнее животное</a:t>
            </a:r>
            <a:r>
              <a:rPr lang="ru-RU" sz="32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 важнее всех для человека? Почему? (ответы детей. Все </a:t>
            </a:r>
            <a:r>
              <a:rPr lang="ru-RU" sz="3200" b="1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домашние животные нужны людям</a:t>
            </a:r>
            <a:r>
              <a:rPr lang="ru-RU" sz="32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, так как каждое </a:t>
            </a:r>
            <a:r>
              <a:rPr lang="ru-RU" sz="3200" b="1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животное</a:t>
            </a:r>
            <a:r>
              <a:rPr lang="ru-RU" sz="32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 приносит свою пользу). А какое </a:t>
            </a:r>
            <a:r>
              <a:rPr lang="ru-RU" sz="3200" b="1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домашнее животное</a:t>
            </a:r>
            <a:r>
              <a:rPr lang="ru-RU" sz="32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 вам нравится больше всех?</a:t>
            </a:r>
          </a:p>
          <a:p>
            <a:endParaRPr lang="ru-RU" sz="3200" b="0" i="0" dirty="0" smtClean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solidFill>
                <a:srgbClr val="11111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Ребята, какую пользу приносят ….? </a:t>
            </a:r>
          </a:p>
          <a:p>
            <a:endParaRPr lang="ru-RU" sz="2800" b="0" i="0" dirty="0">
              <a:solidFill>
                <a:srgbClr val="11111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569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myslide.ru/documents_4/015531a9ca2c66a6f45f5b4306e3d6b7/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4817" y="232012"/>
            <a:ext cx="8469810" cy="635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713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prokamen.com/wp-content/uploads/kakie-koshki-lovyat-myshej-i-kry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1989" y="750627"/>
            <a:ext cx="85725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23396" y="173588"/>
            <a:ext cx="24172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кот ловит мыше</a:t>
            </a:r>
            <a:r>
              <a:rPr lang="ru-RU" b="0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й </a:t>
            </a:r>
            <a:endParaRPr lang="ru-RU" b="0" i="1" dirty="0" smtClean="0">
              <a:solidFill>
                <a:srgbClr val="11111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173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s://fs00.infourok.ru/images/doc/122/142960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6345" y="273915"/>
            <a:ext cx="8314754" cy="623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686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40272" y="255474"/>
            <a:ext cx="43826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лошадь перевозит людей, дает мясо</a:t>
            </a:r>
          </a:p>
        </p:txBody>
      </p:sp>
      <p:pic>
        <p:nvPicPr>
          <p:cNvPr id="23556" name="Picture 4" descr="https://ds04.infourok.ru/uploads/ex/0f90/000f3e47-9a183377/310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3279" y="1701799"/>
            <a:ext cx="5512913" cy="412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https://im0-tub-ru.yandex.net/i?id=b9be4d83565dbe4acaf48f8097545dce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405" y="954229"/>
            <a:ext cx="6163524" cy="389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6367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myslide.ru/documents_4/46f40e6869845b958516de57cdde1d0a/img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0837" y="272953"/>
            <a:ext cx="9214337" cy="6157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268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2096" y="2132800"/>
            <a:ext cx="27346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С колокольчиком идет,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Травку медленно жует.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Нагуляется на поле,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Много молока дает</a:t>
            </a:r>
            <a:r>
              <a:rPr lang="ru-RU" b="0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! </a:t>
            </a:r>
            <a:endParaRPr lang="ru-RU" b="0" i="0" dirty="0">
              <a:solidFill>
                <a:srgbClr val="11111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 descr="https://avatars.mds.yandex.net/get-pdb/2840059/5d1945f8-8586-4be3-a99f-8f467175479f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1815" y="367298"/>
            <a:ext cx="8161361" cy="612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2110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26942" y="2052934"/>
            <a:ext cx="98333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внимание.</a:t>
            </a:r>
            <a:endParaRPr lang="ru-RU" sz="6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466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6948" y="2131145"/>
            <a:ext cx="30102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Любит желуди на завтрак.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Любит спинку почесать,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После дождика на травке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Или в луже полежать! </a:t>
            </a:r>
            <a:endParaRPr lang="ru-RU" sz="2000" b="0" i="0" dirty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im0-tub-ru.yandex.net/i?id=5fea723f64e73fbc7574c5c134673a4a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4539" y="449745"/>
            <a:ext cx="8313773" cy="566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697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9153" y="2337517"/>
            <a:ext cx="277133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Чемпионка в быстром беге,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Я порой вожу телеги.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Дядя конюх мне принес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Воду, сено и овес.</a:t>
            </a:r>
            <a:endParaRPr lang="ru-RU" sz="2000" b="0" i="0" dirty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img2.akspic.ru/image/84899-mustang_loshad-mladenec-holst-zhivopis-belye-1920x10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9382" y="1014133"/>
            <a:ext cx="9001085" cy="506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008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8812" y="2156051"/>
            <a:ext cx="312302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пушистый и глазастый,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Он ушастый и зубастый.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Травку кушает, морковку,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Проявив свою сноровку -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В клетке сгрыз дощатый </a:t>
            </a:r>
            <a:r>
              <a:rPr lang="ru-RU" sz="2000" b="0" i="0" dirty="0" err="1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полик</a:t>
            </a:r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И не зайчик он </a:t>
            </a:r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а…..</a:t>
            </a:r>
            <a:endParaRPr lang="ru-RU" sz="2000" b="0" i="0" dirty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avatars.mds.yandex.net/get-dialogs/399212/617ffa269b6431bdb864/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6167" y="723405"/>
            <a:ext cx="8452786" cy="5635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5059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7630" y="2464389"/>
            <a:ext cx="24703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По горам, по долам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Ходят шуба да кафтан.</a:t>
            </a:r>
            <a:endParaRPr lang="ru-RU" sz="2000" b="0" i="0" dirty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avatars.mds.yandex.net/get-pdb/903199/4c35bd3c-835b-4baf-a8ef-b4d53d6c9eda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4720" y="375680"/>
            <a:ext cx="8215531" cy="627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9798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4433" y="1991282"/>
            <a:ext cx="31344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Человеку верный друг,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Чутко слышу каждый звук.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У меня отличный нюх,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Зоркий глаз и острый слух</a:t>
            </a:r>
            <a:endParaRPr lang="ru-RU" sz="2000" b="0" i="0" dirty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s://trikky.ru/wp-content/blogs.dir/1/files/2020/05/01/sobach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1623" y="574148"/>
            <a:ext cx="7993952" cy="599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3138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5672" y="2108654"/>
            <a:ext cx="279261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Пробираюсь по забору,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На охоту выхожу.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Мышки спрятались по норам,</a:t>
            </a:r>
          </a:p>
          <a:p>
            <a:r>
              <a:rPr lang="ru-RU" sz="2000" b="0" i="0" dirty="0" smtClean="0">
                <a:solidFill>
                  <a:srgbClr val="111111"/>
                </a:solidFill>
                <a:effectLst/>
                <a:latin typeface="Times New Roman" pitchFamily="18" charset="0"/>
                <a:cs typeface="Times New Roman" pitchFamily="18" charset="0"/>
              </a:rPr>
              <a:t>Я их долго сторожу.</a:t>
            </a:r>
            <a:endParaRPr lang="ru-RU" sz="2000" b="0" i="0" dirty="0">
              <a:solidFill>
                <a:srgbClr val="11111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s://uchebnik.mos.ru/system_2/atomic_objects/files/005/182/103/original/blobid15665774493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402" y="940609"/>
            <a:ext cx="8241121" cy="515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1074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240</Words>
  <Application>Microsoft Office PowerPoint</Application>
  <PresentationFormat>Произвольный</PresentationFormat>
  <Paragraphs>90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Fedorov</dc:creator>
  <cp:lastModifiedBy>СКАЗКА</cp:lastModifiedBy>
  <cp:revision>13</cp:revision>
  <dcterms:created xsi:type="dcterms:W3CDTF">2020-07-22T16:57:35Z</dcterms:created>
  <dcterms:modified xsi:type="dcterms:W3CDTF">2022-10-04T07:36:23Z</dcterms:modified>
</cp:coreProperties>
</file>