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  <p:sldMasterId id="2147483732" r:id="rId4"/>
    <p:sldMasterId id="2147483780" r:id="rId5"/>
  </p:sldMasterIdLst>
  <p:sldIdLst>
    <p:sldId id="256" r:id="rId6"/>
    <p:sldId id="259" r:id="rId7"/>
    <p:sldId id="260" r:id="rId8"/>
    <p:sldId id="261" r:id="rId9"/>
    <p:sldId id="262" r:id="rId10"/>
    <p:sldId id="263" r:id="rId11"/>
    <p:sldId id="264" r:id="rId12"/>
    <p:sldId id="267" r:id="rId13"/>
    <p:sldId id="277" r:id="rId14"/>
    <p:sldId id="266" r:id="rId15"/>
    <p:sldId id="265" r:id="rId16"/>
    <p:sldId id="268" r:id="rId17"/>
    <p:sldId id="269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8FDFB0-F390-4DEB-8F50-4613ADB6FA80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038CA-DF6B-4B74-800A-0A7CEA2658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870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E4058-2EB3-4188-9BE8-D2C17B09F19E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6EE83-F8D1-4D26-A120-8A65EDDC0F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843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EAE87-0361-4E20-A218-6256D0FF6B0E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DDFC13-303D-4043-9090-967DA7BB9D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809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4A48C-C2D7-4D9F-BC41-D19938C998C7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FC755-76BE-41C3-8F45-C484F5FC4F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568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85E04-7CEF-4940-854D-67E018467B3F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7FE88-AFE6-4145-817C-973B5C7D08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664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EF8A9-8D37-473A-9434-92908FB871B9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B6C72-A4EF-4614-A314-3FF4E49860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531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BF134-D880-44EC-A230-3E729CF42CB3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6E955-7648-4B7A-BF69-D86256F397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6723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6FC12-A3A7-4791-924B-F0E20F0841A6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1B06C-C617-40A2-9803-6798BCA508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083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03ACE-B77E-4BED-8F69-298C1B191886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0B6B7-6B47-481C-BC4C-48B394B541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8229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AB14F-F3F1-4748-BFFD-A0DCBA955DFD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79300-F279-42A9-9AF0-B982727658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2558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1BF52-4975-4907-9997-40F5D8380410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DA35D-824D-422E-B99E-92AB23CD47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68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F5651-8105-4980-9664-D0E2C77FAF21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0C7C3-37B2-4895-9E11-8EB5F3FF80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5704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FAA95-3915-4784-8750-66BFD7321195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95588-161F-41CC-8367-738B11C95C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9449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E6A09-5C23-4F6D-BC35-43141D770027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225E7D-AA9F-409B-9E48-9A31479E9F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7638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D34B7-DD5E-461D-96E7-D8CEE15AC2BB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82446-2B86-4752-B809-1A62D1AEFF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3352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4A48C-C2D7-4D9F-BC41-D19938C998C7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FC755-76BE-41C3-8F45-C484F5FC4F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5686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85E04-7CEF-4940-854D-67E018467B3F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7FE88-AFE6-4145-817C-973B5C7D08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6649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EF8A9-8D37-473A-9434-92908FB871B9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B6C72-A4EF-4614-A314-3FF4E49860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5313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BF134-D880-44EC-A230-3E729CF42CB3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6E955-7648-4B7A-BF69-D86256F397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6723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6FC12-A3A7-4791-924B-F0E20F0841A6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1B06C-C617-40A2-9803-6798BCA508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0834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03ACE-B77E-4BED-8F69-298C1B191886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0B6B7-6B47-481C-BC4C-48B394B541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8229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AB14F-F3F1-4748-BFFD-A0DCBA955DFD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79300-F279-42A9-9AF0-B982727658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255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5A953-18D8-4A64-827F-C88D5C996012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46A2CA-316C-4DA6-BFDF-614CEF35B4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4843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1BF52-4975-4907-9997-40F5D8380410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DA35D-824D-422E-B99E-92AB23CD47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683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FAA95-3915-4784-8750-66BFD7321195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95588-161F-41CC-8367-738B11C95C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9449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E6A09-5C23-4F6D-BC35-43141D770027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225E7D-AA9F-409B-9E48-9A31479E9F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7638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D34B7-DD5E-461D-96E7-D8CEE15AC2BB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82446-2B86-4752-B809-1A62D1AEFF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3352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4A48C-C2D7-4D9F-BC41-D19938C998C7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FC755-76BE-41C3-8F45-C484F5FC4F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5686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85E04-7CEF-4940-854D-67E018467B3F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7FE88-AFE6-4145-817C-973B5C7D08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6649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EF8A9-8D37-473A-9434-92908FB871B9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B6C72-A4EF-4614-A314-3FF4E49860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5313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BF134-D880-44EC-A230-3E729CF42CB3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6E955-7648-4B7A-BF69-D86256F397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6723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6FC12-A3A7-4791-924B-F0E20F0841A6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1B06C-C617-40A2-9803-6798BCA508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0834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03ACE-B77E-4BED-8F69-298C1B191886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0B6B7-6B47-481C-BC4C-48B394B541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822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A2A8A-545F-484C-9109-D4DB12848E96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6F9B6-FFD5-4D7B-858F-32FCF7298F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58597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AB14F-F3F1-4748-BFFD-A0DCBA955DFD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79300-F279-42A9-9AF0-B982727658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2558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1BF52-4975-4907-9997-40F5D8380410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DA35D-824D-422E-B99E-92AB23CD47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683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FAA95-3915-4784-8750-66BFD7321195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95588-161F-41CC-8367-738B11C95C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9449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E6A09-5C23-4F6D-BC35-43141D770027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225E7D-AA9F-409B-9E48-9A31479E9F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7638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D34B7-DD5E-461D-96E7-D8CEE15AC2BB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82446-2B86-4752-B809-1A62D1AEFF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33527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8FDFB0-F390-4DEB-8F50-4613ADB6FA80}" type="datetime1">
              <a:rPr lang="zh-CN" altLang="en-US" smtClean="0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www.wondershare.com</a:t>
            </a:r>
            <a:endParaRPr lang="zh-CN" alt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AC5038CA-DF6B-4B74-800A-0A7CEA2658F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DF5651-8105-4980-9664-D0E2C77FAF21}" type="datetime1">
              <a:rPr lang="zh-CN" altLang="en-US" smtClean="0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r>
              <a:rPr lang="en-GB" altLang="en-US" smtClean="0"/>
              <a:t>www.wondershare.com</a:t>
            </a:r>
            <a:endParaRPr lang="zh-CN" alt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C220C7C3-37B2-4895-9E11-8EB5F3FF80E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75A953-18D8-4A64-827F-C88D5C996012}" type="datetime1">
              <a:rPr lang="zh-CN" altLang="en-US" smtClean="0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www.wondershare.com</a:t>
            </a:r>
            <a:endParaRPr lang="zh-CN" alt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46A2CA-316C-4DA6-BFDF-614CEF35B4A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9A2A8A-545F-484C-9109-D4DB12848E96}" type="datetime1">
              <a:rPr lang="zh-CN" altLang="en-US" smtClean="0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www.wondershare.com</a:t>
            </a:r>
            <a:endParaRPr lang="zh-CN" alt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F6F9B6-FFD5-4D7B-858F-32FCF7298FA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EEE6D5-6363-4A17-BDD7-5376C1EB59FA}" type="datetime1">
              <a:rPr lang="zh-CN" altLang="en-US" smtClean="0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www.wondershare.com</a:t>
            </a:r>
            <a:endParaRPr lang="zh-CN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DDC06B31-5AB3-45B1-90AD-810850EF5FD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EE6D5-6363-4A17-BDD7-5376C1EB59FA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06B31-5AB3-45B1-90AD-810850EF5F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04835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B54258-45F4-4F24-B769-802ABD951C67}" type="datetime1">
              <a:rPr lang="zh-CN" altLang="en-US" smtClean="0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www.wondershare.com</a:t>
            </a:r>
            <a:endParaRPr lang="zh-CN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0F7953-4A07-4FA2-BD5C-8AA21695928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3E96E1-F286-409E-8559-5397058EF307}" type="datetime1">
              <a:rPr lang="zh-CN" altLang="en-US" smtClean="0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www.wondershare.com</a:t>
            </a:r>
            <a:endParaRPr lang="zh-CN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3491F-77A1-4D60-9D4C-B507E91E526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C58916F-4677-41A2-B829-FFD6F15467B4}" type="datetime1">
              <a:rPr lang="zh-CN" altLang="en-US" smtClean="0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www.wondershare.com</a:t>
            </a:r>
            <a:endParaRPr lang="zh-CN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30D419-1EA9-4470-876E-D75498D374B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7D16B8-6E7C-47D8-AE4D-C8A31C6AA829}" type="datetime1">
              <a:rPr lang="zh-CN" altLang="en-US" smtClean="0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www.wondershare.com</a:t>
            </a:r>
            <a:endParaRPr lang="zh-CN" alt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99E4D3-3E40-4273-B816-249E5ABF6C4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5E4058-2EB3-4188-9BE8-D2C17B09F19E}" type="datetime1">
              <a:rPr lang="zh-CN" altLang="en-US" smtClean="0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www.wondershare.com</a:t>
            </a:r>
            <a:endParaRPr lang="zh-CN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86EE83-F8D1-4D26-A120-8A65EDDC0F8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CEAE87-0361-4E20-A218-6256D0FF6B0E}" type="datetime1">
              <a:rPr lang="zh-CN" altLang="en-US" smtClean="0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 smtClean="0"/>
              <a:t>www.wondershare.com</a:t>
            </a:r>
            <a:endParaRPr lang="zh-CN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DDFC13-303D-4043-9090-967DA7BB9D3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54258-45F4-4F24-B769-802ABD951C67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F7953-4A07-4FA2-BD5C-8AA2169592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730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E96E1-F286-409E-8559-5397058EF307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3491F-77A1-4D60-9D4C-B507E91E5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257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58916F-4677-41A2-B829-FFD6F15467B4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0D419-1EA9-4470-876E-D75498D374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41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D16B8-6E7C-47D8-AE4D-C8A31C6AA829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9E4D3-3E40-4273-B816-249E5ABF6C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646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8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8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7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8.jpe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7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5643563"/>
            <a:ext cx="9144000" cy="1214437"/>
            <a:chOff x="0" y="0"/>
            <a:chExt cx="9144000" cy="1214422"/>
          </a:xfrm>
        </p:grpSpPr>
        <p:pic>
          <p:nvPicPr>
            <p:cNvPr id="1032" name="Picture 10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4313"/>
              <a:ext cx="9144000" cy="10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7929586" y="0"/>
              <a:ext cx="1112129" cy="1077375"/>
              <a:chOff x="0" y="0"/>
              <a:chExt cx="3471887" cy="3363391"/>
            </a:xfrm>
          </p:grpSpPr>
          <p:grpSp>
            <p:nvGrpSpPr>
              <p:cNvPr id="1034" name="Group 5"/>
              <p:cNvGrpSpPr>
                <a:grpSpLocks/>
              </p:cNvGrpSpPr>
              <p:nvPr userDrawn="1"/>
            </p:nvGrpSpPr>
            <p:grpSpPr bwMode="auto">
              <a:xfrm>
                <a:off x="-167187" y="765381"/>
                <a:ext cx="2226595" cy="1979172"/>
                <a:chOff x="0" y="0"/>
                <a:chExt cx="713232" cy="633984"/>
              </a:xfrm>
            </p:grpSpPr>
            <p:pic>
              <p:nvPicPr>
                <p:cNvPr id="2" name="六边形 18"/>
                <p:cNvPicPr>
                  <a:picLocks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13232" cy="6339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31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147193" y="115189"/>
                  <a:ext cx="417513" cy="358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宋体" charset="-122"/>
                  </a:endParaRPr>
                </a:p>
              </p:txBody>
            </p:sp>
          </p:grpSp>
          <p:grpSp>
            <p:nvGrpSpPr>
              <p:cNvPr id="1035" name="Group 8"/>
              <p:cNvGrpSpPr>
                <a:grpSpLocks/>
              </p:cNvGrpSpPr>
              <p:nvPr userDrawn="1"/>
            </p:nvGrpSpPr>
            <p:grpSpPr bwMode="auto">
              <a:xfrm>
                <a:off x="1412363" y="-90991"/>
                <a:ext cx="2226595" cy="1960141"/>
                <a:chOff x="0" y="0"/>
                <a:chExt cx="713232" cy="627888"/>
              </a:xfrm>
            </p:grpSpPr>
            <p:pic>
              <p:nvPicPr>
                <p:cNvPr id="1039" name="六边形 19"/>
                <p:cNvPicPr>
                  <a:picLocks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13232" cy="627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149225" y="110109"/>
                  <a:ext cx="419100" cy="358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宋体" charset="-122"/>
                  </a:endParaRPr>
                </a:p>
              </p:txBody>
            </p:sp>
          </p:grpSp>
          <p:grpSp>
            <p:nvGrpSpPr>
              <p:cNvPr id="1036" name="Group 11"/>
              <p:cNvGrpSpPr>
                <a:grpSpLocks/>
              </p:cNvGrpSpPr>
              <p:nvPr userDrawn="1"/>
            </p:nvGrpSpPr>
            <p:grpSpPr bwMode="auto">
              <a:xfrm>
                <a:off x="1412363" y="1640784"/>
                <a:ext cx="2226595" cy="1979172"/>
                <a:chOff x="0" y="0"/>
                <a:chExt cx="713232" cy="633984"/>
              </a:xfrm>
            </p:grpSpPr>
            <p:pic>
              <p:nvPicPr>
                <p:cNvPr id="1037" name="六边形 20"/>
                <p:cNvPicPr>
                  <a:picLocks noChangeArrowheads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13232" cy="6339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49225" y="110998"/>
                  <a:ext cx="419100" cy="3603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宋体" charset="-122"/>
                  </a:endParaRPr>
                </a:p>
              </p:txBody>
            </p:sp>
          </p:grpSp>
        </p:grpSp>
      </p:grpSp>
      <p:sp>
        <p:nvSpPr>
          <p:cNvPr id="1027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4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82FC457D-4728-42E4-B0F2-7A0108D9DED7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104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104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D13618E0-3F34-4F4D-900F-2C0F0A6673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221413"/>
            <a:chOff x="0" y="0"/>
            <a:chExt cx="9144000" cy="6220886"/>
          </a:xfrm>
        </p:grpSpPr>
        <p:pic>
          <p:nvPicPr>
            <p:cNvPr id="2056" name="Picture 4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2285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57" name="Group 4"/>
            <p:cNvGrpSpPr>
              <a:grpSpLocks/>
            </p:cNvGrpSpPr>
            <p:nvPr userDrawn="1"/>
          </p:nvGrpSpPr>
          <p:grpSpPr bwMode="auto">
            <a:xfrm>
              <a:off x="285720" y="2857258"/>
              <a:ext cx="3471893" cy="3363628"/>
              <a:chOff x="0" y="0"/>
              <a:chExt cx="3471893" cy="3363628"/>
            </a:xfrm>
          </p:grpSpPr>
          <p:grpSp>
            <p:nvGrpSpPr>
              <p:cNvPr id="2058" name="Group 5"/>
              <p:cNvGrpSpPr>
                <a:grpSpLocks/>
              </p:cNvGrpSpPr>
              <p:nvPr userDrawn="1"/>
            </p:nvGrpSpPr>
            <p:grpSpPr bwMode="auto">
              <a:xfrm>
                <a:off x="-54072" y="836605"/>
                <a:ext cx="1999488" cy="1737213"/>
                <a:chOff x="0" y="0"/>
                <a:chExt cx="1999488" cy="1737360"/>
              </a:xfrm>
            </p:grpSpPr>
            <p:pic>
              <p:nvPicPr>
                <p:cNvPr id="2" name="六边形 20"/>
                <p:cNvPicPr>
                  <a:picLocks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999488" cy="17373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5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47790" y="284099"/>
                  <a:ext cx="1300162" cy="11223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宋体" charset="-122"/>
                  </a:endParaRPr>
                </a:p>
              </p:txBody>
            </p:sp>
          </p:grpSp>
          <p:sp>
            <p:nvSpPr>
              <p:cNvPr id="3" name="六边形 21"/>
              <p:cNvSpPr>
                <a:spLocks noChangeArrowheads="1"/>
              </p:cNvSpPr>
              <p:nvPr userDrawn="1"/>
            </p:nvSpPr>
            <p:spPr bwMode="auto">
              <a:xfrm>
                <a:off x="1584355" y="0"/>
                <a:ext cx="1887538" cy="1627050"/>
              </a:xfrm>
              <a:prstGeom prst="hexagon">
                <a:avLst>
                  <a:gd name="adj" fmla="val 25001"/>
                  <a:gd name="vf" fmla="val 115470"/>
                </a:avLst>
              </a:prstGeom>
              <a:blipFill dpi="0" rotWithShape="1">
                <a:blip r:embed="rId15" cstate="print"/>
                <a:srcRect/>
                <a:stretch>
                  <a:fillRect/>
                </a:stretch>
              </a:blipFill>
              <a:ln w="9525" cmpd="sng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dist="23000" dir="5400000" algn="ctr" rotWithShape="0">
                  <a:srgbClr val="000000">
                    <a:alpha val="32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4" name="六边形 22"/>
              <p:cNvSpPr>
                <a:spLocks noChangeArrowheads="1"/>
              </p:cNvSpPr>
              <p:nvPr userDrawn="1"/>
            </p:nvSpPr>
            <p:spPr bwMode="auto">
              <a:xfrm>
                <a:off x="1584355" y="1736578"/>
                <a:ext cx="1887538" cy="1627050"/>
              </a:xfrm>
              <a:prstGeom prst="hexagon">
                <a:avLst>
                  <a:gd name="adj" fmla="val 25001"/>
                  <a:gd name="vf" fmla="val 115470"/>
                </a:avLst>
              </a:prstGeom>
              <a:blipFill dpi="0" rotWithShape="1">
                <a:blip r:embed="rId16" cstate="print"/>
                <a:srcRect/>
                <a:stretch>
                  <a:fillRect/>
                </a:stretch>
              </a:blipFill>
              <a:ln w="9525" cmpd="sng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dist="23000" dir="5400000" algn="ctr" rotWithShape="0">
                  <a:srgbClr val="000000">
                    <a:alpha val="32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宋体" charset="-122"/>
                </a:endParaRPr>
              </a:p>
            </p:txBody>
          </p:sp>
        </p:grpSp>
      </p:grpSp>
      <p:sp>
        <p:nvSpPr>
          <p:cNvPr id="205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6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1D922C4B-334B-47C2-A16C-8A0928250758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206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206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E77479ED-CF90-437D-9DC0-EBC0D22E1F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221413"/>
            <a:chOff x="0" y="0"/>
            <a:chExt cx="9144000" cy="6220886"/>
          </a:xfrm>
        </p:grpSpPr>
        <p:pic>
          <p:nvPicPr>
            <p:cNvPr id="2056" name="Picture 4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2285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57" name="Group 4"/>
            <p:cNvGrpSpPr>
              <a:grpSpLocks/>
            </p:cNvGrpSpPr>
            <p:nvPr userDrawn="1"/>
          </p:nvGrpSpPr>
          <p:grpSpPr bwMode="auto">
            <a:xfrm>
              <a:off x="285720" y="2857258"/>
              <a:ext cx="3471893" cy="3363628"/>
              <a:chOff x="0" y="0"/>
              <a:chExt cx="3471893" cy="3363628"/>
            </a:xfrm>
          </p:grpSpPr>
          <p:grpSp>
            <p:nvGrpSpPr>
              <p:cNvPr id="2058" name="Group 5"/>
              <p:cNvGrpSpPr>
                <a:grpSpLocks/>
              </p:cNvGrpSpPr>
              <p:nvPr userDrawn="1"/>
            </p:nvGrpSpPr>
            <p:grpSpPr bwMode="auto">
              <a:xfrm>
                <a:off x="-54072" y="836605"/>
                <a:ext cx="1999488" cy="1737213"/>
                <a:chOff x="0" y="0"/>
                <a:chExt cx="1999488" cy="1737360"/>
              </a:xfrm>
            </p:grpSpPr>
            <p:pic>
              <p:nvPicPr>
                <p:cNvPr id="2" name="六边形 20"/>
                <p:cNvPicPr>
                  <a:picLocks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999488" cy="17373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5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47790" y="284099"/>
                  <a:ext cx="1300162" cy="11223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宋体" charset="-122"/>
                  </a:endParaRPr>
                </a:p>
              </p:txBody>
            </p:sp>
          </p:grpSp>
          <p:sp>
            <p:nvSpPr>
              <p:cNvPr id="3" name="六边形 21"/>
              <p:cNvSpPr>
                <a:spLocks noChangeArrowheads="1"/>
              </p:cNvSpPr>
              <p:nvPr userDrawn="1"/>
            </p:nvSpPr>
            <p:spPr bwMode="auto">
              <a:xfrm>
                <a:off x="1584355" y="0"/>
                <a:ext cx="1887538" cy="1627050"/>
              </a:xfrm>
              <a:prstGeom prst="hexagon">
                <a:avLst>
                  <a:gd name="adj" fmla="val 25001"/>
                  <a:gd name="vf" fmla="val 115470"/>
                </a:avLst>
              </a:prstGeom>
              <a:blipFill dpi="0" rotWithShape="1">
                <a:blip r:embed="rId15" cstate="print"/>
                <a:srcRect/>
                <a:stretch>
                  <a:fillRect/>
                </a:stretch>
              </a:blipFill>
              <a:ln w="9525" cmpd="sng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dist="23000" dir="5400000" algn="ctr" rotWithShape="0">
                  <a:srgbClr val="000000">
                    <a:alpha val="32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4" name="六边形 22"/>
              <p:cNvSpPr>
                <a:spLocks noChangeArrowheads="1"/>
              </p:cNvSpPr>
              <p:nvPr userDrawn="1"/>
            </p:nvSpPr>
            <p:spPr bwMode="auto">
              <a:xfrm>
                <a:off x="1584355" y="1736578"/>
                <a:ext cx="1887538" cy="1627050"/>
              </a:xfrm>
              <a:prstGeom prst="hexagon">
                <a:avLst>
                  <a:gd name="adj" fmla="val 25001"/>
                  <a:gd name="vf" fmla="val 115470"/>
                </a:avLst>
              </a:prstGeom>
              <a:blipFill dpi="0" rotWithShape="1">
                <a:blip r:embed="rId16" cstate="print"/>
                <a:srcRect/>
                <a:stretch>
                  <a:fillRect/>
                </a:stretch>
              </a:blipFill>
              <a:ln w="9525" cmpd="sng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dist="23000" dir="5400000" algn="ctr" rotWithShape="0">
                  <a:srgbClr val="000000">
                    <a:alpha val="32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宋体" charset="-122"/>
                </a:endParaRPr>
              </a:p>
            </p:txBody>
          </p:sp>
        </p:grpSp>
      </p:grpSp>
      <p:sp>
        <p:nvSpPr>
          <p:cNvPr id="205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6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1D922C4B-334B-47C2-A16C-8A0928250758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206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206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E77479ED-CF90-437D-9DC0-EBC0D22E1F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221413"/>
            <a:chOff x="0" y="0"/>
            <a:chExt cx="9144000" cy="6220886"/>
          </a:xfrm>
        </p:grpSpPr>
        <p:pic>
          <p:nvPicPr>
            <p:cNvPr id="2056" name="Picture 4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2285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57" name="Group 4"/>
            <p:cNvGrpSpPr>
              <a:grpSpLocks/>
            </p:cNvGrpSpPr>
            <p:nvPr userDrawn="1"/>
          </p:nvGrpSpPr>
          <p:grpSpPr bwMode="auto">
            <a:xfrm>
              <a:off x="285720" y="2857258"/>
              <a:ext cx="3471893" cy="3363628"/>
              <a:chOff x="0" y="0"/>
              <a:chExt cx="3471893" cy="3363628"/>
            </a:xfrm>
          </p:grpSpPr>
          <p:grpSp>
            <p:nvGrpSpPr>
              <p:cNvPr id="2058" name="Group 5"/>
              <p:cNvGrpSpPr>
                <a:grpSpLocks/>
              </p:cNvGrpSpPr>
              <p:nvPr userDrawn="1"/>
            </p:nvGrpSpPr>
            <p:grpSpPr bwMode="auto">
              <a:xfrm>
                <a:off x="-54072" y="836605"/>
                <a:ext cx="1999488" cy="1737213"/>
                <a:chOff x="0" y="0"/>
                <a:chExt cx="1999488" cy="1737360"/>
              </a:xfrm>
            </p:grpSpPr>
            <p:pic>
              <p:nvPicPr>
                <p:cNvPr id="2" name="六边形 20"/>
                <p:cNvPicPr>
                  <a:picLocks noChangeArrowheads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999488" cy="17373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55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47790" y="284099"/>
                  <a:ext cx="1300162" cy="11223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宋体" charset="-122"/>
                  </a:endParaRPr>
                </a:p>
              </p:txBody>
            </p:sp>
          </p:grpSp>
          <p:sp>
            <p:nvSpPr>
              <p:cNvPr id="3" name="六边形 21"/>
              <p:cNvSpPr>
                <a:spLocks noChangeArrowheads="1"/>
              </p:cNvSpPr>
              <p:nvPr userDrawn="1"/>
            </p:nvSpPr>
            <p:spPr bwMode="auto">
              <a:xfrm>
                <a:off x="1584355" y="0"/>
                <a:ext cx="1887538" cy="1627050"/>
              </a:xfrm>
              <a:prstGeom prst="hexagon">
                <a:avLst>
                  <a:gd name="adj" fmla="val 25001"/>
                  <a:gd name="vf" fmla="val 115470"/>
                </a:avLst>
              </a:prstGeom>
              <a:blipFill dpi="0" rotWithShape="1">
                <a:blip r:embed="rId15" cstate="print"/>
                <a:srcRect/>
                <a:stretch>
                  <a:fillRect/>
                </a:stretch>
              </a:blipFill>
              <a:ln w="9525" cmpd="sng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dist="23000" dir="5400000" algn="ctr" rotWithShape="0">
                  <a:srgbClr val="000000">
                    <a:alpha val="32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4" name="六边形 22"/>
              <p:cNvSpPr>
                <a:spLocks noChangeArrowheads="1"/>
              </p:cNvSpPr>
              <p:nvPr userDrawn="1"/>
            </p:nvSpPr>
            <p:spPr bwMode="auto">
              <a:xfrm>
                <a:off x="1584355" y="1736578"/>
                <a:ext cx="1887538" cy="1627050"/>
              </a:xfrm>
              <a:prstGeom prst="hexagon">
                <a:avLst>
                  <a:gd name="adj" fmla="val 25001"/>
                  <a:gd name="vf" fmla="val 115470"/>
                </a:avLst>
              </a:prstGeom>
              <a:blipFill dpi="0" rotWithShape="1">
                <a:blip r:embed="rId16" cstate="print"/>
                <a:srcRect/>
                <a:stretch>
                  <a:fillRect/>
                </a:stretch>
              </a:blipFill>
              <a:ln w="9525" cmpd="sng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dist="23000" dir="5400000" algn="ctr" rotWithShape="0">
                  <a:srgbClr val="000000">
                    <a:alpha val="32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宋体" charset="-122"/>
                </a:endParaRPr>
              </a:p>
            </p:txBody>
          </p:sp>
        </p:grpSp>
      </p:grpSp>
      <p:sp>
        <p:nvSpPr>
          <p:cNvPr id="205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6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1D922C4B-334B-47C2-A16C-8A0928250758}" type="datetime1">
              <a:rPr lang="zh-CN" altLang="en-US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206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r>
              <a:rPr lang="en-GB" altLang="en-US"/>
              <a:t>www.wondershare.com</a:t>
            </a:r>
            <a:endParaRPr lang="zh-CN" altLang="en-US"/>
          </a:p>
        </p:txBody>
      </p:sp>
      <p:sp>
        <p:nvSpPr>
          <p:cNvPr id="206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E77479ED-CF90-437D-9DC0-EBC0D22E1F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376092"/>
        </a:buClr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2FC457D-4728-42E4-B0F2-7A0108D9DED7}" type="datetime1">
              <a:rPr lang="zh-CN" altLang="en-US" smtClean="0"/>
              <a:pPr>
                <a:defRPr/>
              </a:pPr>
              <a:t>2022/10/11</a:t>
            </a:fld>
            <a:endParaRPr lang="zh-CN" alt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altLang="en-US" smtClean="0"/>
              <a:t>www.wondershare.com</a:t>
            </a:r>
            <a:endParaRPr lang="zh-CN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13618E0-3F34-4F4D-900F-2C0F0A6673D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5.png"/><Relationship Id="rId5" Type="http://schemas.microsoft.com/office/2007/relationships/hdphoto" Target="../media/hdphoto3.wdp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692696"/>
            <a:ext cx="8568952" cy="410445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Произведения изобразительного искусства в дидактических играх при изучении эпохи Петра </a:t>
            </a:r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</a:rPr>
              <a:t>I.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4725144"/>
            <a:ext cx="4536504" cy="1404645"/>
          </a:xfrm>
        </p:spPr>
        <p:txBody>
          <a:bodyPr>
            <a:normAutofit fontScale="92500"/>
          </a:bodyPr>
          <a:lstStyle/>
          <a:p>
            <a:r>
              <a:rPr lang="ru-RU" i="1" dirty="0"/>
              <a:t>Полозова Евгения Петровна, </a:t>
            </a:r>
            <a:endParaRPr lang="ru-RU" dirty="0"/>
          </a:p>
          <a:p>
            <a:r>
              <a:rPr lang="ru-RU" i="1" dirty="0"/>
              <a:t>учитель истории и обществознания МАОУ </a:t>
            </a:r>
            <a:r>
              <a:rPr lang="ru-RU" i="1" dirty="0" smtClean="0"/>
              <a:t>СОШ №8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463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Игра «Что изменилось»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68" b="54400"/>
          <a:stretch/>
        </p:blipFill>
        <p:spPr bwMode="auto">
          <a:xfrm>
            <a:off x="1547664" y="1098009"/>
            <a:ext cx="2613636" cy="2624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52" r="37276" b="52633"/>
          <a:stretch/>
        </p:blipFill>
        <p:spPr bwMode="auto">
          <a:xfrm>
            <a:off x="3419871" y="3828538"/>
            <a:ext cx="2356852" cy="290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15" b="50000"/>
          <a:stretch/>
        </p:blipFill>
        <p:spPr bwMode="auto">
          <a:xfrm>
            <a:off x="4735428" y="1093639"/>
            <a:ext cx="2553463" cy="2813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3" t="48000" r="3323"/>
          <a:stretch/>
        </p:blipFill>
        <p:spPr bwMode="auto">
          <a:xfrm>
            <a:off x="6012160" y="3692715"/>
            <a:ext cx="2131776" cy="304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71087"/>
          <a:stretch/>
        </p:blipFill>
        <p:spPr bwMode="auto">
          <a:xfrm>
            <a:off x="755576" y="3828538"/>
            <a:ext cx="254144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65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Игра «Аукцион</a:t>
            </a:r>
            <a:r>
              <a:rPr lang="ru-RU" dirty="0" smtClean="0">
                <a:effectLst/>
              </a:rPr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380529" cy="4852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898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/>
          <a:lstStyle/>
          <a:p>
            <a:pPr algn="ctr"/>
            <a:r>
              <a:rPr lang="ru-RU" dirty="0">
                <a:effectLst/>
              </a:rPr>
              <a:t>Игра «Реставрация»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686800" cy="452596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23" t="26518" r="23587" b="17261"/>
          <a:stretch/>
        </p:blipFill>
        <p:spPr bwMode="auto">
          <a:xfrm>
            <a:off x="323528" y="1163782"/>
            <a:ext cx="8496944" cy="5573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373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86800" cy="838200"/>
          </a:xfrm>
        </p:spPr>
        <p:txBody>
          <a:bodyPr/>
          <a:lstStyle/>
          <a:p>
            <a:pPr algn="ctr"/>
            <a:r>
              <a:rPr lang="ru-RU" dirty="0">
                <a:effectLst/>
              </a:rPr>
              <a:t>Игра «Кто я?»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94183"/>
            <a:ext cx="3394471" cy="452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583" y="2204864"/>
            <a:ext cx="4260700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3354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Игра «Как Пётр стал Великим</a:t>
            </a:r>
            <a:r>
              <a:rPr lang="ru-RU" dirty="0" smtClean="0">
                <a:effectLst/>
              </a:rPr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71" t="23016" r="56048" b="11905"/>
          <a:stretch/>
        </p:blipFill>
        <p:spPr bwMode="auto">
          <a:xfrm>
            <a:off x="899592" y="1268760"/>
            <a:ext cx="1872343" cy="2380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857" t="23580" r="13689" b="12974"/>
          <a:stretch/>
        </p:blipFill>
        <p:spPr bwMode="auto">
          <a:xfrm>
            <a:off x="3707904" y="1124593"/>
            <a:ext cx="2032174" cy="2380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61" t="9944" r="55857" b="32292"/>
          <a:stretch/>
        </p:blipFill>
        <p:spPr bwMode="auto">
          <a:xfrm>
            <a:off x="6516216" y="1268760"/>
            <a:ext cx="2016224" cy="2236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218" t="10133" r="14861" b="32292"/>
          <a:stretch/>
        </p:blipFill>
        <p:spPr bwMode="auto">
          <a:xfrm>
            <a:off x="6516215" y="4077072"/>
            <a:ext cx="2063361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06" t="16003" r="57667" b="21497"/>
          <a:stretch/>
        </p:blipFill>
        <p:spPr bwMode="auto">
          <a:xfrm>
            <a:off x="899591" y="3861048"/>
            <a:ext cx="1971709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977" t="15057" r="18375" b="22822"/>
          <a:stretch/>
        </p:blipFill>
        <p:spPr bwMode="auto">
          <a:xfrm>
            <a:off x="3731628" y="3649103"/>
            <a:ext cx="2041451" cy="314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291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Игра «Как Пётр стал Великим</a:t>
            </a:r>
            <a:r>
              <a:rPr lang="ru-RU" dirty="0" smtClean="0">
                <a:effectLst/>
              </a:rPr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636912"/>
            <a:ext cx="2447714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8" t="8929" r="54264" b="12311"/>
          <a:stretch/>
        </p:blipFill>
        <p:spPr bwMode="auto">
          <a:xfrm>
            <a:off x="3707904" y="980728"/>
            <a:ext cx="4842493" cy="5761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66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Игра «Как Пётр стал Великим</a:t>
            </a:r>
            <a:r>
              <a:rPr lang="ru-RU" dirty="0" smtClean="0">
                <a:effectLst/>
              </a:rPr>
              <a:t>»</a:t>
            </a:r>
            <a:endParaRPr lang="ru-RU" dirty="0"/>
          </a:p>
        </p:txBody>
      </p:sp>
      <p:pic>
        <p:nvPicPr>
          <p:cNvPr id="9219" name="Picture 3" descr="C:\Users\1\Desktop\2018-\8 класс\Фото\карточк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33978"/>
            <a:ext cx="3704839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1\Desktop\2018-\8 класс\Фото\wvAIc4qHA4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99" y="1288473"/>
            <a:ext cx="3619369" cy="4825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654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Игра «Как Пётр стал Великим</a:t>
            </a:r>
            <a:r>
              <a:rPr lang="ru-RU" dirty="0" smtClean="0">
                <a:effectLst/>
              </a:rPr>
              <a:t>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68760"/>
            <a:ext cx="6984776" cy="5238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04800" y="3501008"/>
            <a:ext cx="306760" cy="273630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819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Игра «Чистая доска</a:t>
            </a:r>
            <a:r>
              <a:rPr lang="ru-RU" dirty="0" smtClean="0">
                <a:effectLst/>
              </a:rPr>
              <a:t>»</a:t>
            </a:r>
            <a:endParaRPr lang="ru-RU" dirty="0"/>
          </a:p>
        </p:txBody>
      </p:sp>
      <p:pic>
        <p:nvPicPr>
          <p:cNvPr id="1026" name="Picture 2" descr="C:\Users\1\Desktop\Для игры\Ассамблея при Петре П.Хлебовский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75395"/>
            <a:ext cx="3168352" cy="212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08340" y="6197593"/>
            <a:ext cx="3764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Ассамблея при Петре </a:t>
            </a:r>
            <a:r>
              <a:rPr lang="ru-RU" dirty="0" err="1"/>
              <a:t>П.Хлебовский</a:t>
            </a:r>
            <a:endParaRPr lang="ru-RU" dirty="0"/>
          </a:p>
        </p:txBody>
      </p:sp>
      <p:pic>
        <p:nvPicPr>
          <p:cNvPr id="1027" name="Picture 3" descr="C:\Users\1\Desktop\Для игры\Robert-Ker-Porter-Vzyatie-Azov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4" y="3925395"/>
            <a:ext cx="204662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54276" y="6419294"/>
            <a:ext cx="2121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Взятие Азова </a:t>
            </a:r>
            <a:r>
              <a:rPr lang="ru-RU" dirty="0" err="1" smtClean="0"/>
              <a:t>Р.Кер</a:t>
            </a:r>
            <a:endParaRPr lang="ru-RU" dirty="0"/>
          </a:p>
        </p:txBody>
      </p:sp>
      <p:pic>
        <p:nvPicPr>
          <p:cNvPr id="1028" name="Picture 4" descr="C:\Users\1\Desktop\Для игры\Основание Петербурга. А. Венециано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268761"/>
            <a:ext cx="2556431" cy="190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12933" y="3293759"/>
            <a:ext cx="2538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Основание Петербурга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А. Венецианов</a:t>
            </a:r>
          </a:p>
        </p:txBody>
      </p:sp>
      <p:pic>
        <p:nvPicPr>
          <p:cNvPr id="1029" name="Picture 5" descr="C:\Users\1\Desktop\Для игры\Полтавская битва А. Е. Кацебу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74044"/>
            <a:ext cx="2835343" cy="190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3142533"/>
            <a:ext cx="3223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Полтавская битва А. Е. </a:t>
            </a:r>
            <a:r>
              <a:rPr lang="ru-RU" dirty="0" err="1"/>
              <a:t>Кацебу</a:t>
            </a:r>
            <a:endParaRPr lang="ru-RU" dirty="0"/>
          </a:p>
        </p:txBody>
      </p:sp>
      <p:pic>
        <p:nvPicPr>
          <p:cNvPr id="1031" name="Picture 7" descr="https://avatars.mds.yandex.net/get-zen_doc/5232843/pub_61110c134209a10801087dc7_61110c77af6d700e3d68f30a/scale_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274043"/>
            <a:ext cx="2968253" cy="190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98705" y="3247592"/>
            <a:ext cx="325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err="1"/>
              <a:t>Гангутское</a:t>
            </a:r>
            <a:r>
              <a:rPr lang="ru-RU" dirty="0"/>
              <a:t> сражение гравюра </a:t>
            </a:r>
            <a:endParaRPr lang="ru-RU" dirty="0" smtClean="0"/>
          </a:p>
          <a:p>
            <a:pPr algn="ctr"/>
            <a:r>
              <a:rPr lang="ru-RU" dirty="0" smtClean="0"/>
              <a:t>Маврикия </a:t>
            </a:r>
            <a:r>
              <a:rPr lang="ru-RU" dirty="0" err="1" smtClean="0"/>
              <a:t>Бакуа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5430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Игра «Чистая доска</a:t>
            </a:r>
            <a:r>
              <a:rPr lang="ru-RU" dirty="0" smtClean="0">
                <a:effectLst/>
              </a:rPr>
              <a:t>»</a:t>
            </a:r>
            <a:endParaRPr lang="ru-RU" dirty="0"/>
          </a:p>
        </p:txBody>
      </p:sp>
      <p:pic>
        <p:nvPicPr>
          <p:cNvPr id="1026" name="Picture 2" descr="C:\Users\1\Desktop\Для игры\Ассамблея при Петре П.Хлебовский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75395"/>
            <a:ext cx="3168352" cy="212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08340" y="6197593"/>
            <a:ext cx="3764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Ассамблея при Петре </a:t>
            </a:r>
            <a:r>
              <a:rPr lang="ru-RU" dirty="0" err="1"/>
              <a:t>П.Хлебовский</a:t>
            </a:r>
            <a:endParaRPr lang="ru-RU" dirty="0"/>
          </a:p>
        </p:txBody>
      </p:sp>
      <p:pic>
        <p:nvPicPr>
          <p:cNvPr id="1028" name="Picture 4" descr="C:\Users\1\Desktop\Для игры\Основание Петербурга. А. Венецианов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268761"/>
            <a:ext cx="2556431" cy="190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12933" y="3293759"/>
            <a:ext cx="2538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Основание Петербурга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А. Венецианов</a:t>
            </a:r>
          </a:p>
        </p:txBody>
      </p:sp>
      <p:pic>
        <p:nvPicPr>
          <p:cNvPr id="1029" name="Picture 5" descr="C:\Users\1\Desktop\Для игры\Полтавская битва А. Е. Кацебу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74044"/>
            <a:ext cx="2835343" cy="190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3142533"/>
            <a:ext cx="3223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Полтавская битва А. Е. </a:t>
            </a:r>
            <a:r>
              <a:rPr lang="ru-RU" dirty="0" err="1"/>
              <a:t>Кацебу</a:t>
            </a:r>
            <a:endParaRPr lang="ru-RU" dirty="0"/>
          </a:p>
        </p:txBody>
      </p:sp>
      <p:pic>
        <p:nvPicPr>
          <p:cNvPr id="1031" name="Picture 7" descr="https://avatars.mds.yandex.net/get-zen_doc/5232843/pub_61110c134209a10801087dc7_61110c77af6d700e3d68f30a/scale_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274043"/>
            <a:ext cx="2968253" cy="190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98705" y="3247592"/>
            <a:ext cx="325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err="1"/>
              <a:t>Гангутское</a:t>
            </a:r>
            <a:r>
              <a:rPr lang="ru-RU" dirty="0"/>
              <a:t> сражение гравюра </a:t>
            </a:r>
            <a:endParaRPr lang="ru-RU" dirty="0" smtClean="0"/>
          </a:p>
          <a:p>
            <a:pPr algn="ctr"/>
            <a:r>
              <a:rPr lang="ru-RU" dirty="0" smtClean="0"/>
              <a:t>Маврикия </a:t>
            </a:r>
            <a:r>
              <a:rPr lang="ru-RU" dirty="0" err="1" smtClean="0"/>
              <a:t>Бакуа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7820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Игра «Чистая доска</a:t>
            </a:r>
            <a:r>
              <a:rPr lang="ru-RU" dirty="0" smtClean="0">
                <a:effectLst/>
              </a:rPr>
              <a:t>»</a:t>
            </a:r>
            <a:endParaRPr lang="ru-RU" dirty="0"/>
          </a:p>
        </p:txBody>
      </p:sp>
      <p:pic>
        <p:nvPicPr>
          <p:cNvPr id="1026" name="Picture 2" descr="C:\Users\1\Desktop\Для игры\Ассамблея при Петре П.Хлебовский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75395"/>
            <a:ext cx="3168352" cy="212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08340" y="6197593"/>
            <a:ext cx="3764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Ассамблея при Петре </a:t>
            </a:r>
            <a:r>
              <a:rPr lang="ru-RU" dirty="0" err="1"/>
              <a:t>П.Хлебовский</a:t>
            </a:r>
            <a:endParaRPr lang="ru-RU" dirty="0"/>
          </a:p>
        </p:txBody>
      </p:sp>
      <p:pic>
        <p:nvPicPr>
          <p:cNvPr id="1028" name="Picture 4" descr="C:\Users\1\Desktop\Для игры\Основание Петербурга. А. Венецианов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268761"/>
            <a:ext cx="2556431" cy="190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12933" y="3293759"/>
            <a:ext cx="2538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Основание Петербурга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А. Венецианов</a:t>
            </a:r>
          </a:p>
        </p:txBody>
      </p:sp>
      <p:pic>
        <p:nvPicPr>
          <p:cNvPr id="1031" name="Picture 7" descr="https://avatars.mds.yandex.net/get-zen_doc/5232843/pub_61110c134209a10801087dc7_61110c77af6d700e3d68f30a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274043"/>
            <a:ext cx="2968253" cy="190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98705" y="3247592"/>
            <a:ext cx="325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err="1"/>
              <a:t>Гангутское</a:t>
            </a:r>
            <a:r>
              <a:rPr lang="ru-RU" dirty="0"/>
              <a:t> сражение гравюра </a:t>
            </a:r>
            <a:endParaRPr lang="ru-RU" dirty="0" smtClean="0"/>
          </a:p>
          <a:p>
            <a:pPr algn="ctr"/>
            <a:r>
              <a:rPr lang="ru-RU" dirty="0" smtClean="0"/>
              <a:t>Маврикия </a:t>
            </a:r>
            <a:r>
              <a:rPr lang="ru-RU" dirty="0" err="1" smtClean="0"/>
              <a:t>Бакуа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507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Игра «Чистая доска</a:t>
            </a:r>
            <a:r>
              <a:rPr lang="ru-RU" dirty="0" smtClean="0">
                <a:effectLst/>
              </a:rPr>
              <a:t>»</a:t>
            </a:r>
            <a:endParaRPr lang="ru-RU" dirty="0"/>
          </a:p>
        </p:txBody>
      </p:sp>
      <p:pic>
        <p:nvPicPr>
          <p:cNvPr id="1026" name="Picture 2" descr="C:\Users\1\Desktop\Для игры\Ассамблея при Петре П.Хлебовский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75395"/>
            <a:ext cx="3168352" cy="212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08340" y="6197593"/>
            <a:ext cx="3764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Ассамблея при Петре </a:t>
            </a:r>
            <a:r>
              <a:rPr lang="ru-RU" dirty="0" err="1"/>
              <a:t>П.Хлебовский</a:t>
            </a:r>
            <a:endParaRPr lang="ru-RU" dirty="0"/>
          </a:p>
        </p:txBody>
      </p:sp>
      <p:pic>
        <p:nvPicPr>
          <p:cNvPr id="1028" name="Picture 4" descr="C:\Users\1\Desktop\Для игры\Основание Петербурга. А. Венецианов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268761"/>
            <a:ext cx="2556431" cy="190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12933" y="3293759"/>
            <a:ext cx="2538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Основание Петербурга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 </a:t>
            </a:r>
            <a:r>
              <a:rPr lang="ru-RU" dirty="0"/>
              <a:t>А. Венецианов</a:t>
            </a:r>
          </a:p>
        </p:txBody>
      </p:sp>
    </p:spTree>
    <p:extLst>
      <p:ext uri="{BB962C8B-B14F-4D97-AF65-F5344CB8AC3E}">
        <p14:creationId xmlns:p14="http://schemas.microsoft.com/office/powerpoint/2010/main" val="39181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Игра «Чистая доска</a:t>
            </a:r>
            <a:r>
              <a:rPr lang="ru-RU" dirty="0" smtClean="0">
                <a:effectLst/>
              </a:rPr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5316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Игра «Запомнить </a:t>
            </a:r>
            <a:r>
              <a:rPr lang="ru-RU" dirty="0" smtClean="0">
                <a:effectLst/>
              </a:rPr>
              <a:t>всё»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02254"/>
            <a:ext cx="8532440" cy="5755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501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Игра «Запомнить </a:t>
            </a:r>
            <a:r>
              <a:rPr lang="ru-RU" dirty="0" smtClean="0">
                <a:effectLst/>
              </a:rPr>
              <a:t>всё»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3"/>
            <a:ext cx="45719" cy="79471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527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Игра «Что изменилось»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02254"/>
            <a:ext cx="8532440" cy="5755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610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theme/theme1.xml><?xml version="1.0" encoding="utf-8"?>
<a:theme xmlns:a="http://schemas.openxmlformats.org/drawingml/2006/main" name="Тема11">
  <a:themeElements>
    <a:clrScheme name="金融2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金融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charset="-122"/>
          </a:defRPr>
        </a:defPPr>
      </a:lstStyle>
    </a:lnDef>
  </a:objectDefaults>
  <a:extraClrSchemeLst>
    <a:extraClrScheme>
      <a:clrScheme name="金融2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金融2">
  <a:themeElements>
    <a:clrScheme name="1_金融2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金融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charset="-122"/>
          </a:defRPr>
        </a:defPPr>
      </a:lstStyle>
    </a:lnDef>
  </a:objectDefaults>
  <a:extraClrSchemeLst>
    <a:extraClrScheme>
      <a:clrScheme name="1_金融2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金融2">
  <a:themeElements>
    <a:clrScheme name="1_金融2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金融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charset="-122"/>
          </a:defRPr>
        </a:defPPr>
      </a:lstStyle>
    </a:lnDef>
  </a:objectDefaults>
  <a:extraClrSchemeLst>
    <a:extraClrScheme>
      <a:clrScheme name="1_金融2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金融2">
  <a:themeElements>
    <a:clrScheme name="1_金融2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金融2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charset="-122"/>
          </a:defRPr>
        </a:defPPr>
      </a:lstStyle>
    </a:lnDef>
  </a:objectDefaults>
  <a:extraClrSchemeLst>
    <a:extraClrScheme>
      <a:clrScheme name="1_金融2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Тема11</Template>
  <TotalTime>392</TotalTime>
  <Words>186</Words>
  <Application>Microsoft Office PowerPoint</Application>
  <PresentationFormat>Экран (4:3)</PresentationFormat>
  <Paragraphs>40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Тема11</vt:lpstr>
      <vt:lpstr>1_金融2</vt:lpstr>
      <vt:lpstr>2_金融2</vt:lpstr>
      <vt:lpstr>3_金融2</vt:lpstr>
      <vt:lpstr>Трек</vt:lpstr>
      <vt:lpstr>Произведения изобразительного искусства в дидактических играх при изучении эпохи Петра I.</vt:lpstr>
      <vt:lpstr>Игра «Чистая доска»</vt:lpstr>
      <vt:lpstr>Игра «Чистая доска»</vt:lpstr>
      <vt:lpstr>Игра «Чистая доска»</vt:lpstr>
      <vt:lpstr>Игра «Чистая доска»</vt:lpstr>
      <vt:lpstr>Игра «Чистая доска»</vt:lpstr>
      <vt:lpstr>Игра «Запомнить всё»</vt:lpstr>
      <vt:lpstr>Игра «Запомнить всё»</vt:lpstr>
      <vt:lpstr>Игра «Что изменилось»</vt:lpstr>
      <vt:lpstr>Игра «Что изменилось»</vt:lpstr>
      <vt:lpstr>Игра «Аукцион»</vt:lpstr>
      <vt:lpstr>Игра «Реставрация»</vt:lpstr>
      <vt:lpstr>Игра «Кто я?»</vt:lpstr>
      <vt:lpstr>Игра «Как Пётр стал Великим»</vt:lpstr>
      <vt:lpstr>Игра «Как Пётр стал Великим»</vt:lpstr>
      <vt:lpstr>Игра «Как Пётр стал Великим»</vt:lpstr>
      <vt:lpstr>Игра «Как Пётр стал Великим»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Произведения изобразительного искусства в дидактических играх при изучении эпохи Петра I.</dc:title>
  <dc:creator>1</dc:creator>
  <cp:lastModifiedBy>1</cp:lastModifiedBy>
  <cp:revision>20</cp:revision>
  <dcterms:created xsi:type="dcterms:W3CDTF">2021-12-20T14:09:49Z</dcterms:created>
  <dcterms:modified xsi:type="dcterms:W3CDTF">2022-10-11T09:16:52Z</dcterms:modified>
</cp:coreProperties>
</file>