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77" r:id="rId3"/>
    <p:sldId id="264" r:id="rId4"/>
    <p:sldId id="265" r:id="rId5"/>
    <p:sldId id="270" r:id="rId6"/>
    <p:sldId id="271" r:id="rId7"/>
    <p:sldId id="272" r:id="rId8"/>
    <p:sldId id="274" r:id="rId9"/>
    <p:sldId id="266" r:id="rId10"/>
    <p:sldId id="267" r:id="rId11"/>
    <p:sldId id="275" r:id="rId12"/>
    <p:sldId id="258" r:id="rId13"/>
    <p:sldId id="284" r:id="rId14"/>
    <p:sldId id="269" r:id="rId15"/>
    <p:sldId id="280" r:id="rId16"/>
    <p:sldId id="281" r:id="rId17"/>
    <p:sldId id="282" r:id="rId18"/>
    <p:sldId id="28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7280-3099-416C-9752-5393F2869508}" type="datetimeFigureOut">
              <a:rPr lang="ru-RU" smtClean="0"/>
              <a:pPr/>
              <a:t>04.10.2022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DBFA2-050E-4FCC-B54B-E2205038DB0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7280-3099-416C-9752-5393F2869508}" type="datetimeFigureOut">
              <a:rPr lang="ru-RU" smtClean="0"/>
              <a:pPr/>
              <a:t>04.10.2022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DBFA2-050E-4FCC-B54B-E2205038DB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7280-3099-416C-9752-5393F2869508}" type="datetimeFigureOut">
              <a:rPr lang="ru-RU" smtClean="0"/>
              <a:pPr/>
              <a:t>04.10.2022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DBFA2-050E-4FCC-B54B-E2205038DB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7280-3099-416C-9752-5393F2869508}" type="datetimeFigureOut">
              <a:rPr lang="ru-RU" smtClean="0"/>
              <a:pPr/>
              <a:t>04.10.2022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DBFA2-050E-4FCC-B54B-E2205038DB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7280-3099-416C-9752-5393F2869508}" type="datetimeFigureOut">
              <a:rPr lang="ru-RU" smtClean="0"/>
              <a:pPr/>
              <a:t>04.10.2022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65DBFA2-050E-4FCC-B54B-E2205038DB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7280-3099-416C-9752-5393F2869508}" type="datetimeFigureOut">
              <a:rPr lang="ru-RU" smtClean="0"/>
              <a:pPr/>
              <a:t>04.10.2022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DBFA2-050E-4FCC-B54B-E2205038DB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7280-3099-416C-9752-5393F2869508}" type="datetimeFigureOut">
              <a:rPr lang="ru-RU" smtClean="0"/>
              <a:pPr/>
              <a:t>04.10.2022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DBFA2-050E-4FCC-B54B-E2205038DB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7280-3099-416C-9752-5393F2869508}" type="datetimeFigureOut">
              <a:rPr lang="ru-RU" smtClean="0"/>
              <a:pPr/>
              <a:t>04.10.2022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DBFA2-050E-4FCC-B54B-E2205038DB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7280-3099-416C-9752-5393F2869508}" type="datetimeFigureOut">
              <a:rPr lang="ru-RU" smtClean="0"/>
              <a:pPr/>
              <a:t>04.10.2022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DBFA2-050E-4FCC-B54B-E2205038DB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7280-3099-416C-9752-5393F2869508}" type="datetimeFigureOut">
              <a:rPr lang="ru-RU" smtClean="0"/>
              <a:pPr/>
              <a:t>04.10.2022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DBFA2-050E-4FCC-B54B-E2205038DB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F7280-3099-416C-9752-5393F2869508}" type="datetimeFigureOut">
              <a:rPr lang="ru-RU" smtClean="0"/>
              <a:pPr/>
              <a:t>04.10.2022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DBFA2-050E-4FCC-B54B-E2205038DB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74F7280-3099-416C-9752-5393F2869508}" type="datetimeFigureOut">
              <a:rPr lang="ru-RU" smtClean="0"/>
              <a:pPr/>
              <a:t>04.10.2022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65DBFA2-050E-4FCC-B54B-E2205038DB0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picsb.meshok.net/pics/118652847.jpg?3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pptcloud3.ams3.digitaloceanspaces.com/slides/pics/001/311/565/original/Slide1.jpg?148023923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88640"/>
            <a:ext cx="8568952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s://ds05.infourok.ru/uploads/ex/061a/0000b5e1-431843ae/img1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412776"/>
            <a:ext cx="7824868" cy="530120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Физкультминутка.</a:t>
            </a:r>
            <a:r>
              <a:rPr lang="ru-RU" sz="2700" dirty="0" smtClean="0">
                <a:solidFill>
                  <a:srgbClr val="C00000"/>
                </a:solidFill>
              </a:rPr>
              <a:t>(дети надевают маски и выполняют движения под слова стихотворения</a:t>
            </a:r>
            <a:r>
              <a:rPr lang="ru-RU" dirty="0" smtClean="0">
                <a:solidFill>
                  <a:srgbClr val="C00000"/>
                </a:solidFill>
              </a:rPr>
              <a:t>)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player.myshared.ru/7/844809/slides/slide_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332656"/>
            <a:ext cx="8352928" cy="6381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http://player.myshared.ru/7/844809/slides/slide_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80805" y="2132856"/>
            <a:ext cx="2691992" cy="259228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48478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На крупных птицефабриках птицы едят из кормушек и пьют из поилок.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5363" name="Picture 3" descr="https://im.kommersant.ru/ISSUES.PHOTO/REGIONS/VOLGOGRAD/2017/070/KNN_003020_00078_1_t218_22000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556792"/>
            <a:ext cx="5760640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Современная птицефабрика.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4274" name="Picture 2" descr="https://turkmenportal.com/images/uploads/blogs/DSC_055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412776"/>
            <a:ext cx="4928509" cy="4104456"/>
          </a:xfrm>
          <a:prstGeom prst="rect">
            <a:avLst/>
          </a:prstGeom>
          <a:noFill/>
        </p:spPr>
      </p:pic>
      <p:pic>
        <p:nvPicPr>
          <p:cNvPr id="54276" name="Picture 4" descr="https://gg12.ru/wp-content/uploads/2019/08/selskoe-hozyajstvo-1200x64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8104" y="2132856"/>
            <a:ext cx="3364860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ds05.infourok.ru/uploads/ex/0c31/0006ea00-28782ba6/img1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871" y="4365104"/>
            <a:ext cx="2487549" cy="2160240"/>
          </a:xfrm>
          <a:prstGeom prst="rect">
            <a:avLst/>
          </a:prstGeom>
          <a:noFill/>
        </p:spPr>
      </p:pic>
      <p:pic>
        <p:nvPicPr>
          <p:cNvPr id="6" name="Picture 6" descr="https://ds05.infourok.ru/uploads/ex/0c31/0006ea00-28782ba6/img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2160" y="1628800"/>
            <a:ext cx="2732360" cy="2160240"/>
          </a:xfrm>
          <a:prstGeom prst="rect">
            <a:avLst/>
          </a:prstGeom>
          <a:noFill/>
        </p:spPr>
      </p:pic>
      <p:pic>
        <p:nvPicPr>
          <p:cNvPr id="7" name="Picture 6" descr="https://ds05.infourok.ru/uploads/ex/0c31/0006ea00-28782ba6/img19.jpg"/>
          <p:cNvPicPr>
            <a:picLocks noChangeAspect="1" noChangeArrowheads="1"/>
          </p:cNvPicPr>
          <p:nvPr/>
        </p:nvPicPr>
        <p:blipFill>
          <a:blip r:embed="rId4" cstate="email"/>
          <a:srcRect r="-2917"/>
          <a:stretch>
            <a:fillRect/>
          </a:stretch>
        </p:blipFill>
        <p:spPr bwMode="auto">
          <a:xfrm>
            <a:off x="6228184" y="4509119"/>
            <a:ext cx="2376264" cy="1859685"/>
          </a:xfrm>
          <a:prstGeom prst="rect">
            <a:avLst/>
          </a:prstGeom>
          <a:noFill/>
        </p:spPr>
      </p:pic>
      <p:pic>
        <p:nvPicPr>
          <p:cNvPr id="26632" name="Picture 8" descr="https://cf2.ppt-online.org/files2/slide/n/nSWeEBrQpZXROVmzTY8Lx7gUbMiyHwjJcs2l1uDPa/slide-3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31840" y="2490016"/>
            <a:ext cx="2304256" cy="3963320"/>
          </a:xfrm>
          <a:prstGeom prst="rect">
            <a:avLst/>
          </a:prstGeom>
          <a:noFill/>
        </p:spPr>
      </p:pic>
      <p:pic>
        <p:nvPicPr>
          <p:cNvPr id="26634" name="Picture 10" descr="https://cf2.ppt-online.org/files2/slide/l/LZsBXAz6tY3K2NgGSVIxqCOF8c0rfEd79muJb5ina/slide-1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3528" y="1772816"/>
            <a:ext cx="2160240" cy="2121099"/>
          </a:xfrm>
          <a:prstGeom prst="rect">
            <a:avLst/>
          </a:prstGeom>
          <a:noFill/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Какую пользу приносят птицы.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4.bp.blogspot.com/-9Usb7Lk61QA/VHH8XYfb6zI/AAAAAAAABlQ/vnje-sJjZDc/s1600/%D0%94%D0%BE%D0%BC%D0%B0%D1%88%D0%BD%D0%B8%D0%B5%2B%D0%BF%D1%82%D0%B8%D1%86%D1%8B%2B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1920" y="980728"/>
            <a:ext cx="4752528" cy="579576"/>
          </a:xfrm>
          <a:prstGeom prst="rect">
            <a:avLst/>
          </a:prstGeom>
          <a:noFill/>
        </p:spPr>
      </p:pic>
      <p:pic>
        <p:nvPicPr>
          <p:cNvPr id="3" name="Picture 2" descr="http://4.bp.blogspot.com/-9Usb7Lk61QA/VHH8XYfb6zI/AAAAAAAABlQ/vnje-sJjZDc/s1600/%D0%94%D0%BE%D0%BC%D0%B0%D1%88%D0%BD%D0%B8%D0%B5%2B%D0%BF%D1%82%D0%B8%D1%86%D1%8B%2B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63888" y="2492896"/>
            <a:ext cx="4932040" cy="657606"/>
          </a:xfrm>
          <a:prstGeom prst="rect">
            <a:avLst/>
          </a:prstGeom>
          <a:noFill/>
        </p:spPr>
      </p:pic>
      <p:pic>
        <p:nvPicPr>
          <p:cNvPr id="4" name="Picture 2" descr="http://4.bp.blogspot.com/-9Usb7Lk61QA/VHH8XYfb6zI/AAAAAAAABlQ/vnje-sJjZDc/s1600/%D0%94%D0%BE%D0%BC%D0%B0%D1%88%D0%BD%D0%B8%D0%B5%2B%D0%BF%D1%82%D0%B8%D1%86%D1%8B%2B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1628800"/>
            <a:ext cx="5580112" cy="837351"/>
          </a:xfrm>
          <a:prstGeom prst="rect">
            <a:avLst/>
          </a:prstGeom>
          <a:noFill/>
        </p:spPr>
      </p:pic>
      <p:pic>
        <p:nvPicPr>
          <p:cNvPr id="7" name="Picture 2" descr="http://4.bp.blogspot.com/-9Usb7Lk61QA/VHH8XYfb6zI/AAAAAAAABlQ/vnje-sJjZDc/s1600/%D0%94%D0%BE%D0%BC%D0%B0%D1%88%D0%BD%D0%B8%D0%B5%2B%D0%BF%D1%82%D0%B8%D1%86%D1%8B%2B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520" y="3429000"/>
            <a:ext cx="4032448" cy="762945"/>
          </a:xfrm>
          <a:prstGeom prst="rect">
            <a:avLst/>
          </a:prstGeom>
          <a:noFill/>
        </p:spPr>
      </p:pic>
      <p:pic>
        <p:nvPicPr>
          <p:cNvPr id="8" name="Picture 2" descr="http://4.bp.blogspot.com/-9Usb7Lk61QA/VHH8XYfb6zI/AAAAAAAABlQ/vnje-sJjZDc/s1600/%D0%94%D0%BE%D0%BC%D0%B0%D1%88%D0%BD%D0%B8%D0%B5%2B%D0%BF%D1%82%D0%B8%D1%86%D1%8B%2B1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44008" y="3429000"/>
            <a:ext cx="4211960" cy="842392"/>
          </a:xfrm>
          <a:prstGeom prst="rect">
            <a:avLst/>
          </a:prstGeom>
          <a:noFill/>
        </p:spPr>
      </p:pic>
      <p:pic>
        <p:nvPicPr>
          <p:cNvPr id="9" name="Picture 2" descr="http://4.bp.blogspot.com/-9Usb7Lk61QA/VHH8XYfb6zI/AAAAAAAABlQ/vnje-sJjZDc/s1600/%D0%94%D0%BE%D0%BC%D0%B0%D1%88%D0%BD%D0%B8%D0%B5%2B%D0%BF%D1%82%D0%B8%D1%86%D1%8B%2B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627784" y="4581128"/>
            <a:ext cx="4248472" cy="1728192"/>
          </a:xfrm>
          <a:prstGeom prst="rect">
            <a:avLst/>
          </a:prstGeom>
          <a:noFill/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2474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Отгадай загадки.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ds04.infourok.ru/uploads/ex/0107/001a052e-275dec45/img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088" y="1412776"/>
            <a:ext cx="3339196" cy="3096344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Скороговорки.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0" y="1535113"/>
            <a:ext cx="4040188" cy="63976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/>
              <a:t>  Про пестрых птиц поет петух ,про перья пышные про пух.</a:t>
            </a:r>
            <a:endParaRPr lang="ru-RU" sz="2800" dirty="0"/>
          </a:p>
        </p:txBody>
      </p:sp>
      <p:pic>
        <p:nvPicPr>
          <p:cNvPr id="13" name="Picture 2" descr="https://ds04.infourok.ru/uploads/ex/0ea5/000e04dc-0d55b580/img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8315" y="3212976"/>
            <a:ext cx="3283565" cy="302433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572000" y="4708888"/>
            <a:ext cx="40324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Гусь  Гога и гусь Гага без друга ни шага.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ds04.infourok.ru/uploads/ex/12f5/000bf9d4-8f556cfa/2/img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052736"/>
            <a:ext cx="7416824" cy="5482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8509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Русские пословицы.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i.pinimg.com/originals/75/6c/4d/756c4d61e75d9f438078355ccd8c3aab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9442" y="332656"/>
            <a:ext cx="6884926" cy="59046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0" y="3357562"/>
            <a:ext cx="24288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Спасибо за внимание.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5000636"/>
            <a:ext cx="1944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Автор Полякова С.В.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ds04.infourok.ru/uploads/ex/0d57/0013f6fe-dbf7ae53/img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00192" y="1340768"/>
            <a:ext cx="2843808" cy="4392488"/>
          </a:xfrm>
          <a:prstGeom prst="rect">
            <a:avLst/>
          </a:prstGeom>
          <a:noFill/>
        </p:spPr>
      </p:pic>
      <p:pic>
        <p:nvPicPr>
          <p:cNvPr id="3" name="Picture 2" descr="https://ds04.infourok.ru/uploads/ex/0d57/0013f6fe-dbf7ae53/img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340768"/>
            <a:ext cx="6165640" cy="4392488"/>
          </a:xfrm>
          <a:prstGeom prst="rect">
            <a:avLst/>
          </a:prstGeom>
          <a:noFill/>
        </p:spPr>
      </p:pic>
      <p:pic>
        <p:nvPicPr>
          <p:cNvPr id="4" name="Picture 2" descr="https://ds04.infourok.ru/uploads/ex/0d57/0013f6fe-dbf7ae53/img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59632" y="188640"/>
            <a:ext cx="5112568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cf2.ppt-online.org/files2/slide/y/yuwOgFIc6qAkj7p4vMTSXzBKlfhYZNDJPVor58RLd/slide-13.jpg"/>
          <p:cNvPicPr>
            <a:picLocks noChangeAspect="1" noChangeArrowheads="1"/>
          </p:cNvPicPr>
          <p:nvPr/>
        </p:nvPicPr>
        <p:blipFill>
          <a:blip r:embed="rId2" cstate="email">
            <a:lum bright="-10000" contrast="40000"/>
          </a:blip>
          <a:srcRect/>
          <a:stretch>
            <a:fillRect/>
          </a:stretch>
        </p:blipFill>
        <p:spPr bwMode="auto">
          <a:xfrm>
            <a:off x="683568" y="908719"/>
            <a:ext cx="1872208" cy="2600289"/>
          </a:xfrm>
          <a:prstGeom prst="rect">
            <a:avLst/>
          </a:prstGeom>
          <a:noFill/>
        </p:spPr>
      </p:pic>
      <p:pic>
        <p:nvPicPr>
          <p:cNvPr id="3" name="Picture 2" descr="https://cf2.ppt-online.org/files2/slide/y/yuwOgFIc6qAkj7p4vMTSXzBKlfhYZNDJPVor58RLd/slide-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808" y="3140968"/>
            <a:ext cx="1152128" cy="3072341"/>
          </a:xfrm>
          <a:prstGeom prst="rect">
            <a:avLst/>
          </a:prstGeom>
          <a:noFill/>
        </p:spPr>
      </p:pic>
      <p:pic>
        <p:nvPicPr>
          <p:cNvPr id="4" name="Picture 2" descr="https://cf2.ppt-online.org/files2/slide/y/yuwOgFIc6qAkj7p4vMTSXzBKlfhYZNDJPVor58RLd/slide-13.jpg"/>
          <p:cNvPicPr>
            <a:picLocks noChangeAspect="1" noChangeArrowheads="1"/>
          </p:cNvPicPr>
          <p:nvPr/>
        </p:nvPicPr>
        <p:blipFill>
          <a:blip r:embed="rId4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4644008" y="3068960"/>
            <a:ext cx="1512168" cy="3192354"/>
          </a:xfrm>
          <a:prstGeom prst="rect">
            <a:avLst/>
          </a:prstGeom>
          <a:noFill/>
        </p:spPr>
      </p:pic>
      <p:pic>
        <p:nvPicPr>
          <p:cNvPr id="5" name="Picture 2" descr="https://cf2.ppt-online.org/files2/slide/y/yuwOgFIc6qAkj7p4vMTSXzBKlfhYZNDJPVor58RLd/slide-13.jpg"/>
          <p:cNvPicPr>
            <a:picLocks noChangeAspect="1" noChangeArrowheads="1"/>
          </p:cNvPicPr>
          <p:nvPr/>
        </p:nvPicPr>
        <p:blipFill>
          <a:blip r:embed="rId5" cstate="email">
            <a:lum contrast="40000"/>
          </a:blip>
          <a:srcRect/>
          <a:stretch>
            <a:fillRect/>
          </a:stretch>
        </p:blipFill>
        <p:spPr bwMode="auto">
          <a:xfrm>
            <a:off x="251520" y="3728605"/>
            <a:ext cx="1512168" cy="2673297"/>
          </a:xfrm>
          <a:prstGeom prst="rect">
            <a:avLst/>
          </a:prstGeom>
          <a:noFill/>
        </p:spPr>
      </p:pic>
      <p:pic>
        <p:nvPicPr>
          <p:cNvPr id="6" name="Picture 2" descr="https://cf2.ppt-online.org/files2/slide/y/yuwOgFIc6qAkj7p4vMTSXzBKlfhYZNDJPVor58RLd/slide-13.jpg"/>
          <p:cNvPicPr>
            <a:picLocks noChangeAspect="1" noChangeArrowheads="1"/>
          </p:cNvPicPr>
          <p:nvPr/>
        </p:nvPicPr>
        <p:blipFill>
          <a:blip r:embed="rId6" cstate="email">
            <a:lum bright="10000" contrast="40000"/>
          </a:blip>
          <a:srcRect/>
          <a:stretch>
            <a:fillRect/>
          </a:stretch>
        </p:blipFill>
        <p:spPr bwMode="auto">
          <a:xfrm>
            <a:off x="6660232" y="3717032"/>
            <a:ext cx="1872208" cy="1872208"/>
          </a:xfrm>
          <a:prstGeom prst="rect">
            <a:avLst/>
          </a:prstGeom>
          <a:noFill/>
        </p:spPr>
      </p:pic>
      <p:pic>
        <p:nvPicPr>
          <p:cNvPr id="7" name="Picture 2" descr="https://cf2.ppt-online.org/files2/slide/y/yuwOgFIc6qAkj7p4vMTSXzBKlfhYZNDJPVor58RLd/slide-13.jpg"/>
          <p:cNvPicPr>
            <a:picLocks noChangeAspect="1" noChangeArrowheads="1"/>
          </p:cNvPicPr>
          <p:nvPr/>
        </p:nvPicPr>
        <p:blipFill>
          <a:blip r:embed="rId7" cstate="email">
            <a:lum contrast="40000"/>
          </a:blip>
          <a:srcRect/>
          <a:stretch>
            <a:fillRect/>
          </a:stretch>
        </p:blipFill>
        <p:spPr bwMode="auto">
          <a:xfrm>
            <a:off x="6300192" y="404664"/>
            <a:ext cx="1656184" cy="276030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55776" y="908720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Узнай и назови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cf2.ppt-online.org/files2/slide/y/yuwOgFIc6qAkj7p4vMTSXzBKlfhYZNDJPVor58RLd/slide-13.jpg"/>
          <p:cNvPicPr>
            <a:picLocks noChangeAspect="1" noChangeArrowheads="1"/>
          </p:cNvPicPr>
          <p:nvPr/>
        </p:nvPicPr>
        <p:blipFill>
          <a:blip r:embed="rId2" cstate="email"/>
          <a:srcRect r="-463"/>
          <a:stretch>
            <a:fillRect/>
          </a:stretch>
        </p:blipFill>
        <p:spPr bwMode="auto">
          <a:xfrm>
            <a:off x="431032" y="1124744"/>
            <a:ext cx="8712968" cy="54800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11760" y="332656"/>
            <a:ext cx="46805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Где чьи детки?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player.myshared.ru/7/844809/slides/slide_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340768"/>
            <a:ext cx="8208912" cy="504056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Что едят домашние птицы.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player.myshared.ru/7/844809/slides/slide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1700808"/>
            <a:ext cx="6624736" cy="460851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Мы на птичьем дворе.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upload.wikimedia.org/wikipedia/commons/d/d9/Farm_Girl_Feeding_Chickens_by_Julien_Dupre_%281851-1910%29_-_IMG_722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88640"/>
            <a:ext cx="6984776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pics.meshok.net/pics/cache/118652847.208x208.jpg?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32656"/>
            <a:ext cx="3744416" cy="3096344"/>
          </a:xfrm>
          <a:prstGeom prst="rect">
            <a:avLst/>
          </a:prstGeom>
          <a:noFill/>
        </p:spPr>
      </p:pic>
      <p:pic>
        <p:nvPicPr>
          <p:cNvPr id="18438" name="Picture 6" descr="https://aria-art.ru/0/O/Oseeva%20V.%20Sinie%20list'ja%20%28E.%20Karpovich%29/6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3717032"/>
            <a:ext cx="3384376" cy="2568285"/>
          </a:xfrm>
          <a:prstGeom prst="rect">
            <a:avLst/>
          </a:prstGeom>
          <a:noFill/>
        </p:spPr>
      </p:pic>
      <p:pic>
        <p:nvPicPr>
          <p:cNvPr id="18440" name="Picture 8" descr="https://nukadeti.ru/content/images/essence/tale/6925/301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3968" y="404664"/>
            <a:ext cx="4608512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cloud.prezentacii.org/18/10/85931/images/screen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260648"/>
            <a:ext cx="8640960" cy="6370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</TotalTime>
  <Words>89</Words>
  <Application>Microsoft Office PowerPoint</Application>
  <PresentationFormat>Экран (4:3)</PresentationFormat>
  <Paragraphs>15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Слайд 1</vt:lpstr>
      <vt:lpstr>Слайд 2</vt:lpstr>
      <vt:lpstr>Слайд 3</vt:lpstr>
      <vt:lpstr>Слайд 4</vt:lpstr>
      <vt:lpstr>Что едят домашние птицы.</vt:lpstr>
      <vt:lpstr>Мы на птичьем дворе.</vt:lpstr>
      <vt:lpstr>Слайд 7</vt:lpstr>
      <vt:lpstr>Слайд 8</vt:lpstr>
      <vt:lpstr>Слайд 9</vt:lpstr>
      <vt:lpstr>Физкультминутка.(дети надевают маски и выполняют движения под слова стихотворения)</vt:lpstr>
      <vt:lpstr>Слайд 11</vt:lpstr>
      <vt:lpstr>На крупных птицефабриках птицы едят из кормушек и пьют из поилок.</vt:lpstr>
      <vt:lpstr>Современная птицефабрика.</vt:lpstr>
      <vt:lpstr>Какую пользу приносят птицы.</vt:lpstr>
      <vt:lpstr>Отгадай загадки.</vt:lpstr>
      <vt:lpstr>Скороговорки.</vt:lpstr>
      <vt:lpstr>Русские пословицы.</vt:lpstr>
      <vt:lpstr>Слайд 18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Мареева Лена</dc:creator>
  <cp:lastModifiedBy>СКАЗКА</cp:lastModifiedBy>
  <cp:revision>20</cp:revision>
  <dcterms:created xsi:type="dcterms:W3CDTF">2020-11-05T18:34:08Z</dcterms:created>
  <dcterms:modified xsi:type="dcterms:W3CDTF">2022-10-04T07:53:59Z</dcterms:modified>
</cp:coreProperties>
</file>