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5B03-48F1-4470-8A8A-9A4A18999C25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2D599-62F5-4791-A159-16DA55C25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632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5B03-48F1-4470-8A8A-9A4A18999C25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2D599-62F5-4791-A159-16DA55C25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786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5B03-48F1-4470-8A8A-9A4A18999C25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2D599-62F5-4791-A159-16DA55C25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478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5B03-48F1-4470-8A8A-9A4A18999C25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2D599-62F5-4791-A159-16DA55C25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066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5B03-48F1-4470-8A8A-9A4A18999C25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2D599-62F5-4791-A159-16DA55C25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096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5B03-48F1-4470-8A8A-9A4A18999C25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2D599-62F5-4791-A159-16DA55C25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008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5B03-48F1-4470-8A8A-9A4A18999C25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2D599-62F5-4791-A159-16DA55C25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435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5B03-48F1-4470-8A8A-9A4A18999C25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2D599-62F5-4791-A159-16DA55C25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675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5B03-48F1-4470-8A8A-9A4A18999C25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2D599-62F5-4791-A159-16DA55C25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665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5B03-48F1-4470-8A8A-9A4A18999C25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2D599-62F5-4791-A159-16DA55C25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687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95B03-48F1-4470-8A8A-9A4A18999C25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2D599-62F5-4791-A159-16DA55C25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229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95B03-48F1-4470-8A8A-9A4A18999C25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2D599-62F5-4791-A159-16DA55C25C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227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0" y="5202238"/>
            <a:ext cx="5779008" cy="1828800"/>
          </a:xfrm>
        </p:spPr>
        <p:txBody>
          <a:bodyPr>
            <a:noAutofit/>
          </a:bodyPr>
          <a:lstStyle/>
          <a:p>
            <a:pPr algn="r"/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Гений-это внимание.</a:t>
            </a:r>
            <a:b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важно, кто сказал, важно, что это так. </a:t>
            </a:r>
            <a:b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400" b="1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61160" y="1864678"/>
            <a:ext cx="9144000" cy="1655762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</a:rPr>
              <a:t>Как помочь ребёнку стать внимательным?</a:t>
            </a:r>
            <a:endParaRPr lang="ru-RU" sz="6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72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Спасибо за внимание!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82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587568"/>
            <a:ext cx="9144000" cy="1157721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5300" b="1" i="1" dirty="0" smtClean="0">
                <a:solidFill>
                  <a:schemeClr val="accent2">
                    <a:lumMod val="50000"/>
                  </a:schemeClr>
                </a:solidFill>
              </a:rPr>
              <a:t>Внимательный ребёнок – это …</a:t>
            </a:r>
            <a:endParaRPr lang="ru-RU" sz="53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Рисунок 5" descr="Free Images : boy, thinking, calculation, kid, sitting ..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598" y="2071253"/>
            <a:ext cx="5995555" cy="3997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3635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6448" y="4429919"/>
            <a:ext cx="9144000" cy="2464657"/>
          </a:xfrm>
        </p:spPr>
        <p:txBody>
          <a:bodyPr>
            <a:noAutofit/>
          </a:bodyPr>
          <a:lstStyle/>
          <a:p>
            <a:pPr algn="l"/>
            <a: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  <a:t>1. Если  ребенок  устал, он находит в себе силы сосредоточиться?</a:t>
            </a:r>
            <a:b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500" b="1" dirty="0" smtClean="0"/>
              <a:t>А</a:t>
            </a:r>
            <a:r>
              <a:rPr lang="ru-RU" sz="1500" dirty="0" smtClean="0"/>
              <a:t> Нет, внимание ускользает от него, даже если задание интересное.</a:t>
            </a:r>
            <a:br>
              <a:rPr lang="ru-RU" sz="1500" dirty="0" smtClean="0"/>
            </a:br>
            <a:r>
              <a:rPr lang="ru-RU" sz="1500" b="1" dirty="0" smtClean="0"/>
              <a:t>Б</a:t>
            </a:r>
            <a:r>
              <a:rPr lang="ru-RU" sz="1500" dirty="0" smtClean="0"/>
              <a:t> Да, если я ему помогаю в этом.</a:t>
            </a:r>
            <a:br>
              <a:rPr lang="ru-RU" sz="1500" dirty="0" smtClean="0"/>
            </a:br>
            <a: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  <a:t>2. Ваш ребенок быстро осваивается на новом месте?</a:t>
            </a:r>
            <a:b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500" b="1" dirty="0" smtClean="0"/>
              <a:t>Б</a:t>
            </a:r>
            <a:r>
              <a:rPr lang="ru-RU" sz="1500" dirty="0" smtClean="0"/>
              <a:t> Да, у него есть подобный навык.</a:t>
            </a:r>
            <a:br>
              <a:rPr lang="ru-RU" sz="1500" dirty="0" smtClean="0"/>
            </a:br>
            <a:r>
              <a:rPr lang="ru-RU" sz="1500" b="1" dirty="0" smtClean="0"/>
              <a:t>А </a:t>
            </a:r>
            <a:r>
              <a:rPr lang="ru-RU" sz="1500" dirty="0" smtClean="0"/>
              <a:t>Нет, он немного теряется, робеет.</a:t>
            </a:r>
            <a:br>
              <a:rPr lang="ru-RU" sz="1500" dirty="0" smtClean="0"/>
            </a:br>
            <a: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  <a:t>3. Часто ли ваш ребенок  расстраивается по пустякам?</a:t>
            </a:r>
            <a:b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500" b="1" dirty="0" smtClean="0"/>
              <a:t>А </a:t>
            </a:r>
            <a:r>
              <a:rPr lang="ru-RU" sz="1500" dirty="0" smtClean="0"/>
              <a:t>Да, такое бывает.</a:t>
            </a:r>
            <a:br>
              <a:rPr lang="ru-RU" sz="1500" dirty="0" smtClean="0"/>
            </a:br>
            <a:r>
              <a:rPr lang="ru-RU" sz="1500" b="1" dirty="0" smtClean="0"/>
              <a:t>Б</a:t>
            </a:r>
            <a:r>
              <a:rPr lang="ru-RU" sz="1500" dirty="0" smtClean="0"/>
              <a:t> Нет, я замечаю, что он не очень обращает внимание на мелочи.</a:t>
            </a:r>
            <a:br>
              <a:rPr lang="ru-RU" sz="1500" dirty="0" smtClean="0"/>
            </a:br>
            <a: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  <a:t>4. Часто ли вы сами проявляете невнимательность?</a:t>
            </a:r>
            <a:b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500" b="1" dirty="0" smtClean="0"/>
              <a:t>А</a:t>
            </a:r>
            <a:r>
              <a:rPr lang="ru-RU" sz="1500" dirty="0" smtClean="0"/>
              <a:t> Да. иногда мне бывает трудно сконцентрироваться.</a:t>
            </a:r>
            <a:br>
              <a:rPr lang="ru-RU" sz="1500" dirty="0" smtClean="0"/>
            </a:br>
            <a:r>
              <a:rPr lang="ru-RU" sz="1500" b="1" dirty="0" smtClean="0"/>
              <a:t>Б</a:t>
            </a:r>
            <a:r>
              <a:rPr lang="ru-RU" sz="1500" dirty="0" smtClean="0"/>
              <a:t> Нет, я умею сосредотачиваться.</a:t>
            </a:r>
            <a:br>
              <a:rPr lang="ru-RU" sz="1500" dirty="0" smtClean="0"/>
            </a:br>
            <a: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  <a:t>5. Тренируете ли вы внимательность своего ребенка?</a:t>
            </a:r>
            <a:b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500" b="1" dirty="0" smtClean="0"/>
              <a:t>Б</a:t>
            </a:r>
            <a:r>
              <a:rPr lang="ru-RU" sz="1500" dirty="0" smtClean="0"/>
              <a:t>. Да, но стараюсь, чтобы он при этом не слишком утомлялся.</a:t>
            </a:r>
            <a:br>
              <a:rPr lang="ru-RU" sz="1500" dirty="0" smtClean="0"/>
            </a:br>
            <a:r>
              <a:rPr lang="ru-RU" sz="1500" b="1" dirty="0" smtClean="0"/>
              <a:t>А</a:t>
            </a:r>
            <a:r>
              <a:rPr lang="ru-RU" sz="1500" dirty="0" smtClean="0"/>
              <a:t> Нет, пока не приступали к тренировкам. Да и нужны ли они дошкольнику?</a:t>
            </a:r>
            <a:br>
              <a:rPr lang="ru-RU" sz="1500" dirty="0" smtClean="0"/>
            </a:br>
            <a: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  <a:t>6. Если вы вдвоем  рассматриваете картинку, замечает ли он детали?</a:t>
            </a:r>
            <a:b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500" b="1" dirty="0" smtClean="0"/>
              <a:t>Б.</a:t>
            </a:r>
            <a:r>
              <a:rPr lang="ru-RU" sz="1500" dirty="0" smtClean="0"/>
              <a:t> Да, если сюжет картины представляет для него интерес.</a:t>
            </a:r>
            <a:br>
              <a:rPr lang="ru-RU" sz="1500" dirty="0" smtClean="0"/>
            </a:br>
            <a:r>
              <a:rPr lang="ru-RU" sz="1500" b="1" dirty="0" smtClean="0"/>
              <a:t>А</a:t>
            </a:r>
            <a:r>
              <a:rPr lang="ru-RU" sz="1500" dirty="0" smtClean="0"/>
              <a:t> Чаще всего детали картины ускользают от него.</a:t>
            </a:r>
            <a:br>
              <a:rPr lang="ru-RU" sz="1500" dirty="0" smtClean="0"/>
            </a:br>
            <a: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  <a:t>7. Ребенок сосредоточенно слушает музыку?</a:t>
            </a:r>
            <a:b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500" b="1" dirty="0" smtClean="0"/>
              <a:t>Б</a:t>
            </a:r>
            <a:r>
              <a:rPr lang="ru-RU" sz="1500" dirty="0" smtClean="0"/>
              <a:t>. Да, если уровень музыкального произведения доступен ему.</a:t>
            </a:r>
            <a:br>
              <a:rPr lang="ru-RU" sz="1500" dirty="0" smtClean="0"/>
            </a:br>
            <a:r>
              <a:rPr lang="ru-RU" sz="1500" b="1" dirty="0" smtClean="0"/>
              <a:t>А</a:t>
            </a:r>
            <a:r>
              <a:rPr lang="ru-RU" sz="1500" dirty="0" smtClean="0"/>
              <a:t> Нет, музыку воспринимает плохо.</a:t>
            </a:r>
            <a:br>
              <a:rPr lang="ru-RU" sz="1500" dirty="0" smtClean="0"/>
            </a:br>
            <a: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  <a:t>8. В компании, где много детей и взрослых, внимание вашего ребенка рассеивается?</a:t>
            </a:r>
            <a:b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500" b="1" dirty="0" smtClean="0"/>
              <a:t>А</a:t>
            </a:r>
            <a:r>
              <a:rPr lang="ru-RU" sz="1500" dirty="0" smtClean="0"/>
              <a:t>. Да, в обществе ему бывает сложнее сосредоточиться.</a:t>
            </a:r>
            <a:br>
              <a:rPr lang="ru-RU" sz="1500" dirty="0" smtClean="0"/>
            </a:br>
            <a:r>
              <a:rPr lang="ru-RU" sz="1500" b="1" dirty="0" smtClean="0"/>
              <a:t>Б</a:t>
            </a:r>
            <a:r>
              <a:rPr lang="ru-RU" sz="1500" dirty="0" smtClean="0"/>
              <a:t> Нет, если компания дружелюбна, доброжелательна к нем</a:t>
            </a:r>
            <a:br>
              <a:rPr lang="ru-RU" sz="1500" dirty="0" smtClean="0"/>
            </a:br>
            <a: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  <a:t>9. Есть ли у ребенка проблемы с запоминанием стихов?</a:t>
            </a:r>
            <a:b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500" b="1" dirty="0" smtClean="0"/>
              <a:t>А</a:t>
            </a:r>
            <a:r>
              <a:rPr lang="ru-RU" sz="1500" dirty="0" smtClean="0"/>
              <a:t>. Да, стихи с трудом заучивает.</a:t>
            </a:r>
            <a:br>
              <a:rPr lang="ru-RU" sz="1500" dirty="0" smtClean="0"/>
            </a:br>
            <a:r>
              <a:rPr lang="ru-RU" sz="1500" b="1" dirty="0" smtClean="0"/>
              <a:t>Б</a:t>
            </a:r>
            <a:r>
              <a:rPr lang="ru-RU" sz="1500" dirty="0" smtClean="0"/>
              <a:t> Нет, запоминание стихов никогда не было для него проблемой.</a:t>
            </a:r>
            <a:br>
              <a:rPr lang="ru-RU" sz="1500" dirty="0" smtClean="0"/>
            </a:br>
            <a: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  <a:t>10. Если вашего ребенка расспросить о подробностях содержания сказки (во что были одеты герои, кто и что говорил и т.д.), он легко ответит?</a:t>
            </a:r>
            <a:br>
              <a:rPr lang="ru-RU" sz="15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500" b="1" dirty="0" smtClean="0"/>
              <a:t>А.</a:t>
            </a:r>
            <a:r>
              <a:rPr lang="ru-RU" sz="1500" dirty="0" smtClean="0"/>
              <a:t> Нет, такие детали в сказках он почти не воспринимает.</a:t>
            </a:r>
            <a:br>
              <a:rPr lang="ru-RU" sz="1500" dirty="0" smtClean="0"/>
            </a:br>
            <a:r>
              <a:rPr lang="ru-RU" sz="1500" b="1" dirty="0" smtClean="0"/>
              <a:t>Б</a:t>
            </a:r>
            <a:r>
              <a:rPr lang="ru-RU" sz="1500" dirty="0" smtClean="0"/>
              <a:t> Да, ему доставляет удовольствие обращать внимание на детали.</a:t>
            </a:r>
            <a:br>
              <a:rPr lang="ru-RU" sz="1500" dirty="0" smtClean="0"/>
            </a:b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24774561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71971"/>
            <a:ext cx="9144000" cy="87917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Рекомендации: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981" y="3977962"/>
            <a:ext cx="4860036" cy="279164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38072" y="1304249"/>
            <a:ext cx="10073640" cy="286232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- Помогите Вашим детям стать внимательными;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- приобретайте, читайте и используйте книги, в которых можно найти упражнения и игры, способствующие развитию внимания;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- играйте вместе с детьми в различные игры, развивающие все свойства внимания;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- научитесь играть в шахматы и шашки, ведь эти игры называют «школой внимания»;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93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7152" y="1597851"/>
            <a:ext cx="9144000" cy="2387600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ИГРЫ И ИГРОВЫЕ УПРАЖНЕНИЯ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740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4776" y="3143187"/>
            <a:ext cx="9144000" cy="2387600"/>
          </a:xfrm>
        </p:spPr>
        <p:txBody>
          <a:bodyPr>
            <a:noAutofit/>
          </a:bodyPr>
          <a:lstStyle/>
          <a:p>
            <a:pPr algn="l"/>
            <a:r>
              <a:rPr lang="ru-RU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« Повтори быстро»</a:t>
            </a:r>
            <a:br>
              <a:rPr lang="ru-RU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/>
              <a:t>Ведущий договаривается с играющими, чтобы они повторяли за ним любые слова только тогда, когда он произносит слово «повторите». Далее идет быстрый диалог-«перестрелка».</a:t>
            </a:r>
            <a:br>
              <a:rPr lang="ru-RU" sz="3200" b="1" dirty="0" smtClean="0"/>
            </a:br>
            <a:r>
              <a:rPr lang="ru-RU" sz="3200" b="1" dirty="0" smtClean="0"/>
              <a:t>- Ну, начали! Повторите - «стол». </a:t>
            </a:r>
            <a:br>
              <a:rPr lang="ru-RU" sz="3200" b="1" dirty="0" smtClean="0"/>
            </a:br>
            <a:r>
              <a:rPr lang="ru-RU" sz="3200" b="1" dirty="0" smtClean="0"/>
              <a:t>Играющие говорят: «Стол».</a:t>
            </a:r>
            <a:br>
              <a:rPr lang="ru-RU" sz="3200" b="1" dirty="0" smtClean="0"/>
            </a:br>
            <a:r>
              <a:rPr lang="ru-RU" sz="3200" b="1" dirty="0" smtClean="0"/>
              <a:t>- Повторите – «окно».</a:t>
            </a:r>
            <a:br>
              <a:rPr lang="ru-RU" sz="3200" b="1" dirty="0" smtClean="0"/>
            </a:br>
            <a:r>
              <a:rPr lang="ru-RU" sz="3200" b="1" dirty="0" smtClean="0"/>
              <a:t>Играющие говорят: «Окно».</a:t>
            </a:r>
            <a:br>
              <a:rPr lang="ru-RU" sz="3200" b="1" dirty="0" smtClean="0"/>
            </a:br>
            <a:r>
              <a:rPr lang="ru-RU" sz="3200" b="1" dirty="0" smtClean="0"/>
              <a:t>- Скажите- «</a:t>
            </a:r>
            <a:r>
              <a:rPr lang="ru-RU" sz="3200" b="1" dirty="0" err="1" smtClean="0"/>
              <a:t>улица».Быстро</a:t>
            </a:r>
            <a:r>
              <a:rPr lang="ru-RU" sz="3200" b="1" dirty="0" smtClean="0"/>
              <a:t>- «кошка» и т.д.</a:t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5926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6760" y="3236119"/>
            <a:ext cx="9144000" cy="2387600"/>
          </a:xfrm>
        </p:spPr>
        <p:txBody>
          <a:bodyPr>
            <a:noAutofit/>
          </a:bodyPr>
          <a:lstStyle/>
          <a:p>
            <a:pPr algn="l"/>
            <a:r>
              <a:rPr lang="ru-RU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«Не собьюсь».</a:t>
            </a:r>
            <a:br>
              <a:rPr lang="ru-RU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/>
              <a:t>По сигналу играющий начинает счет до 30. Числа содержащие 3 или делящиеся на 3, называть нельзя. Вместо того чтобы их называть, играющий подпрыгивает. Условия игры можно менять, например, нельзя называть числа, содержащие цифру 5 или делящиеся на 5. Вместо их названия надо говорить слово «гоп» и т.п.</a:t>
            </a:r>
            <a:br>
              <a:rPr lang="ru-RU" sz="3600" b="1" dirty="0" smtClean="0"/>
            </a:b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0579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5632" y="4470400"/>
            <a:ext cx="9144000" cy="2387600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/>
              <a:t>-Для развития произвольного внимания можно предложить ребенку расшифровать слова: </a:t>
            </a:r>
            <a:br>
              <a:rPr lang="ru-RU" sz="3600" dirty="0" smtClean="0"/>
            </a:br>
            <a:r>
              <a:rPr lang="ru-RU" sz="3600" b="1" u="sng" dirty="0" smtClean="0"/>
              <a:t>АВОРОК, АЛОКШ, КИНЕЧУ, АДОГОП, ТЕЛОМАС, АНИШАМ.</a:t>
            </a:r>
            <a:br>
              <a:rPr lang="ru-RU" sz="3600" b="1" u="sng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dirty="0" smtClean="0"/>
              <a:t>-Ребенку предлагается разделить «склеенные» между собой слова:</a:t>
            </a:r>
            <a:br>
              <a:rPr lang="ru-RU" sz="3600" dirty="0" smtClean="0"/>
            </a:br>
            <a:r>
              <a:rPr lang="ru-RU" sz="3600" b="1" u="sng" dirty="0" smtClean="0"/>
              <a:t>ШАРКОРЗИНАБОТИНКИБИНОКЛЬЕДАОБЕЗЬЯНАКНИГА</a:t>
            </a:r>
            <a:br>
              <a:rPr lang="ru-RU" sz="3600" b="1" u="sng" dirty="0" smtClean="0"/>
            </a:br>
            <a:r>
              <a:rPr lang="ru-RU" sz="3600" b="1" u="sng" dirty="0" smtClean="0"/>
              <a:t>РУКАЕЛЬЧАСЫТРАМВАЙСАМОВАРЛУЧИГРАОКНО.</a:t>
            </a:r>
            <a:br>
              <a:rPr lang="ru-RU" sz="3600" b="1" u="sng" dirty="0" smtClean="0"/>
            </a:br>
            <a:endParaRPr lang="ru-RU" sz="3600" b="1" u="sng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57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77112" y="55564"/>
            <a:ext cx="9144000" cy="1163637"/>
          </a:xfrm>
        </p:spPr>
        <p:txBody>
          <a:bodyPr>
            <a:normAutofit/>
          </a:bodyPr>
          <a:lstStyle/>
          <a:p>
            <a:r>
              <a:rPr lang="ru-RU" sz="6600" b="1" u="sng" dirty="0" smtClean="0">
                <a:solidFill>
                  <a:schemeClr val="accent2">
                    <a:lumMod val="50000"/>
                  </a:schemeClr>
                </a:solidFill>
              </a:rPr>
              <a:t>Рефлексия</a:t>
            </a:r>
            <a:endParaRPr lang="ru-RU" sz="6600" b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624584" y="1746304"/>
            <a:ext cx="9144000" cy="405099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Что нового вы узнали на собрании?</a:t>
            </a:r>
          </a:p>
          <a:p>
            <a:pPr algn="l"/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  <a:p>
            <a:pPr algn="l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Какую информацию примите к сведению?</a:t>
            </a:r>
          </a:p>
          <a:p>
            <a:pPr algn="l"/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  <a:p>
            <a:pPr algn="l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Какие вопросы в рамках этой темы вы бы хотели обсудить дополнительно?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1308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</TotalTime>
  <Words>682</Words>
  <Application>Microsoft Office PowerPoint</Application>
  <PresentationFormat>Широкоэкранный</PresentationFormat>
  <Paragraphs>23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Wingdings</vt:lpstr>
      <vt:lpstr>Тема Office</vt:lpstr>
      <vt:lpstr>Гений-это внимание. Не важно, кто сказал, важно, что это так.  </vt:lpstr>
      <vt:lpstr> Внимательный ребёнок – это …</vt:lpstr>
      <vt:lpstr>1. Если  ребенок  устал, он находит в себе силы сосредоточиться? А Нет, внимание ускользает от него, даже если задание интересное. Б Да, если я ему помогаю в этом. 2. Ваш ребенок быстро осваивается на новом месте? Б Да, у него есть подобный навык. А Нет, он немного теряется, робеет. 3. Часто ли ваш ребенок  расстраивается по пустякам? А Да, такое бывает. Б Нет, я замечаю, что он не очень обращает внимание на мелочи. 4. Часто ли вы сами проявляете невнимательность? А Да. иногда мне бывает трудно сконцентрироваться. Б Нет, я умею сосредотачиваться. 5. Тренируете ли вы внимательность своего ребенка? Б. Да, но стараюсь, чтобы он при этом не слишком утомлялся. А Нет, пока не приступали к тренировкам. Да и нужны ли они дошкольнику? 6. Если вы вдвоем  рассматриваете картинку, замечает ли он детали? Б. Да, если сюжет картины представляет для него интерес. А Чаще всего детали картины ускользают от него. 7. Ребенок сосредоточенно слушает музыку? Б. Да, если уровень музыкального произведения доступен ему. А Нет, музыку воспринимает плохо. 8. В компании, где много детей и взрослых, внимание вашего ребенка рассеивается? А. Да, в обществе ему бывает сложнее сосредоточиться. Б Нет, если компания дружелюбна, доброжелательна к нем 9. Есть ли у ребенка проблемы с запоминанием стихов? А. Да, стихи с трудом заучивает. Б Нет, запоминание стихов никогда не было для него проблемой. 10. Если вашего ребенка расспросить о подробностях содержания сказки (во что были одеты герои, кто и что говорил и т.д.), он легко ответит? А. Нет, такие детали в сказках он почти не воспринимает. Б Да, ему доставляет удовольствие обращать внимание на детали. </vt:lpstr>
      <vt:lpstr>Рекомендации:</vt:lpstr>
      <vt:lpstr>ИГРЫ И ИГРОВЫЕ УПРАЖНЕНИЯ</vt:lpstr>
      <vt:lpstr>Игра « Повтори быстро» Ведущий договаривается с играющими, чтобы они повторяли за ним любые слова только тогда, когда он произносит слово «повторите». Далее идет быстрый диалог-«перестрелка». - Ну, начали! Повторите - «стол».  Играющие говорят: «Стол». - Повторите – «окно». Играющие говорят: «Окно». - Скажите- «улица».Быстро- «кошка» и т.д. </vt:lpstr>
      <vt:lpstr>Игра «Не собьюсь». По сигналу играющий начинает счет до 30. Числа содержащие 3 или делящиеся на 3, называть нельзя. Вместо того чтобы их называть, играющий подпрыгивает. Условия игры можно менять, например, нельзя называть числа, содержащие цифру 5 или делящиеся на 5. Вместо их названия надо говорить слово «гоп» и т.п. </vt:lpstr>
      <vt:lpstr>-Для развития произвольного внимания можно предложить ребенку расшифровать слова:  АВОРОК, АЛОКШ, КИНЕЧУ, АДОГОП, ТЕЛОМАС, АНИШАМ.  -Ребенку предлагается разделить «склеенные» между собой слова: ШАРКОРЗИНАБОТИНКИБИНОКЛЬЕДАОБЕЗЬЯНАКНИГА РУКАЕЛЬЧАСЫТРАМВАЙСАМОВАРЛУЧИГРАОКНО. </vt:lpstr>
      <vt:lpstr>Рефлексия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Гений-это внимание. Не важно, кто сказал, важно, что это так.</dc:title>
  <dc:creator>Егор</dc:creator>
  <cp:lastModifiedBy>User</cp:lastModifiedBy>
  <cp:revision>5</cp:revision>
  <dcterms:created xsi:type="dcterms:W3CDTF">2021-10-05T15:16:42Z</dcterms:created>
  <dcterms:modified xsi:type="dcterms:W3CDTF">2021-10-05T17:38:07Z</dcterms:modified>
</cp:coreProperties>
</file>